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 id="304" r:id="rId49"/>
    <p:sldId id="305" r:id="rId50"/>
    <p:sldId id="306" r:id="rId51"/>
    <p:sldId id="307" r:id="rId52"/>
    <p:sldId id="308" r:id="rId53"/>
    <p:sldId id="309" r:id="rId54"/>
    <p:sldId id="310" r:id="rId55"/>
    <p:sldId id="311" r:id="rId56"/>
    <p:sldId id="312" r:id="rId57"/>
    <p:sldId id="313" r:id="rId58"/>
    <p:sldId id="314" r:id="rId59"/>
    <p:sldId id="315" r:id="rId60"/>
    <p:sldId id="316" r:id="rId61"/>
    <p:sldId id="317" r:id="rId62"/>
    <p:sldId id="318" r:id="rId63"/>
    <p:sldId id="319" r:id="rId64"/>
    <p:sldId id="320" r:id="rId65"/>
    <p:sldId id="321" r:id="rId66"/>
    <p:sldId id="322" r:id="rId67"/>
    <p:sldId id="323" r:id="rId68"/>
    <p:sldId id="324" r:id="rId69"/>
    <p:sldId id="325" r:id="rId70"/>
    <p:sldId id="326" r:id="rId71"/>
    <p:sldId id="327" r:id="rId72"/>
    <p:sldId id="328" r:id="rId73"/>
    <p:sldId id="329" r:id="rId74"/>
    <p:sldId id="330" r:id="rId75"/>
    <p:sldId id="331" r:id="rId76"/>
    <p:sldId id="332" r:id="rId77"/>
    <p:sldId id="333" r:id="rId78"/>
    <p:sldId id="334" r:id="rId79"/>
    <p:sldId id="335" r:id="rId80"/>
    <p:sldId id="336" r:id="rId81"/>
    <p:sldId id="337" r:id="rId82"/>
    <p:sldId id="338" r:id="rId83"/>
    <p:sldId id="339" r:id="rId84"/>
    <p:sldId id="340" r:id="rId85"/>
    <p:sldId id="341" r:id="rId86"/>
    <p:sldId id="342" r:id="rId87"/>
    <p:sldId id="343" r:id="rId88"/>
    <p:sldId id="344" r:id="rId89"/>
    <p:sldId id="345" r:id="rId90"/>
    <p:sldId id="346" r:id="rId91"/>
    <p:sldId id="347" r:id="rId92"/>
    <p:sldId id="348" r:id="rId93"/>
    <p:sldId id="349" r:id="rId94"/>
    <p:sldId id="350" r:id="rId95"/>
    <p:sldId id="351" r:id="rId96"/>
    <p:sldId id="352" r:id="rId97"/>
    <p:sldId id="353" r:id="rId98"/>
    <p:sldId id="354" r:id="rId99"/>
    <p:sldId id="355" r:id="rId100"/>
    <p:sldId id="356" r:id="rId101"/>
    <p:sldId id="357" r:id="rId102"/>
    <p:sldId id="358" r:id="rId103"/>
    <p:sldId id="359" r:id="rId104"/>
    <p:sldId id="360" r:id="rId105"/>
    <p:sldId id="361" r:id="rId106"/>
    <p:sldId id="362" r:id="rId107"/>
    <p:sldId id="363" r:id="rId108"/>
    <p:sldId id="364" r:id="rId109"/>
    <p:sldId id="365" r:id="rId110"/>
    <p:sldId id="366" r:id="rId111"/>
    <p:sldId id="367" r:id="rId112"/>
    <p:sldId id="368" r:id="rId113"/>
    <p:sldId id="369" r:id="rId114"/>
    <p:sldId id="370" r:id="rId115"/>
    <p:sldId id="371" r:id="rId116"/>
    <p:sldId id="372" r:id="rId117"/>
    <p:sldId id="373" r:id="rId118"/>
    <p:sldId id="374" r:id="rId119"/>
    <p:sldId id="375" r:id="rId120"/>
    <p:sldId id="376" r:id="rId121"/>
    <p:sldId id="377" r:id="rId122"/>
    <p:sldId id="378" r:id="rId123"/>
    <p:sldId id="379" r:id="rId124"/>
    <p:sldId id="380" r:id="rId125"/>
    <p:sldId id="381" r:id="rId126"/>
    <p:sldId id="382" r:id="rId127"/>
    <p:sldId id="383" r:id="rId128"/>
    <p:sldId id="384" r:id="rId129"/>
    <p:sldId id="385" r:id="rId130"/>
    <p:sldId id="386" r:id="rId131"/>
    <p:sldId id="387" r:id="rId132"/>
    <p:sldId id="388" r:id="rId133"/>
    <p:sldId id="389" r:id="rId134"/>
    <p:sldId id="390" r:id="rId135"/>
    <p:sldId id="391" r:id="rId136"/>
    <p:sldId id="392" r:id="rId137"/>
    <p:sldId id="393" r:id="rId138"/>
    <p:sldId id="394" r:id="rId139"/>
    <p:sldId id="395" r:id="rId140"/>
    <p:sldId id="396" r:id="rId141"/>
    <p:sldId id="397" r:id="rId142"/>
    <p:sldId id="398" r:id="rId143"/>
    <p:sldId id="399" r:id="rId144"/>
    <p:sldId id="400" r:id="rId145"/>
    <p:sldId id="401" r:id="rId146"/>
    <p:sldId id="402" r:id="rId147"/>
    <p:sldId id="403" r:id="rId148"/>
  </p:sldIdLst>
  <p:sldSz cx="12192000" cy="6858000"/>
  <p:notesSz cx="6858000" cy="9144000"/>
  <p:defaultTextStyle>
    <a:defPPr>
      <a:defRPr lang="ru-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7C8A9D5-1B1F-F391-B9DA-2F8D31629ED7}" v="8" dt="2025-11-14T12:30:05.68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1" autoAdjust="0"/>
    <p:restoredTop sz="94660"/>
  </p:normalViewPr>
  <p:slideViewPr>
    <p:cSldViewPr snapToGrid="0">
      <p:cViewPr varScale="1">
        <p:scale>
          <a:sx n="100" d="100"/>
          <a:sy n="100" d="100"/>
        </p:scale>
        <p:origin x="912"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presProps" Target="presProps.xml"/><Relationship Id="rId5" Type="http://schemas.openxmlformats.org/officeDocument/2006/relationships/slide" Target="slides/slide4.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viewProps" Target="viewProps.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theme" Target="theme/theme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microsoft.com/office/2016/11/relationships/changesInfo" Target="changesInfos/changesInfo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microsoft.com/office/2015/10/relationships/revisionInfo" Target="revisionInfo.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RYZHEVSKA, Oleksandra" userId="S::stryzhevskao@who.int::7390fdbd-f713-4b5c-94a0-4ca859e69a14" providerId="AD" clId="Web-{FEE58B7C-7D12-6FF3-A437-DF4862AECBCD}"/>
    <pc:docChg chg="modSld">
      <pc:chgData name="STRYZHEVSKA, Oleksandra" userId="S::stryzhevskao@who.int::7390fdbd-f713-4b5c-94a0-4ca859e69a14" providerId="AD" clId="Web-{FEE58B7C-7D12-6FF3-A437-DF4862AECBCD}" dt="2025-11-11T13:28:56.424" v="1129" actId="20577"/>
      <pc:docMkLst>
        <pc:docMk/>
      </pc:docMkLst>
      <pc:sldChg chg="modSp">
        <pc:chgData name="STRYZHEVSKA, Oleksandra" userId="S::stryzhevskao@who.int::7390fdbd-f713-4b5c-94a0-4ca859e69a14" providerId="AD" clId="Web-{FEE58B7C-7D12-6FF3-A437-DF4862AECBCD}" dt="2025-11-11T09:31:36.822" v="9" actId="1076"/>
        <pc:sldMkLst>
          <pc:docMk/>
          <pc:sldMk cId="0" sldId="257"/>
        </pc:sldMkLst>
        <pc:spChg chg="mod">
          <ac:chgData name="STRYZHEVSKA, Oleksandra" userId="S::stryzhevskao@who.int::7390fdbd-f713-4b5c-94a0-4ca859e69a14" providerId="AD" clId="Web-{FEE58B7C-7D12-6FF3-A437-DF4862AECBCD}" dt="2025-11-11T09:31:10.603" v="7" actId="20577"/>
          <ac:spMkLst>
            <pc:docMk/>
            <pc:sldMk cId="0" sldId="257"/>
            <ac:spMk id="2" creationId="{00000000-0000-0000-0000-000000000000}"/>
          </ac:spMkLst>
        </pc:spChg>
        <pc:spChg chg="mod">
          <ac:chgData name="STRYZHEVSKA, Oleksandra" userId="S::stryzhevskao@who.int::7390fdbd-f713-4b5c-94a0-4ca859e69a14" providerId="AD" clId="Web-{FEE58B7C-7D12-6FF3-A437-DF4862AECBCD}" dt="2025-11-11T09:30:56.306" v="6" actId="20577"/>
          <ac:spMkLst>
            <pc:docMk/>
            <pc:sldMk cId="0" sldId="257"/>
            <ac:spMk id="8" creationId="{00000000-0000-0000-0000-000000000000}"/>
          </ac:spMkLst>
        </pc:spChg>
        <pc:spChg chg="mod">
          <ac:chgData name="STRYZHEVSKA, Oleksandra" userId="S::stryzhevskao@who.int::7390fdbd-f713-4b5c-94a0-4ca859e69a14" providerId="AD" clId="Web-{FEE58B7C-7D12-6FF3-A437-DF4862AECBCD}" dt="2025-11-11T09:31:36.822" v="9" actId="1076"/>
          <ac:spMkLst>
            <pc:docMk/>
            <pc:sldMk cId="0" sldId="257"/>
            <ac:spMk id="9" creationId="{00000000-0000-0000-0000-000000000000}"/>
          </ac:spMkLst>
        </pc:spChg>
      </pc:sldChg>
      <pc:sldChg chg="modSp">
        <pc:chgData name="STRYZHEVSKA, Oleksandra" userId="S::stryzhevskao@who.int::7390fdbd-f713-4b5c-94a0-4ca859e69a14" providerId="AD" clId="Web-{FEE58B7C-7D12-6FF3-A437-DF4862AECBCD}" dt="2025-11-11T10:08:55.477" v="17" actId="20577"/>
        <pc:sldMkLst>
          <pc:docMk/>
          <pc:sldMk cId="0" sldId="258"/>
        </pc:sldMkLst>
        <pc:spChg chg="mod">
          <ac:chgData name="STRYZHEVSKA, Oleksandra" userId="S::stryzhevskao@who.int::7390fdbd-f713-4b5c-94a0-4ca859e69a14" providerId="AD" clId="Web-{FEE58B7C-7D12-6FF3-A437-DF4862AECBCD}" dt="2025-11-11T10:08:55.477" v="17" actId="20577"/>
          <ac:spMkLst>
            <pc:docMk/>
            <pc:sldMk cId="0" sldId="258"/>
            <ac:spMk id="4" creationId="{00000000-0000-0000-0000-000000000000}"/>
          </ac:spMkLst>
        </pc:spChg>
      </pc:sldChg>
      <pc:sldChg chg="modSp">
        <pc:chgData name="STRYZHEVSKA, Oleksandra" userId="S::stryzhevskao@who.int::7390fdbd-f713-4b5c-94a0-4ca859e69a14" providerId="AD" clId="Web-{FEE58B7C-7D12-6FF3-A437-DF4862AECBCD}" dt="2025-11-11T10:09:50.166" v="22" actId="20577"/>
        <pc:sldMkLst>
          <pc:docMk/>
          <pc:sldMk cId="0" sldId="259"/>
        </pc:sldMkLst>
        <pc:spChg chg="mod">
          <ac:chgData name="STRYZHEVSKA, Oleksandra" userId="S::stryzhevskao@who.int::7390fdbd-f713-4b5c-94a0-4ca859e69a14" providerId="AD" clId="Web-{FEE58B7C-7D12-6FF3-A437-DF4862AECBCD}" dt="2025-11-11T10:09:25.634" v="21" actId="20577"/>
          <ac:spMkLst>
            <pc:docMk/>
            <pc:sldMk cId="0" sldId="259"/>
            <ac:spMk id="3" creationId="{00000000-0000-0000-0000-000000000000}"/>
          </ac:spMkLst>
        </pc:spChg>
        <pc:spChg chg="mod">
          <ac:chgData name="STRYZHEVSKA, Oleksandra" userId="S::stryzhevskao@who.int::7390fdbd-f713-4b5c-94a0-4ca859e69a14" providerId="AD" clId="Web-{FEE58B7C-7D12-6FF3-A437-DF4862AECBCD}" dt="2025-11-11T10:09:50.166" v="22" actId="20577"/>
          <ac:spMkLst>
            <pc:docMk/>
            <pc:sldMk cId="0" sldId="259"/>
            <ac:spMk id="4" creationId="{00000000-0000-0000-0000-000000000000}"/>
          </ac:spMkLst>
        </pc:spChg>
      </pc:sldChg>
      <pc:sldChg chg="modSp">
        <pc:chgData name="STRYZHEVSKA, Oleksandra" userId="S::stryzhevskao@who.int::7390fdbd-f713-4b5c-94a0-4ca859e69a14" providerId="AD" clId="Web-{FEE58B7C-7D12-6FF3-A437-DF4862AECBCD}" dt="2025-11-11T10:10:02.291" v="24" actId="20577"/>
        <pc:sldMkLst>
          <pc:docMk/>
          <pc:sldMk cId="0" sldId="260"/>
        </pc:sldMkLst>
        <pc:spChg chg="mod">
          <ac:chgData name="STRYZHEVSKA, Oleksandra" userId="S::stryzhevskao@who.int::7390fdbd-f713-4b5c-94a0-4ca859e69a14" providerId="AD" clId="Web-{FEE58B7C-7D12-6FF3-A437-DF4862AECBCD}" dt="2025-11-11T10:10:02.291" v="24" actId="20577"/>
          <ac:spMkLst>
            <pc:docMk/>
            <pc:sldMk cId="0" sldId="260"/>
            <ac:spMk id="5" creationId="{00000000-0000-0000-0000-000000000000}"/>
          </ac:spMkLst>
        </pc:spChg>
      </pc:sldChg>
      <pc:sldChg chg="modSp">
        <pc:chgData name="STRYZHEVSKA, Oleksandra" userId="S::stryzhevskao@who.int::7390fdbd-f713-4b5c-94a0-4ca859e69a14" providerId="AD" clId="Web-{FEE58B7C-7D12-6FF3-A437-DF4862AECBCD}" dt="2025-11-11T10:14:02.874" v="46" actId="20577"/>
        <pc:sldMkLst>
          <pc:docMk/>
          <pc:sldMk cId="0" sldId="261"/>
        </pc:sldMkLst>
        <pc:spChg chg="mod">
          <ac:chgData name="STRYZHEVSKA, Oleksandra" userId="S::stryzhevskao@who.int::7390fdbd-f713-4b5c-94a0-4ca859e69a14" providerId="AD" clId="Web-{FEE58B7C-7D12-6FF3-A437-DF4862AECBCD}" dt="2025-11-11T10:10:27.042" v="26" actId="20577"/>
          <ac:spMkLst>
            <pc:docMk/>
            <pc:sldMk cId="0" sldId="261"/>
            <ac:spMk id="5" creationId="{00000000-0000-0000-0000-000000000000}"/>
          </ac:spMkLst>
        </pc:spChg>
        <pc:spChg chg="mod">
          <ac:chgData name="STRYZHEVSKA, Oleksandra" userId="S::stryzhevskao@who.int::7390fdbd-f713-4b5c-94a0-4ca859e69a14" providerId="AD" clId="Web-{FEE58B7C-7D12-6FF3-A437-DF4862AECBCD}" dt="2025-11-11T10:14:02.874" v="46" actId="20577"/>
          <ac:spMkLst>
            <pc:docMk/>
            <pc:sldMk cId="0" sldId="261"/>
            <ac:spMk id="6" creationId="{00000000-0000-0000-0000-000000000000}"/>
          </ac:spMkLst>
        </pc:spChg>
      </pc:sldChg>
      <pc:sldChg chg="modSp">
        <pc:chgData name="STRYZHEVSKA, Oleksandra" userId="S::stryzhevskao@who.int::7390fdbd-f713-4b5c-94a0-4ca859e69a14" providerId="AD" clId="Web-{FEE58B7C-7D12-6FF3-A437-DF4862AECBCD}" dt="2025-11-11T10:14:13.750" v="51" actId="20577"/>
        <pc:sldMkLst>
          <pc:docMk/>
          <pc:sldMk cId="0" sldId="262"/>
        </pc:sldMkLst>
        <pc:spChg chg="mod">
          <ac:chgData name="STRYZHEVSKA, Oleksandra" userId="S::stryzhevskao@who.int::7390fdbd-f713-4b5c-94a0-4ca859e69a14" providerId="AD" clId="Web-{FEE58B7C-7D12-6FF3-A437-DF4862AECBCD}" dt="2025-11-11T10:14:13.750" v="51" actId="20577"/>
          <ac:spMkLst>
            <pc:docMk/>
            <pc:sldMk cId="0" sldId="262"/>
            <ac:spMk id="2" creationId="{00000000-0000-0000-0000-000000000000}"/>
          </ac:spMkLst>
        </pc:spChg>
      </pc:sldChg>
      <pc:sldChg chg="modSp">
        <pc:chgData name="STRYZHEVSKA, Oleksandra" userId="S::stryzhevskao@who.int::7390fdbd-f713-4b5c-94a0-4ca859e69a14" providerId="AD" clId="Web-{FEE58B7C-7D12-6FF3-A437-DF4862AECBCD}" dt="2025-11-11T10:25:11.107" v="131" actId="20577"/>
        <pc:sldMkLst>
          <pc:docMk/>
          <pc:sldMk cId="0" sldId="263"/>
        </pc:sldMkLst>
        <pc:spChg chg="mod">
          <ac:chgData name="STRYZHEVSKA, Oleksandra" userId="S::stryzhevskao@who.int::7390fdbd-f713-4b5c-94a0-4ca859e69a14" providerId="AD" clId="Web-{FEE58B7C-7D12-6FF3-A437-DF4862AECBCD}" dt="2025-11-11T10:25:11.107" v="131" actId="20577"/>
          <ac:spMkLst>
            <pc:docMk/>
            <pc:sldMk cId="0" sldId="263"/>
            <ac:spMk id="2" creationId="{00000000-0000-0000-0000-000000000000}"/>
          </ac:spMkLst>
        </pc:spChg>
        <pc:spChg chg="mod">
          <ac:chgData name="STRYZHEVSKA, Oleksandra" userId="S::stryzhevskao@who.int::7390fdbd-f713-4b5c-94a0-4ca859e69a14" providerId="AD" clId="Web-{FEE58B7C-7D12-6FF3-A437-DF4862AECBCD}" dt="2025-11-11T10:18:47.365" v="86" actId="20577"/>
          <ac:spMkLst>
            <pc:docMk/>
            <pc:sldMk cId="0" sldId="263"/>
            <ac:spMk id="3" creationId="{00000000-0000-0000-0000-000000000000}"/>
          </ac:spMkLst>
        </pc:spChg>
      </pc:sldChg>
      <pc:sldChg chg="modSp">
        <pc:chgData name="STRYZHEVSKA, Oleksandra" userId="S::stryzhevskao@who.int::7390fdbd-f713-4b5c-94a0-4ca859e69a14" providerId="AD" clId="Web-{FEE58B7C-7D12-6FF3-A437-DF4862AECBCD}" dt="2025-11-11T10:25:20.950" v="136" actId="20577"/>
        <pc:sldMkLst>
          <pc:docMk/>
          <pc:sldMk cId="0" sldId="264"/>
        </pc:sldMkLst>
        <pc:spChg chg="mod">
          <ac:chgData name="STRYZHEVSKA, Oleksandra" userId="S::stryzhevskao@who.int::7390fdbd-f713-4b5c-94a0-4ca859e69a14" providerId="AD" clId="Web-{FEE58B7C-7D12-6FF3-A437-DF4862AECBCD}" dt="2025-11-11T10:25:20.950" v="136" actId="20577"/>
          <ac:spMkLst>
            <pc:docMk/>
            <pc:sldMk cId="0" sldId="264"/>
            <ac:spMk id="2" creationId="{00000000-0000-0000-0000-000000000000}"/>
          </ac:spMkLst>
        </pc:spChg>
        <pc:spChg chg="mod">
          <ac:chgData name="STRYZHEVSKA, Oleksandra" userId="S::stryzhevskao@who.int::7390fdbd-f713-4b5c-94a0-4ca859e69a14" providerId="AD" clId="Web-{FEE58B7C-7D12-6FF3-A437-DF4862AECBCD}" dt="2025-11-11T10:25:01.216" v="128" actId="20577"/>
          <ac:spMkLst>
            <pc:docMk/>
            <pc:sldMk cId="0" sldId="264"/>
            <ac:spMk id="6" creationId="{00000000-0000-0000-0000-000000000000}"/>
          </ac:spMkLst>
        </pc:spChg>
      </pc:sldChg>
      <pc:sldChg chg="modSp">
        <pc:chgData name="STRYZHEVSKA, Oleksandra" userId="S::stryzhevskao@who.int::7390fdbd-f713-4b5c-94a0-4ca859e69a14" providerId="AD" clId="Web-{FEE58B7C-7D12-6FF3-A437-DF4862AECBCD}" dt="2025-11-11T10:26:33.175" v="154" actId="20577"/>
        <pc:sldMkLst>
          <pc:docMk/>
          <pc:sldMk cId="0" sldId="265"/>
        </pc:sldMkLst>
        <pc:spChg chg="mod">
          <ac:chgData name="STRYZHEVSKA, Oleksandra" userId="S::stryzhevskao@who.int::7390fdbd-f713-4b5c-94a0-4ca859e69a14" providerId="AD" clId="Web-{FEE58B7C-7D12-6FF3-A437-DF4862AECBCD}" dt="2025-11-11T10:25:40.577" v="139" actId="20577"/>
          <ac:spMkLst>
            <pc:docMk/>
            <pc:sldMk cId="0" sldId="265"/>
            <ac:spMk id="10" creationId="{00000000-0000-0000-0000-000000000000}"/>
          </ac:spMkLst>
        </pc:spChg>
        <pc:spChg chg="mod">
          <ac:chgData name="STRYZHEVSKA, Oleksandra" userId="S::stryzhevskao@who.int::7390fdbd-f713-4b5c-94a0-4ca859e69a14" providerId="AD" clId="Web-{FEE58B7C-7D12-6FF3-A437-DF4862AECBCD}" dt="2025-11-11T10:26:12.173" v="144" actId="20577"/>
          <ac:spMkLst>
            <pc:docMk/>
            <pc:sldMk cId="0" sldId="265"/>
            <ac:spMk id="11" creationId="{00000000-0000-0000-0000-000000000000}"/>
          </ac:spMkLst>
        </pc:spChg>
        <pc:spChg chg="mod">
          <ac:chgData name="STRYZHEVSKA, Oleksandra" userId="S::stryzhevskao@who.int::7390fdbd-f713-4b5c-94a0-4ca859e69a14" providerId="AD" clId="Web-{FEE58B7C-7D12-6FF3-A437-DF4862AECBCD}" dt="2025-11-11T10:26:33.175" v="154" actId="20577"/>
          <ac:spMkLst>
            <pc:docMk/>
            <pc:sldMk cId="0" sldId="265"/>
            <ac:spMk id="12" creationId="{00000000-0000-0000-0000-000000000000}"/>
          </ac:spMkLst>
        </pc:spChg>
      </pc:sldChg>
      <pc:sldChg chg="modSp">
        <pc:chgData name="STRYZHEVSKA, Oleksandra" userId="S::stryzhevskao@who.int::7390fdbd-f713-4b5c-94a0-4ca859e69a14" providerId="AD" clId="Web-{FEE58B7C-7D12-6FF3-A437-DF4862AECBCD}" dt="2025-11-11T10:27:58.540" v="157" actId="20577"/>
        <pc:sldMkLst>
          <pc:docMk/>
          <pc:sldMk cId="0" sldId="266"/>
        </pc:sldMkLst>
        <pc:spChg chg="mod">
          <ac:chgData name="STRYZHEVSKA, Oleksandra" userId="S::stryzhevskao@who.int::7390fdbd-f713-4b5c-94a0-4ca859e69a14" providerId="AD" clId="Web-{FEE58B7C-7D12-6FF3-A437-DF4862AECBCD}" dt="2025-11-11T10:27:58.540" v="157" actId="20577"/>
          <ac:spMkLst>
            <pc:docMk/>
            <pc:sldMk cId="0" sldId="266"/>
            <ac:spMk id="3" creationId="{00000000-0000-0000-0000-000000000000}"/>
          </ac:spMkLst>
        </pc:spChg>
      </pc:sldChg>
      <pc:sldChg chg="modSp">
        <pc:chgData name="STRYZHEVSKA, Oleksandra" userId="S::stryzhevskao@who.int::7390fdbd-f713-4b5c-94a0-4ca859e69a14" providerId="AD" clId="Web-{FEE58B7C-7D12-6FF3-A437-DF4862AECBCD}" dt="2025-11-11T10:28:27.995" v="166" actId="20577"/>
        <pc:sldMkLst>
          <pc:docMk/>
          <pc:sldMk cId="0" sldId="267"/>
        </pc:sldMkLst>
        <pc:spChg chg="mod">
          <ac:chgData name="STRYZHEVSKA, Oleksandra" userId="S::stryzhevskao@who.int::7390fdbd-f713-4b5c-94a0-4ca859e69a14" providerId="AD" clId="Web-{FEE58B7C-7D12-6FF3-A437-DF4862AECBCD}" dt="2025-11-11T10:28:09.072" v="161" actId="20577"/>
          <ac:spMkLst>
            <pc:docMk/>
            <pc:sldMk cId="0" sldId="267"/>
            <ac:spMk id="6" creationId="{00000000-0000-0000-0000-000000000000}"/>
          </ac:spMkLst>
        </pc:spChg>
        <pc:spChg chg="mod">
          <ac:chgData name="STRYZHEVSKA, Oleksandra" userId="S::stryzhevskao@who.int::7390fdbd-f713-4b5c-94a0-4ca859e69a14" providerId="AD" clId="Web-{FEE58B7C-7D12-6FF3-A437-DF4862AECBCD}" dt="2025-11-11T10:28:27.995" v="166" actId="20577"/>
          <ac:spMkLst>
            <pc:docMk/>
            <pc:sldMk cId="0" sldId="267"/>
            <ac:spMk id="8" creationId="{00000000-0000-0000-0000-000000000000}"/>
          </ac:spMkLst>
        </pc:spChg>
      </pc:sldChg>
      <pc:sldChg chg="modSp">
        <pc:chgData name="STRYZHEVSKA, Oleksandra" userId="S::stryzhevskao@who.int::7390fdbd-f713-4b5c-94a0-4ca859e69a14" providerId="AD" clId="Web-{FEE58B7C-7D12-6FF3-A437-DF4862AECBCD}" dt="2025-11-11T10:28:58.653" v="172" actId="20577"/>
        <pc:sldMkLst>
          <pc:docMk/>
          <pc:sldMk cId="0" sldId="268"/>
        </pc:sldMkLst>
        <pc:spChg chg="mod">
          <ac:chgData name="STRYZHEVSKA, Oleksandra" userId="S::stryzhevskao@who.int::7390fdbd-f713-4b5c-94a0-4ca859e69a14" providerId="AD" clId="Web-{FEE58B7C-7D12-6FF3-A437-DF4862AECBCD}" dt="2025-11-11T10:28:28.151" v="169" actId="20577"/>
          <ac:spMkLst>
            <pc:docMk/>
            <pc:sldMk cId="0" sldId="268"/>
            <ac:spMk id="5" creationId="{00000000-0000-0000-0000-000000000000}"/>
          </ac:spMkLst>
        </pc:spChg>
        <pc:spChg chg="mod">
          <ac:chgData name="STRYZHEVSKA, Oleksandra" userId="S::stryzhevskao@who.int::7390fdbd-f713-4b5c-94a0-4ca859e69a14" providerId="AD" clId="Web-{FEE58B7C-7D12-6FF3-A437-DF4862AECBCD}" dt="2025-11-11T10:28:58.653" v="172" actId="20577"/>
          <ac:spMkLst>
            <pc:docMk/>
            <pc:sldMk cId="0" sldId="268"/>
            <ac:spMk id="7" creationId="{00000000-0000-0000-0000-000000000000}"/>
          </ac:spMkLst>
        </pc:spChg>
      </pc:sldChg>
      <pc:sldChg chg="modSp">
        <pc:chgData name="STRYZHEVSKA, Oleksandra" userId="S::stryzhevskao@who.int::7390fdbd-f713-4b5c-94a0-4ca859e69a14" providerId="AD" clId="Web-{FEE58B7C-7D12-6FF3-A437-DF4862AECBCD}" dt="2025-11-11T10:31:11.658" v="181" actId="20577"/>
        <pc:sldMkLst>
          <pc:docMk/>
          <pc:sldMk cId="0" sldId="269"/>
        </pc:sldMkLst>
        <pc:spChg chg="mod">
          <ac:chgData name="STRYZHEVSKA, Oleksandra" userId="S::stryzhevskao@who.int::7390fdbd-f713-4b5c-94a0-4ca859e69a14" providerId="AD" clId="Web-{FEE58B7C-7D12-6FF3-A437-DF4862AECBCD}" dt="2025-11-11T10:31:02.611" v="178" actId="20577"/>
          <ac:spMkLst>
            <pc:docMk/>
            <pc:sldMk cId="0" sldId="269"/>
            <ac:spMk id="6" creationId="{00000000-0000-0000-0000-000000000000}"/>
          </ac:spMkLst>
        </pc:spChg>
        <pc:spChg chg="mod">
          <ac:chgData name="STRYZHEVSKA, Oleksandra" userId="S::stryzhevskao@who.int::7390fdbd-f713-4b5c-94a0-4ca859e69a14" providerId="AD" clId="Web-{FEE58B7C-7D12-6FF3-A437-DF4862AECBCD}" dt="2025-11-11T10:31:11.658" v="181" actId="20577"/>
          <ac:spMkLst>
            <pc:docMk/>
            <pc:sldMk cId="0" sldId="269"/>
            <ac:spMk id="8" creationId="{00000000-0000-0000-0000-000000000000}"/>
          </ac:spMkLst>
        </pc:spChg>
      </pc:sldChg>
      <pc:sldChg chg="modSp">
        <pc:chgData name="STRYZHEVSKA, Oleksandra" userId="S::stryzhevskao@who.int::7390fdbd-f713-4b5c-94a0-4ca859e69a14" providerId="AD" clId="Web-{FEE58B7C-7D12-6FF3-A437-DF4862AECBCD}" dt="2025-11-11T10:50:54.028" v="187" actId="20577"/>
        <pc:sldMkLst>
          <pc:docMk/>
          <pc:sldMk cId="0" sldId="271"/>
        </pc:sldMkLst>
        <pc:spChg chg="mod">
          <ac:chgData name="STRYZHEVSKA, Oleksandra" userId="S::stryzhevskao@who.int::7390fdbd-f713-4b5c-94a0-4ca859e69a14" providerId="AD" clId="Web-{FEE58B7C-7D12-6FF3-A437-DF4862AECBCD}" dt="2025-11-11T10:50:14.148" v="184" actId="20577"/>
          <ac:spMkLst>
            <pc:docMk/>
            <pc:sldMk cId="0" sldId="271"/>
            <ac:spMk id="6" creationId="{00000000-0000-0000-0000-000000000000}"/>
          </ac:spMkLst>
        </pc:spChg>
        <pc:spChg chg="mod">
          <ac:chgData name="STRYZHEVSKA, Oleksandra" userId="S::stryzhevskao@who.int::7390fdbd-f713-4b5c-94a0-4ca859e69a14" providerId="AD" clId="Web-{FEE58B7C-7D12-6FF3-A437-DF4862AECBCD}" dt="2025-11-11T10:50:54.028" v="187" actId="20577"/>
          <ac:spMkLst>
            <pc:docMk/>
            <pc:sldMk cId="0" sldId="271"/>
            <ac:spMk id="8" creationId="{00000000-0000-0000-0000-000000000000}"/>
          </ac:spMkLst>
        </pc:spChg>
      </pc:sldChg>
      <pc:sldChg chg="modSp">
        <pc:chgData name="STRYZHEVSKA, Oleksandra" userId="S::stryzhevskao@who.int::7390fdbd-f713-4b5c-94a0-4ca859e69a14" providerId="AD" clId="Web-{FEE58B7C-7D12-6FF3-A437-DF4862AECBCD}" dt="2025-11-11T10:50:54.403" v="196" actId="20577"/>
        <pc:sldMkLst>
          <pc:docMk/>
          <pc:sldMk cId="0" sldId="272"/>
        </pc:sldMkLst>
        <pc:spChg chg="mod">
          <ac:chgData name="STRYZHEVSKA, Oleksandra" userId="S::stryzhevskao@who.int::7390fdbd-f713-4b5c-94a0-4ca859e69a14" providerId="AD" clId="Web-{FEE58B7C-7D12-6FF3-A437-DF4862AECBCD}" dt="2025-11-11T10:50:54.294" v="193" actId="20577"/>
          <ac:spMkLst>
            <pc:docMk/>
            <pc:sldMk cId="0" sldId="272"/>
            <ac:spMk id="6" creationId="{00000000-0000-0000-0000-000000000000}"/>
          </ac:spMkLst>
        </pc:spChg>
        <pc:spChg chg="mod">
          <ac:chgData name="STRYZHEVSKA, Oleksandra" userId="S::stryzhevskao@who.int::7390fdbd-f713-4b5c-94a0-4ca859e69a14" providerId="AD" clId="Web-{FEE58B7C-7D12-6FF3-A437-DF4862AECBCD}" dt="2025-11-11T10:50:54.403" v="196" actId="20577"/>
          <ac:spMkLst>
            <pc:docMk/>
            <pc:sldMk cId="0" sldId="272"/>
            <ac:spMk id="8" creationId="{00000000-0000-0000-0000-000000000000}"/>
          </ac:spMkLst>
        </pc:spChg>
      </pc:sldChg>
      <pc:sldChg chg="modSp">
        <pc:chgData name="STRYZHEVSKA, Oleksandra" userId="S::stryzhevskao@who.int::7390fdbd-f713-4b5c-94a0-4ca859e69a14" providerId="AD" clId="Web-{FEE58B7C-7D12-6FF3-A437-DF4862AECBCD}" dt="2025-11-11T10:51:15.170" v="204" actId="20577"/>
        <pc:sldMkLst>
          <pc:docMk/>
          <pc:sldMk cId="0" sldId="273"/>
        </pc:sldMkLst>
        <pc:spChg chg="mod">
          <ac:chgData name="STRYZHEVSKA, Oleksandra" userId="S::stryzhevskao@who.int::7390fdbd-f713-4b5c-94a0-4ca859e69a14" providerId="AD" clId="Web-{FEE58B7C-7D12-6FF3-A437-DF4862AECBCD}" dt="2025-11-11T10:50:54.606" v="201" actId="20577"/>
          <ac:spMkLst>
            <pc:docMk/>
            <pc:sldMk cId="0" sldId="273"/>
            <ac:spMk id="6" creationId="{00000000-0000-0000-0000-000000000000}"/>
          </ac:spMkLst>
        </pc:spChg>
        <pc:spChg chg="mod">
          <ac:chgData name="STRYZHEVSKA, Oleksandra" userId="S::stryzhevskao@who.int::7390fdbd-f713-4b5c-94a0-4ca859e69a14" providerId="AD" clId="Web-{FEE58B7C-7D12-6FF3-A437-DF4862AECBCD}" dt="2025-11-11T10:51:15.170" v="204" actId="20577"/>
          <ac:spMkLst>
            <pc:docMk/>
            <pc:sldMk cId="0" sldId="273"/>
            <ac:spMk id="8" creationId="{00000000-0000-0000-0000-000000000000}"/>
          </ac:spMkLst>
        </pc:spChg>
      </pc:sldChg>
      <pc:sldChg chg="modSp">
        <pc:chgData name="STRYZHEVSKA, Oleksandra" userId="S::stryzhevskao@who.int::7390fdbd-f713-4b5c-94a0-4ca859e69a14" providerId="AD" clId="Web-{FEE58B7C-7D12-6FF3-A437-DF4862AECBCD}" dt="2025-11-11T10:52:22.110" v="211" actId="20577"/>
        <pc:sldMkLst>
          <pc:docMk/>
          <pc:sldMk cId="0" sldId="274"/>
        </pc:sldMkLst>
        <pc:spChg chg="mod">
          <ac:chgData name="STRYZHEVSKA, Oleksandra" userId="S::stryzhevskao@who.int::7390fdbd-f713-4b5c-94a0-4ca859e69a14" providerId="AD" clId="Web-{FEE58B7C-7D12-6FF3-A437-DF4862AECBCD}" dt="2025-11-11T10:51:33.969" v="206" actId="20577"/>
          <ac:spMkLst>
            <pc:docMk/>
            <pc:sldMk cId="0" sldId="274"/>
            <ac:spMk id="5" creationId="{00000000-0000-0000-0000-000000000000}"/>
          </ac:spMkLst>
        </pc:spChg>
        <pc:spChg chg="mod">
          <ac:chgData name="STRYZHEVSKA, Oleksandra" userId="S::stryzhevskao@who.int::7390fdbd-f713-4b5c-94a0-4ca859e69a14" providerId="AD" clId="Web-{FEE58B7C-7D12-6FF3-A437-DF4862AECBCD}" dt="2025-11-11T10:52:22.110" v="211" actId="20577"/>
          <ac:spMkLst>
            <pc:docMk/>
            <pc:sldMk cId="0" sldId="274"/>
            <ac:spMk id="6" creationId="{00000000-0000-0000-0000-000000000000}"/>
          </ac:spMkLst>
        </pc:spChg>
        <pc:spChg chg="mod">
          <ac:chgData name="STRYZHEVSKA, Oleksandra" userId="S::stryzhevskao@who.int::7390fdbd-f713-4b5c-94a0-4ca859e69a14" providerId="AD" clId="Web-{FEE58B7C-7D12-6FF3-A437-DF4862AECBCD}" dt="2025-11-11T10:51:53.048" v="208" actId="20577"/>
          <ac:spMkLst>
            <pc:docMk/>
            <pc:sldMk cId="0" sldId="274"/>
            <ac:spMk id="7" creationId="{00000000-0000-0000-0000-000000000000}"/>
          </ac:spMkLst>
        </pc:spChg>
      </pc:sldChg>
      <pc:sldChg chg="modSp">
        <pc:chgData name="STRYZHEVSKA, Oleksandra" userId="S::stryzhevskao@who.int::7390fdbd-f713-4b5c-94a0-4ca859e69a14" providerId="AD" clId="Web-{FEE58B7C-7D12-6FF3-A437-DF4862AECBCD}" dt="2025-11-11T10:53:22.734" v="225" actId="14100"/>
        <pc:sldMkLst>
          <pc:docMk/>
          <pc:sldMk cId="0" sldId="278"/>
        </pc:sldMkLst>
        <pc:spChg chg="mod">
          <ac:chgData name="STRYZHEVSKA, Oleksandra" userId="S::stryzhevskao@who.int::7390fdbd-f713-4b5c-94a0-4ca859e69a14" providerId="AD" clId="Web-{FEE58B7C-7D12-6FF3-A437-DF4862AECBCD}" dt="2025-11-11T10:53:22.734" v="225" actId="14100"/>
          <ac:spMkLst>
            <pc:docMk/>
            <pc:sldMk cId="0" sldId="278"/>
            <ac:spMk id="7" creationId="{00000000-0000-0000-0000-000000000000}"/>
          </ac:spMkLst>
        </pc:spChg>
      </pc:sldChg>
      <pc:sldChg chg="modSp">
        <pc:chgData name="STRYZHEVSKA, Oleksandra" userId="S::stryzhevskao@who.int::7390fdbd-f713-4b5c-94a0-4ca859e69a14" providerId="AD" clId="Web-{FEE58B7C-7D12-6FF3-A437-DF4862AECBCD}" dt="2025-11-11T11:19:00.865" v="230" actId="20577"/>
        <pc:sldMkLst>
          <pc:docMk/>
          <pc:sldMk cId="0" sldId="294"/>
        </pc:sldMkLst>
        <pc:spChg chg="mod">
          <ac:chgData name="STRYZHEVSKA, Oleksandra" userId="S::stryzhevskao@who.int::7390fdbd-f713-4b5c-94a0-4ca859e69a14" providerId="AD" clId="Web-{FEE58B7C-7D12-6FF3-A437-DF4862AECBCD}" dt="2025-11-11T11:19:00.865" v="230" actId="20577"/>
          <ac:spMkLst>
            <pc:docMk/>
            <pc:sldMk cId="0" sldId="294"/>
            <ac:spMk id="3" creationId="{00000000-0000-0000-0000-000000000000}"/>
          </ac:spMkLst>
        </pc:spChg>
      </pc:sldChg>
      <pc:sldChg chg="modSp">
        <pc:chgData name="STRYZHEVSKA, Oleksandra" userId="S::stryzhevskao@who.int::7390fdbd-f713-4b5c-94a0-4ca859e69a14" providerId="AD" clId="Web-{FEE58B7C-7D12-6FF3-A437-DF4862AECBCD}" dt="2025-11-11T11:19:47.006" v="241" actId="20577"/>
        <pc:sldMkLst>
          <pc:docMk/>
          <pc:sldMk cId="0" sldId="295"/>
        </pc:sldMkLst>
        <pc:spChg chg="mod">
          <ac:chgData name="STRYZHEVSKA, Oleksandra" userId="S::stryzhevskao@who.int::7390fdbd-f713-4b5c-94a0-4ca859e69a14" providerId="AD" clId="Web-{FEE58B7C-7D12-6FF3-A437-DF4862AECBCD}" dt="2025-11-11T11:19:12.771" v="235" actId="20577"/>
          <ac:spMkLst>
            <pc:docMk/>
            <pc:sldMk cId="0" sldId="295"/>
            <ac:spMk id="2" creationId="{00000000-0000-0000-0000-000000000000}"/>
          </ac:spMkLst>
        </pc:spChg>
        <pc:spChg chg="mod">
          <ac:chgData name="STRYZHEVSKA, Oleksandra" userId="S::stryzhevskao@who.int::7390fdbd-f713-4b5c-94a0-4ca859e69a14" providerId="AD" clId="Web-{FEE58B7C-7D12-6FF3-A437-DF4862AECBCD}" dt="2025-11-11T11:19:47.006" v="241" actId="20577"/>
          <ac:spMkLst>
            <pc:docMk/>
            <pc:sldMk cId="0" sldId="295"/>
            <ac:spMk id="4" creationId="{00000000-0000-0000-0000-000000000000}"/>
          </ac:spMkLst>
        </pc:spChg>
      </pc:sldChg>
      <pc:sldChg chg="modSp">
        <pc:chgData name="STRYZHEVSKA, Oleksandra" userId="S::stryzhevskao@who.int::7390fdbd-f713-4b5c-94a0-4ca859e69a14" providerId="AD" clId="Web-{FEE58B7C-7D12-6FF3-A437-DF4862AECBCD}" dt="2025-11-11T11:20:02.521" v="244" actId="20577"/>
        <pc:sldMkLst>
          <pc:docMk/>
          <pc:sldMk cId="0" sldId="296"/>
        </pc:sldMkLst>
        <pc:spChg chg="mod">
          <ac:chgData name="STRYZHEVSKA, Oleksandra" userId="S::stryzhevskao@who.int::7390fdbd-f713-4b5c-94a0-4ca859e69a14" providerId="AD" clId="Web-{FEE58B7C-7D12-6FF3-A437-DF4862AECBCD}" dt="2025-11-11T11:20:02.521" v="244" actId="20577"/>
          <ac:spMkLst>
            <pc:docMk/>
            <pc:sldMk cId="0" sldId="296"/>
            <ac:spMk id="2" creationId="{00000000-0000-0000-0000-000000000000}"/>
          </ac:spMkLst>
        </pc:spChg>
      </pc:sldChg>
      <pc:sldChg chg="modSp">
        <pc:chgData name="STRYZHEVSKA, Oleksandra" userId="S::stryzhevskao@who.int::7390fdbd-f713-4b5c-94a0-4ca859e69a14" providerId="AD" clId="Web-{FEE58B7C-7D12-6FF3-A437-DF4862AECBCD}" dt="2025-11-11T11:20:34.616" v="249" actId="20577"/>
        <pc:sldMkLst>
          <pc:docMk/>
          <pc:sldMk cId="0" sldId="297"/>
        </pc:sldMkLst>
        <pc:spChg chg="mod">
          <ac:chgData name="STRYZHEVSKA, Oleksandra" userId="S::stryzhevskao@who.int::7390fdbd-f713-4b5c-94a0-4ca859e69a14" providerId="AD" clId="Web-{FEE58B7C-7D12-6FF3-A437-DF4862AECBCD}" dt="2025-11-11T11:20:34.616" v="249" actId="20577"/>
          <ac:spMkLst>
            <pc:docMk/>
            <pc:sldMk cId="0" sldId="297"/>
            <ac:spMk id="2" creationId="{00000000-0000-0000-0000-000000000000}"/>
          </ac:spMkLst>
        </pc:spChg>
      </pc:sldChg>
      <pc:sldChg chg="modSp">
        <pc:chgData name="STRYZHEVSKA, Oleksandra" userId="S::stryzhevskao@who.int::7390fdbd-f713-4b5c-94a0-4ca859e69a14" providerId="AD" clId="Web-{FEE58B7C-7D12-6FF3-A437-DF4862AECBCD}" dt="2025-11-11T11:21:00.709" v="254" actId="20577"/>
        <pc:sldMkLst>
          <pc:docMk/>
          <pc:sldMk cId="0" sldId="298"/>
        </pc:sldMkLst>
        <pc:spChg chg="mod">
          <ac:chgData name="STRYZHEVSKA, Oleksandra" userId="S::stryzhevskao@who.int::7390fdbd-f713-4b5c-94a0-4ca859e69a14" providerId="AD" clId="Web-{FEE58B7C-7D12-6FF3-A437-DF4862AECBCD}" dt="2025-11-11T11:21:00.709" v="254" actId="20577"/>
          <ac:spMkLst>
            <pc:docMk/>
            <pc:sldMk cId="0" sldId="298"/>
            <ac:spMk id="2" creationId="{00000000-0000-0000-0000-000000000000}"/>
          </ac:spMkLst>
        </pc:spChg>
      </pc:sldChg>
      <pc:sldChg chg="modSp">
        <pc:chgData name="STRYZHEVSKA, Oleksandra" userId="S::stryzhevskao@who.int::7390fdbd-f713-4b5c-94a0-4ca859e69a14" providerId="AD" clId="Web-{FEE58B7C-7D12-6FF3-A437-DF4862AECBCD}" dt="2025-11-11T11:21:41.991" v="258" actId="20577"/>
        <pc:sldMkLst>
          <pc:docMk/>
          <pc:sldMk cId="0" sldId="299"/>
        </pc:sldMkLst>
        <pc:spChg chg="mod">
          <ac:chgData name="STRYZHEVSKA, Oleksandra" userId="S::stryzhevskao@who.int::7390fdbd-f713-4b5c-94a0-4ca859e69a14" providerId="AD" clId="Web-{FEE58B7C-7D12-6FF3-A437-DF4862AECBCD}" dt="2025-11-11T11:21:41.991" v="258" actId="20577"/>
          <ac:spMkLst>
            <pc:docMk/>
            <pc:sldMk cId="0" sldId="299"/>
            <ac:spMk id="2" creationId="{00000000-0000-0000-0000-000000000000}"/>
          </ac:spMkLst>
        </pc:spChg>
      </pc:sldChg>
      <pc:sldChg chg="modSp">
        <pc:chgData name="STRYZHEVSKA, Oleksandra" userId="S::stryzhevskao@who.int::7390fdbd-f713-4b5c-94a0-4ca859e69a14" providerId="AD" clId="Web-{FEE58B7C-7D12-6FF3-A437-DF4862AECBCD}" dt="2025-11-11T11:22:02.913" v="263" actId="20577"/>
        <pc:sldMkLst>
          <pc:docMk/>
          <pc:sldMk cId="0" sldId="300"/>
        </pc:sldMkLst>
        <pc:spChg chg="mod">
          <ac:chgData name="STRYZHEVSKA, Oleksandra" userId="S::stryzhevskao@who.int::7390fdbd-f713-4b5c-94a0-4ca859e69a14" providerId="AD" clId="Web-{FEE58B7C-7D12-6FF3-A437-DF4862AECBCD}" dt="2025-11-11T11:22:02.913" v="263" actId="20577"/>
          <ac:spMkLst>
            <pc:docMk/>
            <pc:sldMk cId="0" sldId="300"/>
            <ac:spMk id="2" creationId="{00000000-0000-0000-0000-000000000000}"/>
          </ac:spMkLst>
        </pc:spChg>
      </pc:sldChg>
      <pc:sldChg chg="modSp">
        <pc:chgData name="STRYZHEVSKA, Oleksandra" userId="S::stryzhevskao@who.int::7390fdbd-f713-4b5c-94a0-4ca859e69a14" providerId="AD" clId="Web-{FEE58B7C-7D12-6FF3-A437-DF4862AECBCD}" dt="2025-11-11T11:22:56.257" v="270" actId="20577"/>
        <pc:sldMkLst>
          <pc:docMk/>
          <pc:sldMk cId="0" sldId="301"/>
        </pc:sldMkLst>
        <pc:spChg chg="mod">
          <ac:chgData name="STRYZHEVSKA, Oleksandra" userId="S::stryzhevskao@who.int::7390fdbd-f713-4b5c-94a0-4ca859e69a14" providerId="AD" clId="Web-{FEE58B7C-7D12-6FF3-A437-DF4862AECBCD}" dt="2025-11-11T11:22:30.491" v="267" actId="20577"/>
          <ac:spMkLst>
            <pc:docMk/>
            <pc:sldMk cId="0" sldId="301"/>
            <ac:spMk id="2" creationId="{00000000-0000-0000-0000-000000000000}"/>
          </ac:spMkLst>
        </pc:spChg>
        <pc:spChg chg="mod">
          <ac:chgData name="STRYZHEVSKA, Oleksandra" userId="S::stryzhevskao@who.int::7390fdbd-f713-4b5c-94a0-4ca859e69a14" providerId="AD" clId="Web-{FEE58B7C-7D12-6FF3-A437-DF4862AECBCD}" dt="2025-11-11T11:22:56.257" v="270" actId="20577"/>
          <ac:spMkLst>
            <pc:docMk/>
            <pc:sldMk cId="0" sldId="301"/>
            <ac:spMk id="4" creationId="{00000000-0000-0000-0000-000000000000}"/>
          </ac:spMkLst>
        </pc:spChg>
      </pc:sldChg>
      <pc:sldChg chg="modSp">
        <pc:chgData name="STRYZHEVSKA, Oleksandra" userId="S::stryzhevskao@who.int::7390fdbd-f713-4b5c-94a0-4ca859e69a14" providerId="AD" clId="Web-{FEE58B7C-7D12-6FF3-A437-DF4862AECBCD}" dt="2025-11-11T11:25:49.716" v="279" actId="20577"/>
        <pc:sldMkLst>
          <pc:docMk/>
          <pc:sldMk cId="0" sldId="311"/>
        </pc:sldMkLst>
        <pc:spChg chg="mod">
          <ac:chgData name="STRYZHEVSKA, Oleksandra" userId="S::stryzhevskao@who.int::7390fdbd-f713-4b5c-94a0-4ca859e69a14" providerId="AD" clId="Web-{FEE58B7C-7D12-6FF3-A437-DF4862AECBCD}" dt="2025-11-11T11:25:49.716" v="279" actId="20577"/>
          <ac:spMkLst>
            <pc:docMk/>
            <pc:sldMk cId="0" sldId="311"/>
            <ac:spMk id="9" creationId="{00000000-0000-0000-0000-000000000000}"/>
          </ac:spMkLst>
        </pc:spChg>
      </pc:sldChg>
      <pc:sldChg chg="modSp">
        <pc:chgData name="STRYZHEVSKA, Oleksandra" userId="S::stryzhevskao@who.int::7390fdbd-f713-4b5c-94a0-4ca859e69a14" providerId="AD" clId="Web-{FEE58B7C-7D12-6FF3-A437-DF4862AECBCD}" dt="2025-11-11T11:27:09.407" v="288" actId="20577"/>
        <pc:sldMkLst>
          <pc:docMk/>
          <pc:sldMk cId="0" sldId="316"/>
        </pc:sldMkLst>
        <pc:spChg chg="mod">
          <ac:chgData name="STRYZHEVSKA, Oleksandra" userId="S::stryzhevskao@who.int::7390fdbd-f713-4b5c-94a0-4ca859e69a14" providerId="AD" clId="Web-{FEE58B7C-7D12-6FF3-A437-DF4862AECBCD}" dt="2025-11-11T11:27:09.407" v="288" actId="20577"/>
          <ac:spMkLst>
            <pc:docMk/>
            <pc:sldMk cId="0" sldId="316"/>
            <ac:spMk id="15" creationId="{00000000-0000-0000-0000-000000000000}"/>
          </ac:spMkLst>
        </pc:spChg>
      </pc:sldChg>
      <pc:sldChg chg="modSp">
        <pc:chgData name="STRYZHEVSKA, Oleksandra" userId="S::stryzhevskao@who.int::7390fdbd-f713-4b5c-94a0-4ca859e69a14" providerId="AD" clId="Web-{FEE58B7C-7D12-6FF3-A437-DF4862AECBCD}" dt="2025-11-11T11:27:26.454" v="291" actId="20577"/>
        <pc:sldMkLst>
          <pc:docMk/>
          <pc:sldMk cId="0" sldId="317"/>
        </pc:sldMkLst>
        <pc:spChg chg="mod">
          <ac:chgData name="STRYZHEVSKA, Oleksandra" userId="S::stryzhevskao@who.int::7390fdbd-f713-4b5c-94a0-4ca859e69a14" providerId="AD" clId="Web-{FEE58B7C-7D12-6FF3-A437-DF4862AECBCD}" dt="2025-11-11T11:27:26.454" v="291" actId="20577"/>
          <ac:spMkLst>
            <pc:docMk/>
            <pc:sldMk cId="0" sldId="317"/>
            <ac:spMk id="3" creationId="{00000000-0000-0000-0000-000000000000}"/>
          </ac:spMkLst>
        </pc:spChg>
      </pc:sldChg>
      <pc:sldChg chg="modSp">
        <pc:chgData name="STRYZHEVSKA, Oleksandra" userId="S::stryzhevskao@who.int::7390fdbd-f713-4b5c-94a0-4ca859e69a14" providerId="AD" clId="Web-{FEE58B7C-7D12-6FF3-A437-DF4862AECBCD}" dt="2025-11-11T11:28:22.769" v="303" actId="20577"/>
        <pc:sldMkLst>
          <pc:docMk/>
          <pc:sldMk cId="0" sldId="318"/>
        </pc:sldMkLst>
        <pc:spChg chg="mod">
          <ac:chgData name="STRYZHEVSKA, Oleksandra" userId="S::stryzhevskao@who.int::7390fdbd-f713-4b5c-94a0-4ca859e69a14" providerId="AD" clId="Web-{FEE58B7C-7D12-6FF3-A437-DF4862AECBCD}" dt="2025-11-11T11:28:22.769" v="303" actId="20577"/>
          <ac:spMkLst>
            <pc:docMk/>
            <pc:sldMk cId="0" sldId="318"/>
            <ac:spMk id="9" creationId="{00000000-0000-0000-0000-000000000000}"/>
          </ac:spMkLst>
        </pc:spChg>
      </pc:sldChg>
      <pc:sldChg chg="modSp">
        <pc:chgData name="STRYZHEVSKA, Oleksandra" userId="S::stryzhevskao@who.int::7390fdbd-f713-4b5c-94a0-4ca859e69a14" providerId="AD" clId="Web-{FEE58B7C-7D12-6FF3-A437-DF4862AECBCD}" dt="2025-11-11T11:30:24.053" v="311" actId="20577"/>
        <pc:sldMkLst>
          <pc:docMk/>
          <pc:sldMk cId="0" sldId="322"/>
        </pc:sldMkLst>
        <pc:spChg chg="mod">
          <ac:chgData name="STRYZHEVSKA, Oleksandra" userId="S::stryzhevskao@who.int::7390fdbd-f713-4b5c-94a0-4ca859e69a14" providerId="AD" clId="Web-{FEE58B7C-7D12-6FF3-A437-DF4862AECBCD}" dt="2025-11-11T11:30:24.053" v="311" actId="20577"/>
          <ac:spMkLst>
            <pc:docMk/>
            <pc:sldMk cId="0" sldId="322"/>
            <ac:spMk id="12" creationId="{00000000-0000-0000-0000-000000000000}"/>
          </ac:spMkLst>
        </pc:spChg>
      </pc:sldChg>
      <pc:sldChg chg="modSp">
        <pc:chgData name="STRYZHEVSKA, Oleksandra" userId="S::stryzhevskao@who.int::7390fdbd-f713-4b5c-94a0-4ca859e69a14" providerId="AD" clId="Web-{FEE58B7C-7D12-6FF3-A437-DF4862AECBCD}" dt="2025-11-11T11:31:01.726" v="317" actId="20577"/>
        <pc:sldMkLst>
          <pc:docMk/>
          <pc:sldMk cId="0" sldId="326"/>
        </pc:sldMkLst>
        <pc:spChg chg="mod">
          <ac:chgData name="STRYZHEVSKA, Oleksandra" userId="S::stryzhevskao@who.int::7390fdbd-f713-4b5c-94a0-4ca859e69a14" providerId="AD" clId="Web-{FEE58B7C-7D12-6FF3-A437-DF4862AECBCD}" dt="2025-11-11T11:31:01.726" v="317" actId="20577"/>
          <ac:spMkLst>
            <pc:docMk/>
            <pc:sldMk cId="0" sldId="326"/>
            <ac:spMk id="3" creationId="{00000000-0000-0000-0000-000000000000}"/>
          </ac:spMkLst>
        </pc:spChg>
      </pc:sldChg>
      <pc:sldChg chg="modSp">
        <pc:chgData name="STRYZHEVSKA, Oleksandra" userId="S::stryzhevskao@who.int::7390fdbd-f713-4b5c-94a0-4ca859e69a14" providerId="AD" clId="Web-{FEE58B7C-7D12-6FF3-A437-DF4862AECBCD}" dt="2025-11-11T11:31:47.851" v="323" actId="20577"/>
        <pc:sldMkLst>
          <pc:docMk/>
          <pc:sldMk cId="0" sldId="327"/>
        </pc:sldMkLst>
        <pc:spChg chg="mod">
          <ac:chgData name="STRYZHEVSKA, Oleksandra" userId="S::stryzhevskao@who.int::7390fdbd-f713-4b5c-94a0-4ca859e69a14" providerId="AD" clId="Web-{FEE58B7C-7D12-6FF3-A437-DF4862AECBCD}" dt="2025-11-11T11:31:47.851" v="323" actId="20577"/>
          <ac:spMkLst>
            <pc:docMk/>
            <pc:sldMk cId="0" sldId="327"/>
            <ac:spMk id="2" creationId="{00000000-0000-0000-0000-000000000000}"/>
          </ac:spMkLst>
        </pc:spChg>
        <pc:spChg chg="mod">
          <ac:chgData name="STRYZHEVSKA, Oleksandra" userId="S::stryzhevskao@who.int::7390fdbd-f713-4b5c-94a0-4ca859e69a14" providerId="AD" clId="Web-{FEE58B7C-7D12-6FF3-A437-DF4862AECBCD}" dt="2025-11-11T11:31:28.492" v="320" actId="20577"/>
          <ac:spMkLst>
            <pc:docMk/>
            <pc:sldMk cId="0" sldId="327"/>
            <ac:spMk id="4" creationId="{00000000-0000-0000-0000-000000000000}"/>
          </ac:spMkLst>
        </pc:spChg>
      </pc:sldChg>
      <pc:sldChg chg="modSp">
        <pc:chgData name="STRYZHEVSKA, Oleksandra" userId="S::stryzhevskao@who.int::7390fdbd-f713-4b5c-94a0-4ca859e69a14" providerId="AD" clId="Web-{FEE58B7C-7D12-6FF3-A437-DF4862AECBCD}" dt="2025-11-11T11:32:17.727" v="328" actId="20577"/>
        <pc:sldMkLst>
          <pc:docMk/>
          <pc:sldMk cId="0" sldId="328"/>
        </pc:sldMkLst>
        <pc:spChg chg="mod">
          <ac:chgData name="STRYZHEVSKA, Oleksandra" userId="S::stryzhevskao@who.int::7390fdbd-f713-4b5c-94a0-4ca859e69a14" providerId="AD" clId="Web-{FEE58B7C-7D12-6FF3-A437-DF4862AECBCD}" dt="2025-11-11T11:32:17.727" v="328" actId="20577"/>
          <ac:spMkLst>
            <pc:docMk/>
            <pc:sldMk cId="0" sldId="328"/>
            <ac:spMk id="5" creationId="{00000000-0000-0000-0000-000000000000}"/>
          </ac:spMkLst>
        </pc:spChg>
      </pc:sldChg>
      <pc:sldChg chg="modSp">
        <pc:chgData name="STRYZHEVSKA, Oleksandra" userId="S::stryzhevskao@who.int::7390fdbd-f713-4b5c-94a0-4ca859e69a14" providerId="AD" clId="Web-{FEE58B7C-7D12-6FF3-A437-DF4862AECBCD}" dt="2025-11-11T11:34:46.979" v="347" actId="20577"/>
        <pc:sldMkLst>
          <pc:docMk/>
          <pc:sldMk cId="0" sldId="329"/>
        </pc:sldMkLst>
        <pc:spChg chg="mod">
          <ac:chgData name="STRYZHEVSKA, Oleksandra" userId="S::stryzhevskao@who.int::7390fdbd-f713-4b5c-94a0-4ca859e69a14" providerId="AD" clId="Web-{FEE58B7C-7D12-6FF3-A437-DF4862AECBCD}" dt="2025-11-11T11:32:47.556" v="333" actId="20577"/>
          <ac:spMkLst>
            <pc:docMk/>
            <pc:sldMk cId="0" sldId="329"/>
            <ac:spMk id="6" creationId="{00000000-0000-0000-0000-000000000000}"/>
          </ac:spMkLst>
        </pc:spChg>
        <pc:spChg chg="mod">
          <ac:chgData name="STRYZHEVSKA, Oleksandra" userId="S::stryzhevskao@who.int::7390fdbd-f713-4b5c-94a0-4ca859e69a14" providerId="AD" clId="Web-{FEE58B7C-7D12-6FF3-A437-DF4862AECBCD}" dt="2025-11-11T11:34:29.447" v="341" actId="20577"/>
          <ac:spMkLst>
            <pc:docMk/>
            <pc:sldMk cId="0" sldId="329"/>
            <ac:spMk id="7" creationId="{00000000-0000-0000-0000-000000000000}"/>
          </ac:spMkLst>
        </pc:spChg>
        <pc:spChg chg="mod">
          <ac:chgData name="STRYZHEVSKA, Oleksandra" userId="S::stryzhevskao@who.int::7390fdbd-f713-4b5c-94a0-4ca859e69a14" providerId="AD" clId="Web-{FEE58B7C-7D12-6FF3-A437-DF4862AECBCD}" dt="2025-11-11T11:34:46.979" v="347" actId="20577"/>
          <ac:spMkLst>
            <pc:docMk/>
            <pc:sldMk cId="0" sldId="329"/>
            <ac:spMk id="8" creationId="{00000000-0000-0000-0000-000000000000}"/>
          </ac:spMkLst>
        </pc:spChg>
      </pc:sldChg>
      <pc:sldChg chg="modSp">
        <pc:chgData name="STRYZHEVSKA, Oleksandra" userId="S::stryzhevskao@who.int::7390fdbd-f713-4b5c-94a0-4ca859e69a14" providerId="AD" clId="Web-{FEE58B7C-7D12-6FF3-A437-DF4862AECBCD}" dt="2025-11-11T11:36:04.214" v="357" actId="20577"/>
        <pc:sldMkLst>
          <pc:docMk/>
          <pc:sldMk cId="0" sldId="330"/>
        </pc:sldMkLst>
        <pc:spChg chg="mod">
          <ac:chgData name="STRYZHEVSKA, Oleksandra" userId="S::stryzhevskao@who.int::7390fdbd-f713-4b5c-94a0-4ca859e69a14" providerId="AD" clId="Web-{FEE58B7C-7D12-6FF3-A437-DF4862AECBCD}" dt="2025-11-11T11:35:55.167" v="356" actId="20577"/>
          <ac:spMkLst>
            <pc:docMk/>
            <pc:sldMk cId="0" sldId="330"/>
            <ac:spMk id="5" creationId="{00000000-0000-0000-0000-000000000000}"/>
          </ac:spMkLst>
        </pc:spChg>
        <pc:spChg chg="mod">
          <ac:chgData name="STRYZHEVSKA, Oleksandra" userId="S::stryzhevskao@who.int::7390fdbd-f713-4b5c-94a0-4ca859e69a14" providerId="AD" clId="Web-{FEE58B7C-7D12-6FF3-A437-DF4862AECBCD}" dt="2025-11-11T11:35:13.792" v="351" actId="20577"/>
          <ac:spMkLst>
            <pc:docMk/>
            <pc:sldMk cId="0" sldId="330"/>
            <ac:spMk id="7" creationId="{00000000-0000-0000-0000-000000000000}"/>
          </ac:spMkLst>
        </pc:spChg>
        <pc:spChg chg="mod">
          <ac:chgData name="STRYZHEVSKA, Oleksandra" userId="S::stryzhevskao@who.int::7390fdbd-f713-4b5c-94a0-4ca859e69a14" providerId="AD" clId="Web-{FEE58B7C-7D12-6FF3-A437-DF4862AECBCD}" dt="2025-11-11T11:36:04.214" v="357" actId="20577"/>
          <ac:spMkLst>
            <pc:docMk/>
            <pc:sldMk cId="0" sldId="330"/>
            <ac:spMk id="8" creationId="{00000000-0000-0000-0000-000000000000}"/>
          </ac:spMkLst>
        </pc:spChg>
      </pc:sldChg>
      <pc:sldChg chg="modSp">
        <pc:chgData name="STRYZHEVSKA, Oleksandra" userId="S::stryzhevskao@who.int::7390fdbd-f713-4b5c-94a0-4ca859e69a14" providerId="AD" clId="Web-{FEE58B7C-7D12-6FF3-A437-DF4862AECBCD}" dt="2025-11-11T11:38:48.106" v="371" actId="20577"/>
        <pc:sldMkLst>
          <pc:docMk/>
          <pc:sldMk cId="0" sldId="332"/>
        </pc:sldMkLst>
        <pc:spChg chg="mod">
          <ac:chgData name="STRYZHEVSKA, Oleksandra" userId="S::stryzhevskao@who.int::7390fdbd-f713-4b5c-94a0-4ca859e69a14" providerId="AD" clId="Web-{FEE58B7C-7D12-6FF3-A437-DF4862AECBCD}" dt="2025-11-11T11:38:48.106" v="371" actId="20577"/>
          <ac:spMkLst>
            <pc:docMk/>
            <pc:sldMk cId="0" sldId="332"/>
            <ac:spMk id="8" creationId="{00000000-0000-0000-0000-000000000000}"/>
          </ac:spMkLst>
        </pc:spChg>
      </pc:sldChg>
      <pc:sldChg chg="modSp">
        <pc:chgData name="STRYZHEVSKA, Oleksandra" userId="S::stryzhevskao@who.int::7390fdbd-f713-4b5c-94a0-4ca859e69a14" providerId="AD" clId="Web-{FEE58B7C-7D12-6FF3-A437-DF4862AECBCD}" dt="2025-11-11T11:40:44.529" v="386" actId="20577"/>
        <pc:sldMkLst>
          <pc:docMk/>
          <pc:sldMk cId="0" sldId="333"/>
        </pc:sldMkLst>
        <pc:spChg chg="mod">
          <ac:chgData name="STRYZHEVSKA, Oleksandra" userId="S::stryzhevskao@who.int::7390fdbd-f713-4b5c-94a0-4ca859e69a14" providerId="AD" clId="Web-{FEE58B7C-7D12-6FF3-A437-DF4862AECBCD}" dt="2025-11-11T11:39:59.200" v="384" actId="20577"/>
          <ac:spMkLst>
            <pc:docMk/>
            <pc:sldMk cId="0" sldId="333"/>
            <ac:spMk id="9" creationId="{00000000-0000-0000-0000-000000000000}"/>
          </ac:spMkLst>
        </pc:spChg>
        <pc:spChg chg="mod">
          <ac:chgData name="STRYZHEVSKA, Oleksandra" userId="S::stryzhevskao@who.int::7390fdbd-f713-4b5c-94a0-4ca859e69a14" providerId="AD" clId="Web-{FEE58B7C-7D12-6FF3-A437-DF4862AECBCD}" dt="2025-11-11T11:40:44.529" v="386" actId="20577"/>
          <ac:spMkLst>
            <pc:docMk/>
            <pc:sldMk cId="0" sldId="333"/>
            <ac:spMk id="11" creationId="{00000000-0000-0000-0000-000000000000}"/>
          </ac:spMkLst>
        </pc:spChg>
      </pc:sldChg>
      <pc:sldChg chg="modSp">
        <pc:chgData name="STRYZHEVSKA, Oleksandra" userId="S::stryzhevskao@who.int::7390fdbd-f713-4b5c-94a0-4ca859e69a14" providerId="AD" clId="Web-{FEE58B7C-7D12-6FF3-A437-DF4862AECBCD}" dt="2025-11-11T11:43:09.644" v="394" actId="20577"/>
        <pc:sldMkLst>
          <pc:docMk/>
          <pc:sldMk cId="0" sldId="335"/>
        </pc:sldMkLst>
        <pc:spChg chg="mod">
          <ac:chgData name="STRYZHEVSKA, Oleksandra" userId="S::stryzhevskao@who.int::7390fdbd-f713-4b5c-94a0-4ca859e69a14" providerId="AD" clId="Web-{FEE58B7C-7D12-6FF3-A437-DF4862AECBCD}" dt="2025-11-11T11:43:09.644" v="394" actId="20577"/>
          <ac:spMkLst>
            <pc:docMk/>
            <pc:sldMk cId="0" sldId="335"/>
            <ac:spMk id="3" creationId="{00000000-0000-0000-0000-000000000000}"/>
          </ac:spMkLst>
        </pc:spChg>
      </pc:sldChg>
      <pc:sldChg chg="modSp">
        <pc:chgData name="STRYZHEVSKA, Oleksandra" userId="S::stryzhevskao@who.int::7390fdbd-f713-4b5c-94a0-4ca859e69a14" providerId="AD" clId="Web-{FEE58B7C-7D12-6FF3-A437-DF4862AECBCD}" dt="2025-11-11T11:43:46.958" v="401" actId="20577"/>
        <pc:sldMkLst>
          <pc:docMk/>
          <pc:sldMk cId="0" sldId="336"/>
        </pc:sldMkLst>
        <pc:spChg chg="mod">
          <ac:chgData name="STRYZHEVSKA, Oleksandra" userId="S::stryzhevskao@who.int::7390fdbd-f713-4b5c-94a0-4ca859e69a14" providerId="AD" clId="Web-{FEE58B7C-7D12-6FF3-A437-DF4862AECBCD}" dt="2025-11-11T11:43:37.677" v="398" actId="20577"/>
          <ac:spMkLst>
            <pc:docMk/>
            <pc:sldMk cId="0" sldId="336"/>
            <ac:spMk id="3" creationId="{00000000-0000-0000-0000-000000000000}"/>
          </ac:spMkLst>
        </pc:spChg>
        <pc:spChg chg="mod">
          <ac:chgData name="STRYZHEVSKA, Oleksandra" userId="S::stryzhevskao@who.int::7390fdbd-f713-4b5c-94a0-4ca859e69a14" providerId="AD" clId="Web-{FEE58B7C-7D12-6FF3-A437-DF4862AECBCD}" dt="2025-11-11T11:43:46.958" v="401" actId="20577"/>
          <ac:spMkLst>
            <pc:docMk/>
            <pc:sldMk cId="0" sldId="336"/>
            <ac:spMk id="4" creationId="{00000000-0000-0000-0000-000000000000}"/>
          </ac:spMkLst>
        </pc:spChg>
      </pc:sldChg>
      <pc:sldChg chg="modSp">
        <pc:chgData name="STRYZHEVSKA, Oleksandra" userId="S::stryzhevskao@who.int::7390fdbd-f713-4b5c-94a0-4ca859e69a14" providerId="AD" clId="Web-{FEE58B7C-7D12-6FF3-A437-DF4862AECBCD}" dt="2025-11-11T11:44:15.147" v="406" actId="20577"/>
        <pc:sldMkLst>
          <pc:docMk/>
          <pc:sldMk cId="0" sldId="337"/>
        </pc:sldMkLst>
        <pc:spChg chg="mod">
          <ac:chgData name="STRYZHEVSKA, Oleksandra" userId="S::stryzhevskao@who.int::7390fdbd-f713-4b5c-94a0-4ca859e69a14" providerId="AD" clId="Web-{FEE58B7C-7D12-6FF3-A437-DF4862AECBCD}" dt="2025-11-11T11:44:15.147" v="406" actId="20577"/>
          <ac:spMkLst>
            <pc:docMk/>
            <pc:sldMk cId="0" sldId="337"/>
            <ac:spMk id="5" creationId="{00000000-0000-0000-0000-000000000000}"/>
          </ac:spMkLst>
        </pc:spChg>
        <pc:spChg chg="mod">
          <ac:chgData name="STRYZHEVSKA, Oleksandra" userId="S::stryzhevskao@who.int::7390fdbd-f713-4b5c-94a0-4ca859e69a14" providerId="AD" clId="Web-{FEE58B7C-7D12-6FF3-A437-DF4862AECBCD}" dt="2025-11-11T11:44:05.912" v="404" actId="20577"/>
          <ac:spMkLst>
            <pc:docMk/>
            <pc:sldMk cId="0" sldId="337"/>
            <ac:spMk id="7" creationId="{00000000-0000-0000-0000-000000000000}"/>
          </ac:spMkLst>
        </pc:spChg>
      </pc:sldChg>
      <pc:sldChg chg="modSp">
        <pc:chgData name="STRYZHEVSKA, Oleksandra" userId="S::stryzhevskao@who.int::7390fdbd-f713-4b5c-94a0-4ca859e69a14" providerId="AD" clId="Web-{FEE58B7C-7D12-6FF3-A437-DF4862AECBCD}" dt="2025-11-11T11:45:25.727" v="410" actId="20577"/>
        <pc:sldMkLst>
          <pc:docMk/>
          <pc:sldMk cId="0" sldId="338"/>
        </pc:sldMkLst>
        <pc:spChg chg="mod">
          <ac:chgData name="STRYZHEVSKA, Oleksandra" userId="S::stryzhevskao@who.int::7390fdbd-f713-4b5c-94a0-4ca859e69a14" providerId="AD" clId="Web-{FEE58B7C-7D12-6FF3-A437-DF4862AECBCD}" dt="2025-11-11T11:45:25.727" v="410" actId="20577"/>
          <ac:spMkLst>
            <pc:docMk/>
            <pc:sldMk cId="0" sldId="338"/>
            <ac:spMk id="7" creationId="{00000000-0000-0000-0000-000000000000}"/>
          </ac:spMkLst>
        </pc:spChg>
      </pc:sldChg>
      <pc:sldChg chg="modSp">
        <pc:chgData name="STRYZHEVSKA, Oleksandra" userId="S::stryzhevskao@who.int::7390fdbd-f713-4b5c-94a0-4ca859e69a14" providerId="AD" clId="Web-{FEE58B7C-7D12-6FF3-A437-DF4862AECBCD}" dt="2025-11-11T11:45:58.322" v="414" actId="20577"/>
        <pc:sldMkLst>
          <pc:docMk/>
          <pc:sldMk cId="0" sldId="340"/>
        </pc:sldMkLst>
        <pc:spChg chg="mod">
          <ac:chgData name="STRYZHEVSKA, Oleksandra" userId="S::stryzhevskao@who.int::7390fdbd-f713-4b5c-94a0-4ca859e69a14" providerId="AD" clId="Web-{FEE58B7C-7D12-6FF3-A437-DF4862AECBCD}" dt="2025-11-11T11:45:58.322" v="414" actId="20577"/>
          <ac:spMkLst>
            <pc:docMk/>
            <pc:sldMk cId="0" sldId="340"/>
            <ac:spMk id="7" creationId="{00000000-0000-0000-0000-000000000000}"/>
          </ac:spMkLst>
        </pc:spChg>
      </pc:sldChg>
      <pc:sldChg chg="modSp">
        <pc:chgData name="STRYZHEVSKA, Oleksandra" userId="S::stryzhevskao@who.int::7390fdbd-f713-4b5c-94a0-4ca859e69a14" providerId="AD" clId="Web-{FEE58B7C-7D12-6FF3-A437-DF4862AECBCD}" dt="2025-11-11T11:47:33.184" v="418" actId="20577"/>
        <pc:sldMkLst>
          <pc:docMk/>
          <pc:sldMk cId="0" sldId="341"/>
        </pc:sldMkLst>
        <pc:spChg chg="mod">
          <ac:chgData name="STRYZHEVSKA, Oleksandra" userId="S::stryzhevskao@who.int::7390fdbd-f713-4b5c-94a0-4ca859e69a14" providerId="AD" clId="Web-{FEE58B7C-7D12-6FF3-A437-DF4862AECBCD}" dt="2025-11-11T11:47:33.184" v="418" actId="20577"/>
          <ac:spMkLst>
            <pc:docMk/>
            <pc:sldMk cId="0" sldId="341"/>
            <ac:spMk id="8" creationId="{00000000-0000-0000-0000-000000000000}"/>
          </ac:spMkLst>
        </pc:spChg>
      </pc:sldChg>
      <pc:sldChg chg="modSp">
        <pc:chgData name="STRYZHEVSKA, Oleksandra" userId="S::stryzhevskao@who.int::7390fdbd-f713-4b5c-94a0-4ca859e69a14" providerId="AD" clId="Web-{FEE58B7C-7D12-6FF3-A437-DF4862AECBCD}" dt="2025-11-11T11:48:04.856" v="429" actId="20577"/>
        <pc:sldMkLst>
          <pc:docMk/>
          <pc:sldMk cId="0" sldId="342"/>
        </pc:sldMkLst>
        <pc:spChg chg="mod">
          <ac:chgData name="STRYZHEVSKA, Oleksandra" userId="S::stryzhevskao@who.int::7390fdbd-f713-4b5c-94a0-4ca859e69a14" providerId="AD" clId="Web-{FEE58B7C-7D12-6FF3-A437-DF4862AECBCD}" dt="2025-11-11T11:48:04.856" v="429" actId="20577"/>
          <ac:spMkLst>
            <pc:docMk/>
            <pc:sldMk cId="0" sldId="342"/>
            <ac:spMk id="3" creationId="{00000000-0000-0000-0000-000000000000}"/>
          </ac:spMkLst>
        </pc:spChg>
      </pc:sldChg>
      <pc:sldChg chg="modSp">
        <pc:chgData name="STRYZHEVSKA, Oleksandra" userId="S::stryzhevskao@who.int::7390fdbd-f713-4b5c-94a0-4ca859e69a14" providerId="AD" clId="Web-{FEE58B7C-7D12-6FF3-A437-DF4862AECBCD}" dt="2025-11-11T11:49:52.280" v="447" actId="20577"/>
        <pc:sldMkLst>
          <pc:docMk/>
          <pc:sldMk cId="0" sldId="343"/>
        </pc:sldMkLst>
        <pc:spChg chg="mod">
          <ac:chgData name="STRYZHEVSKA, Oleksandra" userId="S::stryzhevskao@who.int::7390fdbd-f713-4b5c-94a0-4ca859e69a14" providerId="AD" clId="Web-{FEE58B7C-7D12-6FF3-A437-DF4862AECBCD}" dt="2025-11-11T11:48:40.107" v="432" actId="20577"/>
          <ac:spMkLst>
            <pc:docMk/>
            <pc:sldMk cId="0" sldId="343"/>
            <ac:spMk id="3" creationId="{00000000-0000-0000-0000-000000000000}"/>
          </ac:spMkLst>
        </pc:spChg>
        <pc:spChg chg="mod">
          <ac:chgData name="STRYZHEVSKA, Oleksandra" userId="S::stryzhevskao@who.int::7390fdbd-f713-4b5c-94a0-4ca859e69a14" providerId="AD" clId="Web-{FEE58B7C-7D12-6FF3-A437-DF4862AECBCD}" dt="2025-11-11T11:49:52.280" v="447" actId="20577"/>
          <ac:spMkLst>
            <pc:docMk/>
            <pc:sldMk cId="0" sldId="343"/>
            <ac:spMk id="4" creationId="{00000000-0000-0000-0000-000000000000}"/>
          </ac:spMkLst>
        </pc:spChg>
      </pc:sldChg>
      <pc:sldChg chg="modSp">
        <pc:chgData name="STRYZHEVSKA, Oleksandra" userId="S::stryzhevskao@who.int::7390fdbd-f713-4b5c-94a0-4ca859e69a14" providerId="AD" clId="Web-{FEE58B7C-7D12-6FF3-A437-DF4862AECBCD}" dt="2025-11-11T11:50:42.156" v="458" actId="20577"/>
        <pc:sldMkLst>
          <pc:docMk/>
          <pc:sldMk cId="0" sldId="344"/>
        </pc:sldMkLst>
        <pc:spChg chg="mod">
          <ac:chgData name="STRYZHEVSKA, Oleksandra" userId="S::stryzhevskao@who.int::7390fdbd-f713-4b5c-94a0-4ca859e69a14" providerId="AD" clId="Web-{FEE58B7C-7D12-6FF3-A437-DF4862AECBCD}" dt="2025-11-11T11:50:03.077" v="450" actId="20577"/>
          <ac:spMkLst>
            <pc:docMk/>
            <pc:sldMk cId="0" sldId="344"/>
            <ac:spMk id="5" creationId="{00000000-0000-0000-0000-000000000000}"/>
          </ac:spMkLst>
        </pc:spChg>
        <pc:spChg chg="mod">
          <ac:chgData name="STRYZHEVSKA, Oleksandra" userId="S::stryzhevskao@who.int::7390fdbd-f713-4b5c-94a0-4ca859e69a14" providerId="AD" clId="Web-{FEE58B7C-7D12-6FF3-A437-DF4862AECBCD}" dt="2025-11-11T11:50:42.156" v="458" actId="20577"/>
          <ac:spMkLst>
            <pc:docMk/>
            <pc:sldMk cId="0" sldId="344"/>
            <ac:spMk id="6" creationId="{00000000-0000-0000-0000-000000000000}"/>
          </ac:spMkLst>
        </pc:spChg>
      </pc:sldChg>
      <pc:sldChg chg="modSp">
        <pc:chgData name="STRYZHEVSKA, Oleksandra" userId="S::stryzhevskao@who.int::7390fdbd-f713-4b5c-94a0-4ca859e69a14" providerId="AD" clId="Web-{FEE58B7C-7D12-6FF3-A437-DF4862AECBCD}" dt="2025-11-11T11:51:19.547" v="467" actId="20577"/>
        <pc:sldMkLst>
          <pc:docMk/>
          <pc:sldMk cId="0" sldId="345"/>
        </pc:sldMkLst>
        <pc:spChg chg="mod">
          <ac:chgData name="STRYZHEVSKA, Oleksandra" userId="S::stryzhevskao@who.int::7390fdbd-f713-4b5c-94a0-4ca859e69a14" providerId="AD" clId="Web-{FEE58B7C-7D12-6FF3-A437-DF4862AECBCD}" dt="2025-11-11T11:51:00" v="460" actId="20577"/>
          <ac:spMkLst>
            <pc:docMk/>
            <pc:sldMk cId="0" sldId="345"/>
            <ac:spMk id="6" creationId="{00000000-0000-0000-0000-000000000000}"/>
          </ac:spMkLst>
        </pc:spChg>
        <pc:spChg chg="mod">
          <ac:chgData name="STRYZHEVSKA, Oleksandra" userId="S::stryzhevskao@who.int::7390fdbd-f713-4b5c-94a0-4ca859e69a14" providerId="AD" clId="Web-{FEE58B7C-7D12-6FF3-A437-DF4862AECBCD}" dt="2025-11-11T11:51:19.547" v="467" actId="20577"/>
          <ac:spMkLst>
            <pc:docMk/>
            <pc:sldMk cId="0" sldId="345"/>
            <ac:spMk id="7" creationId="{00000000-0000-0000-0000-000000000000}"/>
          </ac:spMkLst>
        </pc:spChg>
      </pc:sldChg>
      <pc:sldChg chg="modSp">
        <pc:chgData name="STRYZHEVSKA, Oleksandra" userId="S::stryzhevskao@who.int::7390fdbd-f713-4b5c-94a0-4ca859e69a14" providerId="AD" clId="Web-{FEE58B7C-7D12-6FF3-A437-DF4862AECBCD}" dt="2025-11-11T11:51:38.953" v="469" actId="20577"/>
        <pc:sldMkLst>
          <pc:docMk/>
          <pc:sldMk cId="0" sldId="346"/>
        </pc:sldMkLst>
        <pc:spChg chg="mod">
          <ac:chgData name="STRYZHEVSKA, Oleksandra" userId="S::stryzhevskao@who.int::7390fdbd-f713-4b5c-94a0-4ca859e69a14" providerId="AD" clId="Web-{FEE58B7C-7D12-6FF3-A437-DF4862AECBCD}" dt="2025-11-11T11:51:38.953" v="469" actId="20577"/>
          <ac:spMkLst>
            <pc:docMk/>
            <pc:sldMk cId="0" sldId="346"/>
            <ac:spMk id="6" creationId="{00000000-0000-0000-0000-000000000000}"/>
          </ac:spMkLst>
        </pc:spChg>
      </pc:sldChg>
      <pc:sldChg chg="modSp">
        <pc:chgData name="STRYZHEVSKA, Oleksandra" userId="S::stryzhevskao@who.int::7390fdbd-f713-4b5c-94a0-4ca859e69a14" providerId="AD" clId="Web-{FEE58B7C-7D12-6FF3-A437-DF4862AECBCD}" dt="2025-11-11T11:52:47.766" v="474" actId="20577"/>
        <pc:sldMkLst>
          <pc:docMk/>
          <pc:sldMk cId="0" sldId="347"/>
        </pc:sldMkLst>
        <pc:spChg chg="mod">
          <ac:chgData name="STRYZHEVSKA, Oleksandra" userId="S::stryzhevskao@who.int::7390fdbd-f713-4b5c-94a0-4ca859e69a14" providerId="AD" clId="Web-{FEE58B7C-7D12-6FF3-A437-DF4862AECBCD}" dt="2025-11-11T11:52:08.594" v="471" actId="20577"/>
          <ac:spMkLst>
            <pc:docMk/>
            <pc:sldMk cId="0" sldId="347"/>
            <ac:spMk id="6" creationId="{00000000-0000-0000-0000-000000000000}"/>
          </ac:spMkLst>
        </pc:spChg>
        <pc:spChg chg="mod">
          <ac:chgData name="STRYZHEVSKA, Oleksandra" userId="S::stryzhevskao@who.int::7390fdbd-f713-4b5c-94a0-4ca859e69a14" providerId="AD" clId="Web-{FEE58B7C-7D12-6FF3-A437-DF4862AECBCD}" dt="2025-11-11T11:52:47.766" v="474" actId="20577"/>
          <ac:spMkLst>
            <pc:docMk/>
            <pc:sldMk cId="0" sldId="347"/>
            <ac:spMk id="7" creationId="{00000000-0000-0000-0000-000000000000}"/>
          </ac:spMkLst>
        </pc:spChg>
      </pc:sldChg>
      <pc:sldChg chg="modSp">
        <pc:chgData name="STRYZHEVSKA, Oleksandra" userId="S::stryzhevskao@who.int::7390fdbd-f713-4b5c-94a0-4ca859e69a14" providerId="AD" clId="Web-{FEE58B7C-7D12-6FF3-A437-DF4862AECBCD}" dt="2025-11-11T11:53:32.907" v="479" actId="20577"/>
        <pc:sldMkLst>
          <pc:docMk/>
          <pc:sldMk cId="0" sldId="348"/>
        </pc:sldMkLst>
        <pc:spChg chg="mod">
          <ac:chgData name="STRYZHEVSKA, Oleksandra" userId="S::stryzhevskao@who.int::7390fdbd-f713-4b5c-94a0-4ca859e69a14" providerId="AD" clId="Web-{FEE58B7C-7D12-6FF3-A437-DF4862AECBCD}" dt="2025-11-11T11:53:06.501" v="476" actId="20577"/>
          <ac:spMkLst>
            <pc:docMk/>
            <pc:sldMk cId="0" sldId="348"/>
            <ac:spMk id="5" creationId="{00000000-0000-0000-0000-000000000000}"/>
          </ac:spMkLst>
        </pc:spChg>
        <pc:spChg chg="mod">
          <ac:chgData name="STRYZHEVSKA, Oleksandra" userId="S::stryzhevskao@who.int::7390fdbd-f713-4b5c-94a0-4ca859e69a14" providerId="AD" clId="Web-{FEE58B7C-7D12-6FF3-A437-DF4862AECBCD}" dt="2025-11-11T11:53:32.907" v="479" actId="20577"/>
          <ac:spMkLst>
            <pc:docMk/>
            <pc:sldMk cId="0" sldId="348"/>
            <ac:spMk id="6" creationId="{00000000-0000-0000-0000-000000000000}"/>
          </ac:spMkLst>
        </pc:spChg>
      </pc:sldChg>
      <pc:sldChg chg="modSp">
        <pc:chgData name="STRYZHEVSKA, Oleksandra" userId="S::stryzhevskao@who.int::7390fdbd-f713-4b5c-94a0-4ca859e69a14" providerId="AD" clId="Web-{FEE58B7C-7D12-6FF3-A437-DF4862AECBCD}" dt="2025-11-11T11:54:09.408" v="481" actId="20577"/>
        <pc:sldMkLst>
          <pc:docMk/>
          <pc:sldMk cId="0" sldId="351"/>
        </pc:sldMkLst>
        <pc:spChg chg="mod">
          <ac:chgData name="STRYZHEVSKA, Oleksandra" userId="S::stryzhevskao@who.int::7390fdbd-f713-4b5c-94a0-4ca859e69a14" providerId="AD" clId="Web-{FEE58B7C-7D12-6FF3-A437-DF4862AECBCD}" dt="2025-11-11T11:54:09.408" v="481" actId="20577"/>
          <ac:spMkLst>
            <pc:docMk/>
            <pc:sldMk cId="0" sldId="351"/>
            <ac:spMk id="9" creationId="{00000000-0000-0000-0000-000000000000}"/>
          </ac:spMkLst>
        </pc:spChg>
      </pc:sldChg>
      <pc:sldChg chg="modSp">
        <pc:chgData name="STRYZHEVSKA, Oleksandra" userId="S::stryzhevskao@who.int::7390fdbd-f713-4b5c-94a0-4ca859e69a14" providerId="AD" clId="Web-{FEE58B7C-7D12-6FF3-A437-DF4862AECBCD}" dt="2025-11-11T11:57:06.269" v="509" actId="20577"/>
        <pc:sldMkLst>
          <pc:docMk/>
          <pc:sldMk cId="0" sldId="352"/>
        </pc:sldMkLst>
        <pc:spChg chg="mod">
          <ac:chgData name="STRYZHEVSKA, Oleksandra" userId="S::stryzhevskao@who.int::7390fdbd-f713-4b5c-94a0-4ca859e69a14" providerId="AD" clId="Web-{FEE58B7C-7D12-6FF3-A437-DF4862AECBCD}" dt="2025-11-11T11:55:20.361" v="490" actId="20577"/>
          <ac:spMkLst>
            <pc:docMk/>
            <pc:sldMk cId="0" sldId="352"/>
            <ac:spMk id="9" creationId="{00000000-0000-0000-0000-000000000000}"/>
          </ac:spMkLst>
        </pc:spChg>
        <pc:spChg chg="mod">
          <ac:chgData name="STRYZHEVSKA, Oleksandra" userId="S::stryzhevskao@who.int::7390fdbd-f713-4b5c-94a0-4ca859e69a14" providerId="AD" clId="Web-{FEE58B7C-7D12-6FF3-A437-DF4862AECBCD}" dt="2025-11-11T11:57:06.269" v="509" actId="20577"/>
          <ac:spMkLst>
            <pc:docMk/>
            <pc:sldMk cId="0" sldId="352"/>
            <ac:spMk id="10" creationId="{00000000-0000-0000-0000-000000000000}"/>
          </ac:spMkLst>
        </pc:spChg>
      </pc:sldChg>
      <pc:sldChg chg="modSp">
        <pc:chgData name="STRYZHEVSKA, Oleksandra" userId="S::stryzhevskao@who.int::7390fdbd-f713-4b5c-94a0-4ca859e69a14" providerId="AD" clId="Web-{FEE58B7C-7D12-6FF3-A437-DF4862AECBCD}" dt="2025-11-11T11:58:00.269" v="513" actId="20577"/>
        <pc:sldMkLst>
          <pc:docMk/>
          <pc:sldMk cId="0" sldId="353"/>
        </pc:sldMkLst>
        <pc:spChg chg="mod">
          <ac:chgData name="STRYZHEVSKA, Oleksandra" userId="S::stryzhevskao@who.int::7390fdbd-f713-4b5c-94a0-4ca859e69a14" providerId="AD" clId="Web-{FEE58B7C-7D12-6FF3-A437-DF4862AECBCD}" dt="2025-11-11T11:57:18.284" v="511" actId="20577"/>
          <ac:spMkLst>
            <pc:docMk/>
            <pc:sldMk cId="0" sldId="353"/>
            <ac:spMk id="8" creationId="{00000000-0000-0000-0000-000000000000}"/>
          </ac:spMkLst>
        </pc:spChg>
        <pc:spChg chg="mod">
          <ac:chgData name="STRYZHEVSKA, Oleksandra" userId="S::stryzhevskao@who.int::7390fdbd-f713-4b5c-94a0-4ca859e69a14" providerId="AD" clId="Web-{FEE58B7C-7D12-6FF3-A437-DF4862AECBCD}" dt="2025-11-11T11:58:00.269" v="513" actId="20577"/>
          <ac:spMkLst>
            <pc:docMk/>
            <pc:sldMk cId="0" sldId="353"/>
            <ac:spMk id="9" creationId="{00000000-0000-0000-0000-000000000000}"/>
          </ac:spMkLst>
        </pc:spChg>
      </pc:sldChg>
      <pc:sldChg chg="modSp">
        <pc:chgData name="STRYZHEVSKA, Oleksandra" userId="S::stryzhevskao@who.int::7390fdbd-f713-4b5c-94a0-4ca859e69a14" providerId="AD" clId="Web-{FEE58B7C-7D12-6FF3-A437-DF4862AECBCD}" dt="2025-11-11T12:13:22.633" v="541" actId="20577"/>
        <pc:sldMkLst>
          <pc:docMk/>
          <pc:sldMk cId="0" sldId="356"/>
        </pc:sldMkLst>
        <pc:spChg chg="mod">
          <ac:chgData name="STRYZHEVSKA, Oleksandra" userId="S::stryzhevskao@who.int::7390fdbd-f713-4b5c-94a0-4ca859e69a14" providerId="AD" clId="Web-{FEE58B7C-7D12-6FF3-A437-DF4862AECBCD}" dt="2025-11-11T12:13:22.633" v="541" actId="20577"/>
          <ac:spMkLst>
            <pc:docMk/>
            <pc:sldMk cId="0" sldId="356"/>
            <ac:spMk id="9" creationId="{00000000-0000-0000-0000-000000000000}"/>
          </ac:spMkLst>
        </pc:spChg>
      </pc:sldChg>
      <pc:sldChg chg="modSp">
        <pc:chgData name="STRYZHEVSKA, Oleksandra" userId="S::stryzhevskao@who.int::7390fdbd-f713-4b5c-94a0-4ca859e69a14" providerId="AD" clId="Web-{FEE58B7C-7D12-6FF3-A437-DF4862AECBCD}" dt="2025-11-11T12:15:13.603" v="552" actId="20577"/>
        <pc:sldMkLst>
          <pc:docMk/>
          <pc:sldMk cId="0" sldId="358"/>
        </pc:sldMkLst>
        <pc:spChg chg="mod">
          <ac:chgData name="STRYZHEVSKA, Oleksandra" userId="S::stryzhevskao@who.int::7390fdbd-f713-4b5c-94a0-4ca859e69a14" providerId="AD" clId="Web-{FEE58B7C-7D12-6FF3-A437-DF4862AECBCD}" dt="2025-11-11T12:15:13.603" v="552" actId="20577"/>
          <ac:spMkLst>
            <pc:docMk/>
            <pc:sldMk cId="0" sldId="358"/>
            <ac:spMk id="3" creationId="{00000000-0000-0000-0000-000000000000}"/>
          </ac:spMkLst>
        </pc:spChg>
        <pc:spChg chg="mod">
          <ac:chgData name="STRYZHEVSKA, Oleksandra" userId="S::stryzhevskao@who.int::7390fdbd-f713-4b5c-94a0-4ca859e69a14" providerId="AD" clId="Web-{FEE58B7C-7D12-6FF3-A437-DF4862AECBCD}" dt="2025-11-11T12:14:09.321" v="544" actId="20577"/>
          <ac:spMkLst>
            <pc:docMk/>
            <pc:sldMk cId="0" sldId="358"/>
            <ac:spMk id="4" creationId="{00000000-0000-0000-0000-000000000000}"/>
          </ac:spMkLst>
        </pc:spChg>
      </pc:sldChg>
      <pc:sldChg chg="modSp">
        <pc:chgData name="STRYZHEVSKA, Oleksandra" userId="S::stryzhevskao@who.int::7390fdbd-f713-4b5c-94a0-4ca859e69a14" providerId="AD" clId="Web-{FEE58B7C-7D12-6FF3-A437-DF4862AECBCD}" dt="2025-11-11T12:15:23.228" v="555" actId="20577"/>
        <pc:sldMkLst>
          <pc:docMk/>
          <pc:sldMk cId="0" sldId="359"/>
        </pc:sldMkLst>
        <pc:spChg chg="mod">
          <ac:chgData name="STRYZHEVSKA, Oleksandra" userId="S::stryzhevskao@who.int::7390fdbd-f713-4b5c-94a0-4ca859e69a14" providerId="AD" clId="Web-{FEE58B7C-7D12-6FF3-A437-DF4862AECBCD}" dt="2025-11-11T12:15:23.228" v="555" actId="20577"/>
          <ac:spMkLst>
            <pc:docMk/>
            <pc:sldMk cId="0" sldId="359"/>
            <ac:spMk id="3" creationId="{00000000-0000-0000-0000-000000000000}"/>
          </ac:spMkLst>
        </pc:spChg>
      </pc:sldChg>
      <pc:sldChg chg="modSp">
        <pc:chgData name="STRYZHEVSKA, Oleksandra" userId="S::stryzhevskao@who.int::7390fdbd-f713-4b5c-94a0-4ca859e69a14" providerId="AD" clId="Web-{FEE58B7C-7D12-6FF3-A437-DF4862AECBCD}" dt="2025-11-11T12:16:44.575" v="568" actId="20577"/>
        <pc:sldMkLst>
          <pc:docMk/>
          <pc:sldMk cId="0" sldId="360"/>
        </pc:sldMkLst>
        <pc:spChg chg="mod">
          <ac:chgData name="STRYZHEVSKA, Oleksandra" userId="S::stryzhevskao@who.int::7390fdbd-f713-4b5c-94a0-4ca859e69a14" providerId="AD" clId="Web-{FEE58B7C-7D12-6FF3-A437-DF4862AECBCD}" dt="2025-11-11T12:16:44.575" v="568" actId="20577"/>
          <ac:spMkLst>
            <pc:docMk/>
            <pc:sldMk cId="0" sldId="360"/>
            <ac:spMk id="2" creationId="{00000000-0000-0000-0000-000000000000}"/>
          </ac:spMkLst>
        </pc:spChg>
        <pc:spChg chg="mod">
          <ac:chgData name="STRYZHEVSKA, Oleksandra" userId="S::stryzhevskao@who.int::7390fdbd-f713-4b5c-94a0-4ca859e69a14" providerId="AD" clId="Web-{FEE58B7C-7D12-6FF3-A437-DF4862AECBCD}" dt="2025-11-11T12:15:43.088" v="557" actId="20577"/>
          <ac:spMkLst>
            <pc:docMk/>
            <pc:sldMk cId="0" sldId="360"/>
            <ac:spMk id="4" creationId="{00000000-0000-0000-0000-000000000000}"/>
          </ac:spMkLst>
        </pc:spChg>
      </pc:sldChg>
      <pc:sldChg chg="modSp">
        <pc:chgData name="STRYZHEVSKA, Oleksandra" userId="S::stryzhevskao@who.int::7390fdbd-f713-4b5c-94a0-4ca859e69a14" providerId="AD" clId="Web-{FEE58B7C-7D12-6FF3-A437-DF4862AECBCD}" dt="2025-11-11T12:17:24.734" v="575" actId="20577"/>
        <pc:sldMkLst>
          <pc:docMk/>
          <pc:sldMk cId="0" sldId="361"/>
        </pc:sldMkLst>
        <pc:spChg chg="mod">
          <ac:chgData name="STRYZHEVSKA, Oleksandra" userId="S::stryzhevskao@who.int::7390fdbd-f713-4b5c-94a0-4ca859e69a14" providerId="AD" clId="Web-{FEE58B7C-7D12-6FF3-A437-DF4862AECBCD}" dt="2025-11-11T12:17:24.734" v="575" actId="20577"/>
          <ac:spMkLst>
            <pc:docMk/>
            <pc:sldMk cId="0" sldId="361"/>
            <ac:spMk id="3" creationId="{00000000-0000-0000-0000-000000000000}"/>
          </ac:spMkLst>
        </pc:spChg>
        <pc:spChg chg="mod">
          <ac:chgData name="STRYZHEVSKA, Oleksandra" userId="S::stryzhevskao@who.int::7390fdbd-f713-4b5c-94a0-4ca859e69a14" providerId="AD" clId="Web-{FEE58B7C-7D12-6FF3-A437-DF4862AECBCD}" dt="2025-11-11T12:17:04.155" v="573" actId="20577"/>
          <ac:spMkLst>
            <pc:docMk/>
            <pc:sldMk cId="0" sldId="361"/>
            <ac:spMk id="4" creationId="{00000000-0000-0000-0000-000000000000}"/>
          </ac:spMkLst>
        </pc:spChg>
      </pc:sldChg>
      <pc:sldChg chg="modSp">
        <pc:chgData name="STRYZHEVSKA, Oleksandra" userId="S::stryzhevskao@who.int::7390fdbd-f713-4b5c-94a0-4ca859e69a14" providerId="AD" clId="Web-{FEE58B7C-7D12-6FF3-A437-DF4862AECBCD}" dt="2025-11-11T12:19:06.847" v="593" actId="20577"/>
        <pc:sldMkLst>
          <pc:docMk/>
          <pc:sldMk cId="0" sldId="362"/>
        </pc:sldMkLst>
        <pc:spChg chg="mod">
          <ac:chgData name="STRYZHEVSKA, Oleksandra" userId="S::stryzhevskao@who.int::7390fdbd-f713-4b5c-94a0-4ca859e69a14" providerId="AD" clId="Web-{FEE58B7C-7D12-6FF3-A437-DF4862AECBCD}" dt="2025-11-11T12:17:57.969" v="583" actId="20577"/>
          <ac:spMkLst>
            <pc:docMk/>
            <pc:sldMk cId="0" sldId="362"/>
            <ac:spMk id="3" creationId="{00000000-0000-0000-0000-000000000000}"/>
          </ac:spMkLst>
        </pc:spChg>
        <pc:spChg chg="mod">
          <ac:chgData name="STRYZHEVSKA, Oleksandra" userId="S::stryzhevskao@who.int::7390fdbd-f713-4b5c-94a0-4ca859e69a14" providerId="AD" clId="Web-{FEE58B7C-7D12-6FF3-A437-DF4862AECBCD}" dt="2025-11-11T12:17:36.765" v="579" actId="20577"/>
          <ac:spMkLst>
            <pc:docMk/>
            <pc:sldMk cId="0" sldId="362"/>
            <ac:spMk id="4" creationId="{00000000-0000-0000-0000-000000000000}"/>
          </ac:spMkLst>
        </pc:spChg>
        <pc:spChg chg="mod">
          <ac:chgData name="STRYZHEVSKA, Oleksandra" userId="S::stryzhevskao@who.int::7390fdbd-f713-4b5c-94a0-4ca859e69a14" providerId="AD" clId="Web-{FEE58B7C-7D12-6FF3-A437-DF4862AECBCD}" dt="2025-11-11T12:19:06.847" v="593" actId="20577"/>
          <ac:spMkLst>
            <pc:docMk/>
            <pc:sldMk cId="0" sldId="362"/>
            <ac:spMk id="5" creationId="{00000000-0000-0000-0000-000000000000}"/>
          </ac:spMkLst>
        </pc:spChg>
        <pc:spChg chg="mod">
          <ac:chgData name="STRYZHEVSKA, Oleksandra" userId="S::stryzhevskao@who.int::7390fdbd-f713-4b5c-94a0-4ca859e69a14" providerId="AD" clId="Web-{FEE58B7C-7D12-6FF3-A437-DF4862AECBCD}" dt="2025-11-11T12:18:07.704" v="585" actId="20577"/>
          <ac:spMkLst>
            <pc:docMk/>
            <pc:sldMk cId="0" sldId="362"/>
            <ac:spMk id="7" creationId="{54B0DA98-04E4-40B0-B190-259CAA42315F}"/>
          </ac:spMkLst>
        </pc:spChg>
      </pc:sldChg>
      <pc:sldChg chg="modSp">
        <pc:chgData name="STRYZHEVSKA, Oleksandra" userId="S::stryzhevskao@who.int::7390fdbd-f713-4b5c-94a0-4ca859e69a14" providerId="AD" clId="Web-{FEE58B7C-7D12-6FF3-A437-DF4862AECBCD}" dt="2025-11-11T12:20:53.365" v="596" actId="20577"/>
        <pc:sldMkLst>
          <pc:docMk/>
          <pc:sldMk cId="0" sldId="363"/>
        </pc:sldMkLst>
        <pc:spChg chg="mod">
          <ac:chgData name="STRYZHEVSKA, Oleksandra" userId="S::stryzhevskao@who.int::7390fdbd-f713-4b5c-94a0-4ca859e69a14" providerId="AD" clId="Web-{FEE58B7C-7D12-6FF3-A437-DF4862AECBCD}" dt="2025-11-11T12:20:53.365" v="596" actId="20577"/>
          <ac:spMkLst>
            <pc:docMk/>
            <pc:sldMk cId="0" sldId="363"/>
            <ac:spMk id="3" creationId="{00000000-0000-0000-0000-000000000000}"/>
          </ac:spMkLst>
        </pc:spChg>
      </pc:sldChg>
      <pc:sldChg chg="modSp">
        <pc:chgData name="STRYZHEVSKA, Oleksandra" userId="S::stryzhevskao@who.int::7390fdbd-f713-4b5c-94a0-4ca859e69a14" providerId="AD" clId="Web-{FEE58B7C-7D12-6FF3-A437-DF4862AECBCD}" dt="2025-11-11T12:21:14.334" v="598" actId="20577"/>
        <pc:sldMkLst>
          <pc:docMk/>
          <pc:sldMk cId="0" sldId="364"/>
        </pc:sldMkLst>
        <pc:spChg chg="mod">
          <ac:chgData name="STRYZHEVSKA, Oleksandra" userId="S::stryzhevskao@who.int::7390fdbd-f713-4b5c-94a0-4ca859e69a14" providerId="AD" clId="Web-{FEE58B7C-7D12-6FF3-A437-DF4862AECBCD}" dt="2025-11-11T12:21:14.334" v="598" actId="20577"/>
          <ac:spMkLst>
            <pc:docMk/>
            <pc:sldMk cId="0" sldId="364"/>
            <ac:spMk id="3" creationId="{00000000-0000-0000-0000-000000000000}"/>
          </ac:spMkLst>
        </pc:spChg>
      </pc:sldChg>
      <pc:sldChg chg="modSp">
        <pc:chgData name="STRYZHEVSKA, Oleksandra" userId="S::stryzhevskao@who.int::7390fdbd-f713-4b5c-94a0-4ca859e69a14" providerId="AD" clId="Web-{FEE58B7C-7D12-6FF3-A437-DF4862AECBCD}" dt="2025-11-11T12:22:46.399" v="608" actId="20577"/>
        <pc:sldMkLst>
          <pc:docMk/>
          <pc:sldMk cId="0" sldId="366"/>
        </pc:sldMkLst>
        <pc:spChg chg="mod">
          <ac:chgData name="STRYZHEVSKA, Oleksandra" userId="S::stryzhevskao@who.int::7390fdbd-f713-4b5c-94a0-4ca859e69a14" providerId="AD" clId="Web-{FEE58B7C-7D12-6FF3-A437-DF4862AECBCD}" dt="2025-11-11T12:21:45.132" v="600" actId="20577"/>
          <ac:spMkLst>
            <pc:docMk/>
            <pc:sldMk cId="0" sldId="366"/>
            <ac:spMk id="3" creationId="{00000000-0000-0000-0000-000000000000}"/>
          </ac:spMkLst>
        </pc:spChg>
        <pc:spChg chg="mod">
          <ac:chgData name="STRYZHEVSKA, Oleksandra" userId="S::stryzhevskao@who.int::7390fdbd-f713-4b5c-94a0-4ca859e69a14" providerId="AD" clId="Web-{FEE58B7C-7D12-6FF3-A437-DF4862AECBCD}" dt="2025-11-11T12:22:46.399" v="608" actId="20577"/>
          <ac:spMkLst>
            <pc:docMk/>
            <pc:sldMk cId="0" sldId="366"/>
            <ac:spMk id="4" creationId="{00000000-0000-0000-0000-000000000000}"/>
          </ac:spMkLst>
        </pc:spChg>
      </pc:sldChg>
      <pc:sldChg chg="modSp">
        <pc:chgData name="STRYZHEVSKA, Oleksandra" userId="S::stryzhevskao@who.int::7390fdbd-f713-4b5c-94a0-4ca859e69a14" providerId="AD" clId="Web-{FEE58B7C-7D12-6FF3-A437-DF4862AECBCD}" dt="2025-11-11T12:26:15.714" v="645" actId="20577"/>
        <pc:sldMkLst>
          <pc:docMk/>
          <pc:sldMk cId="0" sldId="368"/>
        </pc:sldMkLst>
        <pc:spChg chg="mod">
          <ac:chgData name="STRYZHEVSKA, Oleksandra" userId="S::stryzhevskao@who.int::7390fdbd-f713-4b5c-94a0-4ca859e69a14" providerId="AD" clId="Web-{FEE58B7C-7D12-6FF3-A437-DF4862AECBCD}" dt="2025-11-11T12:23:30.493" v="610" actId="20577"/>
          <ac:spMkLst>
            <pc:docMk/>
            <pc:sldMk cId="0" sldId="368"/>
            <ac:spMk id="4" creationId="{00000000-0000-0000-0000-000000000000}"/>
          </ac:spMkLst>
        </pc:spChg>
        <pc:spChg chg="mod">
          <ac:chgData name="STRYZHEVSKA, Oleksandra" userId="S::stryzhevskao@who.int::7390fdbd-f713-4b5c-94a0-4ca859e69a14" providerId="AD" clId="Web-{FEE58B7C-7D12-6FF3-A437-DF4862AECBCD}" dt="2025-11-11T12:26:15.714" v="645" actId="20577"/>
          <ac:spMkLst>
            <pc:docMk/>
            <pc:sldMk cId="0" sldId="368"/>
            <ac:spMk id="5" creationId="{00000000-0000-0000-0000-000000000000}"/>
          </ac:spMkLst>
        </pc:spChg>
        <pc:spChg chg="mod">
          <ac:chgData name="STRYZHEVSKA, Oleksandra" userId="S::stryzhevskao@who.int::7390fdbd-f713-4b5c-94a0-4ca859e69a14" providerId="AD" clId="Web-{FEE58B7C-7D12-6FF3-A437-DF4862AECBCD}" dt="2025-11-11T12:25:37.729" v="640" actId="20577"/>
          <ac:spMkLst>
            <pc:docMk/>
            <pc:sldMk cId="0" sldId="368"/>
            <ac:spMk id="6" creationId="{00000000-0000-0000-0000-000000000000}"/>
          </ac:spMkLst>
        </pc:spChg>
      </pc:sldChg>
      <pc:sldChg chg="modSp">
        <pc:chgData name="STRYZHEVSKA, Oleksandra" userId="S::stryzhevskao@who.int::7390fdbd-f713-4b5c-94a0-4ca859e69a14" providerId="AD" clId="Web-{FEE58B7C-7D12-6FF3-A437-DF4862AECBCD}" dt="2025-11-11T12:26:24.402" v="646" actId="20577"/>
        <pc:sldMkLst>
          <pc:docMk/>
          <pc:sldMk cId="0" sldId="369"/>
        </pc:sldMkLst>
        <pc:spChg chg="mod">
          <ac:chgData name="STRYZHEVSKA, Oleksandra" userId="S::stryzhevskao@who.int::7390fdbd-f713-4b5c-94a0-4ca859e69a14" providerId="AD" clId="Web-{FEE58B7C-7D12-6FF3-A437-DF4862AECBCD}" dt="2025-11-11T12:26:24.402" v="646" actId="20577"/>
          <ac:spMkLst>
            <pc:docMk/>
            <pc:sldMk cId="0" sldId="369"/>
            <ac:spMk id="4" creationId="{00000000-0000-0000-0000-000000000000}"/>
          </ac:spMkLst>
        </pc:spChg>
      </pc:sldChg>
      <pc:sldChg chg="modSp">
        <pc:chgData name="STRYZHEVSKA, Oleksandra" userId="S::stryzhevskao@who.int::7390fdbd-f713-4b5c-94a0-4ca859e69a14" providerId="AD" clId="Web-{FEE58B7C-7D12-6FF3-A437-DF4862AECBCD}" dt="2025-11-11T12:27:28.605" v="652" actId="20577"/>
        <pc:sldMkLst>
          <pc:docMk/>
          <pc:sldMk cId="0" sldId="370"/>
        </pc:sldMkLst>
        <pc:spChg chg="mod">
          <ac:chgData name="STRYZHEVSKA, Oleksandra" userId="S::stryzhevskao@who.int::7390fdbd-f713-4b5c-94a0-4ca859e69a14" providerId="AD" clId="Web-{FEE58B7C-7D12-6FF3-A437-DF4862AECBCD}" dt="2025-11-11T12:26:55.340" v="648" actId="20577"/>
          <ac:spMkLst>
            <pc:docMk/>
            <pc:sldMk cId="0" sldId="370"/>
            <ac:spMk id="3" creationId="{00000000-0000-0000-0000-000000000000}"/>
          </ac:spMkLst>
        </pc:spChg>
        <pc:spChg chg="mod">
          <ac:chgData name="STRYZHEVSKA, Oleksandra" userId="S::stryzhevskao@who.int::7390fdbd-f713-4b5c-94a0-4ca859e69a14" providerId="AD" clId="Web-{FEE58B7C-7D12-6FF3-A437-DF4862AECBCD}" dt="2025-11-11T12:27:28.605" v="652" actId="20577"/>
          <ac:spMkLst>
            <pc:docMk/>
            <pc:sldMk cId="0" sldId="370"/>
            <ac:spMk id="4" creationId="{00000000-0000-0000-0000-000000000000}"/>
          </ac:spMkLst>
        </pc:spChg>
      </pc:sldChg>
      <pc:sldChg chg="modSp">
        <pc:chgData name="STRYZHEVSKA, Oleksandra" userId="S::stryzhevskao@who.int::7390fdbd-f713-4b5c-94a0-4ca859e69a14" providerId="AD" clId="Web-{FEE58B7C-7D12-6FF3-A437-DF4862AECBCD}" dt="2025-11-11T12:31:12.076" v="685" actId="20577"/>
        <pc:sldMkLst>
          <pc:docMk/>
          <pc:sldMk cId="0" sldId="371"/>
        </pc:sldMkLst>
        <pc:spChg chg="mod">
          <ac:chgData name="STRYZHEVSKA, Oleksandra" userId="S::stryzhevskao@who.int::7390fdbd-f713-4b5c-94a0-4ca859e69a14" providerId="AD" clId="Web-{FEE58B7C-7D12-6FF3-A437-DF4862AECBCD}" dt="2025-11-11T12:31:12.076" v="685" actId="20577"/>
          <ac:spMkLst>
            <pc:docMk/>
            <pc:sldMk cId="0" sldId="371"/>
            <ac:spMk id="3" creationId="{00000000-0000-0000-0000-000000000000}"/>
          </ac:spMkLst>
        </pc:spChg>
      </pc:sldChg>
      <pc:sldChg chg="modSp">
        <pc:chgData name="STRYZHEVSKA, Oleksandra" userId="S::stryzhevskao@who.int::7390fdbd-f713-4b5c-94a0-4ca859e69a14" providerId="AD" clId="Web-{FEE58B7C-7D12-6FF3-A437-DF4862AECBCD}" dt="2025-11-11T12:29:10.403" v="672" actId="20577"/>
        <pc:sldMkLst>
          <pc:docMk/>
          <pc:sldMk cId="0" sldId="372"/>
        </pc:sldMkLst>
        <pc:spChg chg="mod">
          <ac:chgData name="STRYZHEVSKA, Oleksandra" userId="S::stryzhevskao@who.int::7390fdbd-f713-4b5c-94a0-4ca859e69a14" providerId="AD" clId="Web-{FEE58B7C-7D12-6FF3-A437-DF4862AECBCD}" dt="2025-11-11T12:29:10.403" v="672" actId="20577"/>
          <ac:spMkLst>
            <pc:docMk/>
            <pc:sldMk cId="0" sldId="372"/>
            <ac:spMk id="3" creationId="{00000000-0000-0000-0000-000000000000}"/>
          </ac:spMkLst>
        </pc:spChg>
      </pc:sldChg>
      <pc:sldChg chg="modSp">
        <pc:chgData name="STRYZHEVSKA, Oleksandra" userId="S::stryzhevskao@who.int::7390fdbd-f713-4b5c-94a0-4ca859e69a14" providerId="AD" clId="Web-{FEE58B7C-7D12-6FF3-A437-DF4862AECBCD}" dt="2025-11-11T12:30:54.139" v="683" actId="20577"/>
        <pc:sldMkLst>
          <pc:docMk/>
          <pc:sldMk cId="0" sldId="373"/>
        </pc:sldMkLst>
        <pc:spChg chg="mod">
          <ac:chgData name="STRYZHEVSKA, Oleksandra" userId="S::stryzhevskao@who.int::7390fdbd-f713-4b5c-94a0-4ca859e69a14" providerId="AD" clId="Web-{FEE58B7C-7D12-6FF3-A437-DF4862AECBCD}" dt="2025-11-11T12:30:43.935" v="681" actId="20577"/>
          <ac:spMkLst>
            <pc:docMk/>
            <pc:sldMk cId="0" sldId="373"/>
            <ac:spMk id="2" creationId="{00000000-0000-0000-0000-000000000000}"/>
          </ac:spMkLst>
        </pc:spChg>
        <pc:spChg chg="mod">
          <ac:chgData name="STRYZHEVSKA, Oleksandra" userId="S::stryzhevskao@who.int::7390fdbd-f713-4b5c-94a0-4ca859e69a14" providerId="AD" clId="Web-{FEE58B7C-7D12-6FF3-A437-DF4862AECBCD}" dt="2025-11-11T12:30:54.139" v="683" actId="20577"/>
          <ac:spMkLst>
            <pc:docMk/>
            <pc:sldMk cId="0" sldId="373"/>
            <ac:spMk id="6" creationId="{00000000-0000-0000-0000-000000000000}"/>
          </ac:spMkLst>
        </pc:spChg>
      </pc:sldChg>
      <pc:sldChg chg="modSp">
        <pc:chgData name="STRYZHEVSKA, Oleksandra" userId="S::stryzhevskao@who.int::7390fdbd-f713-4b5c-94a0-4ca859e69a14" providerId="AD" clId="Web-{FEE58B7C-7D12-6FF3-A437-DF4862AECBCD}" dt="2025-11-11T12:39:54.982" v="701" actId="20577"/>
        <pc:sldMkLst>
          <pc:docMk/>
          <pc:sldMk cId="0" sldId="374"/>
        </pc:sldMkLst>
        <pc:spChg chg="mod">
          <ac:chgData name="STRYZHEVSKA, Oleksandra" userId="S::stryzhevskao@who.int::7390fdbd-f713-4b5c-94a0-4ca859e69a14" providerId="AD" clId="Web-{FEE58B7C-7D12-6FF3-A437-DF4862AECBCD}" dt="2025-11-11T12:39:54.982" v="701" actId="20577"/>
          <ac:spMkLst>
            <pc:docMk/>
            <pc:sldMk cId="0" sldId="374"/>
            <ac:spMk id="2" creationId="{00000000-0000-0000-0000-000000000000}"/>
          </ac:spMkLst>
        </pc:spChg>
        <pc:spChg chg="mod">
          <ac:chgData name="STRYZHEVSKA, Oleksandra" userId="S::stryzhevskao@who.int::7390fdbd-f713-4b5c-94a0-4ca859e69a14" providerId="AD" clId="Web-{FEE58B7C-7D12-6FF3-A437-DF4862AECBCD}" dt="2025-11-11T12:38:58.122" v="693" actId="20577"/>
          <ac:spMkLst>
            <pc:docMk/>
            <pc:sldMk cId="0" sldId="374"/>
            <ac:spMk id="3" creationId="{00000000-0000-0000-0000-000000000000}"/>
          </ac:spMkLst>
        </pc:spChg>
      </pc:sldChg>
      <pc:sldChg chg="modSp">
        <pc:chgData name="STRYZHEVSKA, Oleksandra" userId="S::stryzhevskao@who.int::7390fdbd-f713-4b5c-94a0-4ca859e69a14" providerId="AD" clId="Web-{FEE58B7C-7D12-6FF3-A437-DF4862AECBCD}" dt="2025-11-11T12:52:33.622" v="816" actId="20577"/>
        <pc:sldMkLst>
          <pc:docMk/>
          <pc:sldMk cId="0" sldId="375"/>
        </pc:sldMkLst>
        <pc:spChg chg="mod">
          <ac:chgData name="STRYZHEVSKA, Oleksandra" userId="S::stryzhevskao@who.int::7390fdbd-f713-4b5c-94a0-4ca859e69a14" providerId="AD" clId="Web-{FEE58B7C-7D12-6FF3-A437-DF4862AECBCD}" dt="2025-11-11T12:52:33.622" v="816" actId="20577"/>
          <ac:spMkLst>
            <pc:docMk/>
            <pc:sldMk cId="0" sldId="375"/>
            <ac:spMk id="2" creationId="{00000000-0000-0000-0000-000000000000}"/>
          </ac:spMkLst>
        </pc:spChg>
      </pc:sldChg>
      <pc:sldChg chg="modSp">
        <pc:chgData name="STRYZHEVSKA, Oleksandra" userId="S::stryzhevskao@who.int::7390fdbd-f713-4b5c-94a0-4ca859e69a14" providerId="AD" clId="Web-{FEE58B7C-7D12-6FF3-A437-DF4862AECBCD}" dt="2025-11-11T12:42:35.391" v="732" actId="20577"/>
        <pc:sldMkLst>
          <pc:docMk/>
          <pc:sldMk cId="0" sldId="376"/>
        </pc:sldMkLst>
        <pc:spChg chg="mod">
          <ac:chgData name="STRYZHEVSKA, Oleksandra" userId="S::stryzhevskao@who.int::7390fdbd-f713-4b5c-94a0-4ca859e69a14" providerId="AD" clId="Web-{FEE58B7C-7D12-6FF3-A437-DF4862AECBCD}" dt="2025-11-11T12:42:35.391" v="732" actId="20577"/>
          <ac:spMkLst>
            <pc:docMk/>
            <pc:sldMk cId="0" sldId="376"/>
            <ac:spMk id="2" creationId="{00000000-0000-0000-0000-000000000000}"/>
          </ac:spMkLst>
        </pc:spChg>
      </pc:sldChg>
      <pc:sldChg chg="modSp">
        <pc:chgData name="STRYZHEVSKA, Oleksandra" userId="S::stryzhevskao@who.int::7390fdbd-f713-4b5c-94a0-4ca859e69a14" providerId="AD" clId="Web-{FEE58B7C-7D12-6FF3-A437-DF4862AECBCD}" dt="2025-11-11T12:44:13.736" v="744" actId="20577"/>
        <pc:sldMkLst>
          <pc:docMk/>
          <pc:sldMk cId="0" sldId="378"/>
        </pc:sldMkLst>
        <pc:spChg chg="mod">
          <ac:chgData name="STRYZHEVSKA, Oleksandra" userId="S::stryzhevskao@who.int::7390fdbd-f713-4b5c-94a0-4ca859e69a14" providerId="AD" clId="Web-{FEE58B7C-7D12-6FF3-A437-DF4862AECBCD}" dt="2025-11-11T12:44:13.736" v="744" actId="20577"/>
          <ac:spMkLst>
            <pc:docMk/>
            <pc:sldMk cId="0" sldId="378"/>
            <ac:spMk id="7" creationId="{00000000-0000-0000-0000-000000000000}"/>
          </ac:spMkLst>
        </pc:spChg>
      </pc:sldChg>
      <pc:sldChg chg="modSp">
        <pc:chgData name="STRYZHEVSKA, Oleksandra" userId="S::stryzhevskao@who.int::7390fdbd-f713-4b5c-94a0-4ca859e69a14" providerId="AD" clId="Web-{FEE58B7C-7D12-6FF3-A437-DF4862AECBCD}" dt="2025-11-11T12:45:22.674" v="753" actId="20577"/>
        <pc:sldMkLst>
          <pc:docMk/>
          <pc:sldMk cId="0" sldId="380"/>
        </pc:sldMkLst>
        <pc:spChg chg="mod">
          <ac:chgData name="STRYZHEVSKA, Oleksandra" userId="S::stryzhevskao@who.int::7390fdbd-f713-4b5c-94a0-4ca859e69a14" providerId="AD" clId="Web-{FEE58B7C-7D12-6FF3-A437-DF4862AECBCD}" dt="2025-11-11T12:45:22.674" v="753" actId="20577"/>
          <ac:spMkLst>
            <pc:docMk/>
            <pc:sldMk cId="0" sldId="380"/>
            <ac:spMk id="6" creationId="{00000000-0000-0000-0000-000000000000}"/>
          </ac:spMkLst>
        </pc:spChg>
      </pc:sldChg>
      <pc:sldChg chg="modSp">
        <pc:chgData name="STRYZHEVSKA, Oleksandra" userId="S::stryzhevskao@who.int::7390fdbd-f713-4b5c-94a0-4ca859e69a14" providerId="AD" clId="Web-{FEE58B7C-7D12-6FF3-A437-DF4862AECBCD}" dt="2025-11-11T12:48:24.004" v="778" actId="20577"/>
        <pc:sldMkLst>
          <pc:docMk/>
          <pc:sldMk cId="0" sldId="381"/>
        </pc:sldMkLst>
        <pc:spChg chg="mod">
          <ac:chgData name="STRYZHEVSKA, Oleksandra" userId="S::stryzhevskao@who.int::7390fdbd-f713-4b5c-94a0-4ca859e69a14" providerId="AD" clId="Web-{FEE58B7C-7D12-6FF3-A437-DF4862AECBCD}" dt="2025-11-11T12:48:24.004" v="778" actId="20577"/>
          <ac:spMkLst>
            <pc:docMk/>
            <pc:sldMk cId="0" sldId="381"/>
            <ac:spMk id="3" creationId="{00000000-0000-0000-0000-000000000000}"/>
          </ac:spMkLst>
        </pc:spChg>
        <pc:spChg chg="mod">
          <ac:chgData name="STRYZHEVSKA, Oleksandra" userId="S::stryzhevskao@who.int::7390fdbd-f713-4b5c-94a0-4ca859e69a14" providerId="AD" clId="Web-{FEE58B7C-7D12-6FF3-A437-DF4862AECBCD}" dt="2025-11-11T12:46:14.799" v="756" actId="20577"/>
          <ac:spMkLst>
            <pc:docMk/>
            <pc:sldMk cId="0" sldId="381"/>
            <ac:spMk id="5" creationId="{00000000-0000-0000-0000-000000000000}"/>
          </ac:spMkLst>
        </pc:spChg>
      </pc:sldChg>
      <pc:sldChg chg="modSp">
        <pc:chgData name="STRYZHEVSKA, Oleksandra" userId="S::stryzhevskao@who.int::7390fdbd-f713-4b5c-94a0-4ca859e69a14" providerId="AD" clId="Web-{FEE58B7C-7D12-6FF3-A437-DF4862AECBCD}" dt="2025-11-11T12:51:52.011" v="804" actId="20577"/>
        <pc:sldMkLst>
          <pc:docMk/>
          <pc:sldMk cId="0" sldId="382"/>
        </pc:sldMkLst>
        <pc:spChg chg="mod">
          <ac:chgData name="STRYZHEVSKA, Oleksandra" userId="S::stryzhevskao@who.int::7390fdbd-f713-4b5c-94a0-4ca859e69a14" providerId="AD" clId="Web-{FEE58B7C-7D12-6FF3-A437-DF4862AECBCD}" dt="2025-11-11T12:51:52.011" v="804" actId="20577"/>
          <ac:spMkLst>
            <pc:docMk/>
            <pc:sldMk cId="0" sldId="382"/>
            <ac:spMk id="3" creationId="{00000000-0000-0000-0000-000000000000}"/>
          </ac:spMkLst>
        </pc:spChg>
        <pc:spChg chg="mod">
          <ac:chgData name="STRYZHEVSKA, Oleksandra" userId="S::stryzhevskao@who.int::7390fdbd-f713-4b5c-94a0-4ca859e69a14" providerId="AD" clId="Web-{FEE58B7C-7D12-6FF3-A437-DF4862AECBCD}" dt="2025-11-11T12:49:24.035" v="788" actId="20577"/>
          <ac:spMkLst>
            <pc:docMk/>
            <pc:sldMk cId="0" sldId="382"/>
            <ac:spMk id="5" creationId="{00000000-0000-0000-0000-000000000000}"/>
          </ac:spMkLst>
        </pc:spChg>
      </pc:sldChg>
      <pc:sldChg chg="modSp">
        <pc:chgData name="STRYZHEVSKA, Oleksandra" userId="S::stryzhevskao@who.int::7390fdbd-f713-4b5c-94a0-4ca859e69a14" providerId="AD" clId="Web-{FEE58B7C-7D12-6FF3-A437-DF4862AECBCD}" dt="2025-11-11T12:52:54.982" v="818" actId="20577"/>
        <pc:sldMkLst>
          <pc:docMk/>
          <pc:sldMk cId="0" sldId="384"/>
        </pc:sldMkLst>
        <pc:spChg chg="mod">
          <ac:chgData name="STRYZHEVSKA, Oleksandra" userId="S::stryzhevskao@who.int::7390fdbd-f713-4b5c-94a0-4ca859e69a14" providerId="AD" clId="Web-{FEE58B7C-7D12-6FF3-A437-DF4862AECBCD}" dt="2025-11-11T12:52:54.982" v="818" actId="20577"/>
          <ac:spMkLst>
            <pc:docMk/>
            <pc:sldMk cId="0" sldId="384"/>
            <ac:spMk id="9" creationId="{00000000-0000-0000-0000-000000000000}"/>
          </ac:spMkLst>
        </pc:spChg>
      </pc:sldChg>
      <pc:sldChg chg="modSp">
        <pc:chgData name="STRYZHEVSKA, Oleksandra" userId="S::stryzhevskao@who.int::7390fdbd-f713-4b5c-94a0-4ca859e69a14" providerId="AD" clId="Web-{FEE58B7C-7D12-6FF3-A437-DF4862AECBCD}" dt="2025-11-11T12:54:48.844" v="831" actId="20577"/>
        <pc:sldMkLst>
          <pc:docMk/>
          <pc:sldMk cId="0" sldId="385"/>
        </pc:sldMkLst>
        <pc:spChg chg="mod">
          <ac:chgData name="STRYZHEVSKA, Oleksandra" userId="S::stryzhevskao@who.int::7390fdbd-f713-4b5c-94a0-4ca859e69a14" providerId="AD" clId="Web-{FEE58B7C-7D12-6FF3-A437-DF4862AECBCD}" dt="2025-11-11T12:54:48.844" v="831" actId="20577"/>
          <ac:spMkLst>
            <pc:docMk/>
            <pc:sldMk cId="0" sldId="385"/>
            <ac:spMk id="10" creationId="{00000000-0000-0000-0000-000000000000}"/>
          </ac:spMkLst>
        </pc:spChg>
      </pc:sldChg>
      <pc:sldChg chg="modSp">
        <pc:chgData name="STRYZHEVSKA, Oleksandra" userId="S::stryzhevskao@who.int::7390fdbd-f713-4b5c-94a0-4ca859e69a14" providerId="AD" clId="Web-{FEE58B7C-7D12-6FF3-A437-DF4862AECBCD}" dt="2025-11-11T12:55:42.392" v="847" actId="20577"/>
        <pc:sldMkLst>
          <pc:docMk/>
          <pc:sldMk cId="0" sldId="386"/>
        </pc:sldMkLst>
        <pc:spChg chg="mod">
          <ac:chgData name="STRYZHEVSKA, Oleksandra" userId="S::stryzhevskao@who.int::7390fdbd-f713-4b5c-94a0-4ca859e69a14" providerId="AD" clId="Web-{FEE58B7C-7D12-6FF3-A437-DF4862AECBCD}" dt="2025-11-11T12:55:42.392" v="847" actId="20577"/>
          <ac:spMkLst>
            <pc:docMk/>
            <pc:sldMk cId="0" sldId="386"/>
            <ac:spMk id="9" creationId="{00000000-0000-0000-0000-000000000000}"/>
          </ac:spMkLst>
        </pc:spChg>
      </pc:sldChg>
      <pc:sldChg chg="modSp">
        <pc:chgData name="STRYZHEVSKA, Oleksandra" userId="S::stryzhevskao@who.int::7390fdbd-f713-4b5c-94a0-4ca859e69a14" providerId="AD" clId="Web-{FEE58B7C-7D12-6FF3-A437-DF4862AECBCD}" dt="2025-11-11T12:57:03.925" v="872" actId="20577"/>
        <pc:sldMkLst>
          <pc:docMk/>
          <pc:sldMk cId="0" sldId="387"/>
        </pc:sldMkLst>
        <pc:spChg chg="mod">
          <ac:chgData name="STRYZHEVSKA, Oleksandra" userId="S::stryzhevskao@who.int::7390fdbd-f713-4b5c-94a0-4ca859e69a14" providerId="AD" clId="Web-{FEE58B7C-7D12-6FF3-A437-DF4862AECBCD}" dt="2025-11-11T12:57:03.925" v="872" actId="20577"/>
          <ac:spMkLst>
            <pc:docMk/>
            <pc:sldMk cId="0" sldId="387"/>
            <ac:spMk id="3" creationId="{00000000-0000-0000-0000-000000000000}"/>
          </ac:spMkLst>
        </pc:spChg>
      </pc:sldChg>
      <pc:sldChg chg="modSp">
        <pc:chgData name="STRYZHEVSKA, Oleksandra" userId="S::stryzhevskao@who.int::7390fdbd-f713-4b5c-94a0-4ca859e69a14" providerId="AD" clId="Web-{FEE58B7C-7D12-6FF3-A437-DF4862AECBCD}" dt="2025-11-11T13:01:36.882" v="878" actId="20577"/>
        <pc:sldMkLst>
          <pc:docMk/>
          <pc:sldMk cId="0" sldId="388"/>
        </pc:sldMkLst>
        <pc:spChg chg="mod">
          <ac:chgData name="STRYZHEVSKA, Oleksandra" userId="S::stryzhevskao@who.int::7390fdbd-f713-4b5c-94a0-4ca859e69a14" providerId="AD" clId="Web-{FEE58B7C-7D12-6FF3-A437-DF4862AECBCD}" dt="2025-11-11T13:01:36.882" v="878" actId="20577"/>
          <ac:spMkLst>
            <pc:docMk/>
            <pc:sldMk cId="0" sldId="388"/>
            <ac:spMk id="3" creationId="{00000000-0000-0000-0000-000000000000}"/>
          </ac:spMkLst>
        </pc:spChg>
      </pc:sldChg>
      <pc:sldChg chg="modSp">
        <pc:chgData name="STRYZHEVSKA, Oleksandra" userId="S::stryzhevskao@who.int::7390fdbd-f713-4b5c-94a0-4ca859e69a14" providerId="AD" clId="Web-{FEE58B7C-7D12-6FF3-A437-DF4862AECBCD}" dt="2025-11-11T13:04:30.774" v="896" actId="20577"/>
        <pc:sldMkLst>
          <pc:docMk/>
          <pc:sldMk cId="0" sldId="390"/>
        </pc:sldMkLst>
        <pc:spChg chg="mod">
          <ac:chgData name="STRYZHEVSKA, Oleksandra" userId="S::stryzhevskao@who.int::7390fdbd-f713-4b5c-94a0-4ca859e69a14" providerId="AD" clId="Web-{FEE58B7C-7D12-6FF3-A437-DF4862AECBCD}" dt="2025-11-11T13:03:17.086" v="880" actId="20577"/>
          <ac:spMkLst>
            <pc:docMk/>
            <pc:sldMk cId="0" sldId="390"/>
            <ac:spMk id="5" creationId="{00000000-0000-0000-0000-000000000000}"/>
          </ac:spMkLst>
        </pc:spChg>
        <pc:spChg chg="mod">
          <ac:chgData name="STRYZHEVSKA, Oleksandra" userId="S::stryzhevskao@who.int::7390fdbd-f713-4b5c-94a0-4ca859e69a14" providerId="AD" clId="Web-{FEE58B7C-7D12-6FF3-A437-DF4862AECBCD}" dt="2025-11-11T13:03:41.586" v="884" actId="20577"/>
          <ac:spMkLst>
            <pc:docMk/>
            <pc:sldMk cId="0" sldId="390"/>
            <ac:spMk id="7" creationId="{00000000-0000-0000-0000-000000000000}"/>
          </ac:spMkLst>
        </pc:spChg>
        <pc:spChg chg="mod">
          <ac:chgData name="STRYZHEVSKA, Oleksandra" userId="S::stryzhevskao@who.int::7390fdbd-f713-4b5c-94a0-4ca859e69a14" providerId="AD" clId="Web-{FEE58B7C-7D12-6FF3-A437-DF4862AECBCD}" dt="2025-11-11T13:03:50.695" v="888" actId="20577"/>
          <ac:spMkLst>
            <pc:docMk/>
            <pc:sldMk cId="0" sldId="390"/>
            <ac:spMk id="9" creationId="{00000000-0000-0000-0000-000000000000}"/>
          </ac:spMkLst>
        </pc:spChg>
        <pc:spChg chg="mod">
          <ac:chgData name="STRYZHEVSKA, Oleksandra" userId="S::stryzhevskao@who.int::7390fdbd-f713-4b5c-94a0-4ca859e69a14" providerId="AD" clId="Web-{FEE58B7C-7D12-6FF3-A437-DF4862AECBCD}" dt="2025-11-11T13:03:50.820" v="890" actId="20577"/>
          <ac:spMkLst>
            <pc:docMk/>
            <pc:sldMk cId="0" sldId="390"/>
            <ac:spMk id="11" creationId="{00000000-0000-0000-0000-000000000000}"/>
          </ac:spMkLst>
        </pc:spChg>
        <pc:spChg chg="mod">
          <ac:chgData name="STRYZHEVSKA, Oleksandra" userId="S::stryzhevskao@who.int::7390fdbd-f713-4b5c-94a0-4ca859e69a14" providerId="AD" clId="Web-{FEE58B7C-7D12-6FF3-A437-DF4862AECBCD}" dt="2025-11-11T13:04:30.774" v="896" actId="20577"/>
          <ac:spMkLst>
            <pc:docMk/>
            <pc:sldMk cId="0" sldId="390"/>
            <ac:spMk id="13" creationId="{00000000-0000-0000-0000-000000000000}"/>
          </ac:spMkLst>
        </pc:spChg>
      </pc:sldChg>
      <pc:sldChg chg="modSp">
        <pc:chgData name="STRYZHEVSKA, Oleksandra" userId="S::stryzhevskao@who.int::7390fdbd-f713-4b5c-94a0-4ca859e69a14" providerId="AD" clId="Web-{FEE58B7C-7D12-6FF3-A437-DF4862AECBCD}" dt="2025-11-11T13:07:10.230" v="914" actId="20577"/>
        <pc:sldMkLst>
          <pc:docMk/>
          <pc:sldMk cId="0" sldId="391"/>
        </pc:sldMkLst>
        <pc:spChg chg="mod">
          <ac:chgData name="STRYZHEVSKA, Oleksandra" userId="S::stryzhevskao@who.int::7390fdbd-f713-4b5c-94a0-4ca859e69a14" providerId="AD" clId="Web-{FEE58B7C-7D12-6FF3-A437-DF4862AECBCD}" dt="2025-11-11T13:04:40.946" v="900" actId="20577"/>
          <ac:spMkLst>
            <pc:docMk/>
            <pc:sldMk cId="0" sldId="391"/>
            <ac:spMk id="2" creationId="{00000000-0000-0000-0000-000000000000}"/>
          </ac:spMkLst>
        </pc:spChg>
        <pc:spChg chg="mod">
          <ac:chgData name="STRYZHEVSKA, Oleksandra" userId="S::stryzhevskao@who.int::7390fdbd-f713-4b5c-94a0-4ca859e69a14" providerId="AD" clId="Web-{FEE58B7C-7D12-6FF3-A437-DF4862AECBCD}" dt="2025-11-11T13:05:40.431" v="906" actId="1076"/>
          <ac:spMkLst>
            <pc:docMk/>
            <pc:sldMk cId="0" sldId="391"/>
            <ac:spMk id="6" creationId="{00000000-0000-0000-0000-000000000000}"/>
          </ac:spMkLst>
        </pc:spChg>
        <pc:spChg chg="mod">
          <ac:chgData name="STRYZHEVSKA, Oleksandra" userId="S::stryzhevskao@who.int::7390fdbd-f713-4b5c-94a0-4ca859e69a14" providerId="AD" clId="Web-{FEE58B7C-7D12-6FF3-A437-DF4862AECBCD}" dt="2025-11-11T13:05:49.790" v="908" actId="20577"/>
          <ac:spMkLst>
            <pc:docMk/>
            <pc:sldMk cId="0" sldId="391"/>
            <ac:spMk id="7" creationId="{00000000-0000-0000-0000-000000000000}"/>
          </ac:spMkLst>
        </pc:spChg>
        <pc:spChg chg="mod">
          <ac:chgData name="STRYZHEVSKA, Oleksandra" userId="S::stryzhevskao@who.int::7390fdbd-f713-4b5c-94a0-4ca859e69a14" providerId="AD" clId="Web-{FEE58B7C-7D12-6FF3-A437-DF4862AECBCD}" dt="2025-11-11T13:06:26.462" v="911" actId="20577"/>
          <ac:spMkLst>
            <pc:docMk/>
            <pc:sldMk cId="0" sldId="391"/>
            <ac:spMk id="9" creationId="{00000000-0000-0000-0000-000000000000}"/>
          </ac:spMkLst>
        </pc:spChg>
        <pc:spChg chg="mod">
          <ac:chgData name="STRYZHEVSKA, Oleksandra" userId="S::stryzhevskao@who.int::7390fdbd-f713-4b5c-94a0-4ca859e69a14" providerId="AD" clId="Web-{FEE58B7C-7D12-6FF3-A437-DF4862AECBCD}" dt="2025-11-11T13:07:10.230" v="914" actId="20577"/>
          <ac:spMkLst>
            <pc:docMk/>
            <pc:sldMk cId="0" sldId="391"/>
            <ac:spMk id="10" creationId="{00000000-0000-0000-0000-000000000000}"/>
          </ac:spMkLst>
        </pc:spChg>
      </pc:sldChg>
      <pc:sldChg chg="modSp">
        <pc:chgData name="STRYZHEVSKA, Oleksandra" userId="S::stryzhevskao@who.int::7390fdbd-f713-4b5c-94a0-4ca859e69a14" providerId="AD" clId="Web-{FEE58B7C-7D12-6FF3-A437-DF4862AECBCD}" dt="2025-11-11T13:08:46.672" v="926" actId="20577"/>
        <pc:sldMkLst>
          <pc:docMk/>
          <pc:sldMk cId="0" sldId="392"/>
        </pc:sldMkLst>
        <pc:spChg chg="mod">
          <ac:chgData name="STRYZHEVSKA, Oleksandra" userId="S::stryzhevskao@who.int::7390fdbd-f713-4b5c-94a0-4ca859e69a14" providerId="AD" clId="Web-{FEE58B7C-7D12-6FF3-A437-DF4862AECBCD}" dt="2025-11-11T13:08:22.608" v="921" actId="20577"/>
          <ac:spMkLst>
            <pc:docMk/>
            <pc:sldMk cId="0" sldId="392"/>
            <ac:spMk id="2" creationId="{00000000-0000-0000-0000-000000000000}"/>
          </ac:spMkLst>
        </pc:spChg>
        <pc:spChg chg="mod">
          <ac:chgData name="STRYZHEVSKA, Oleksandra" userId="S::stryzhevskao@who.int::7390fdbd-f713-4b5c-94a0-4ca859e69a14" providerId="AD" clId="Web-{FEE58B7C-7D12-6FF3-A437-DF4862AECBCD}" dt="2025-11-11T13:08:46.672" v="926" actId="20577"/>
          <ac:spMkLst>
            <pc:docMk/>
            <pc:sldMk cId="0" sldId="392"/>
            <ac:spMk id="6" creationId="{00000000-0000-0000-0000-000000000000}"/>
          </ac:spMkLst>
        </pc:spChg>
      </pc:sldChg>
      <pc:sldChg chg="modSp">
        <pc:chgData name="STRYZHEVSKA, Oleksandra" userId="S::stryzhevskao@who.int::7390fdbd-f713-4b5c-94a0-4ca859e69a14" providerId="AD" clId="Web-{FEE58B7C-7D12-6FF3-A437-DF4862AECBCD}" dt="2025-11-11T13:11:30.677" v="947" actId="20577"/>
        <pc:sldMkLst>
          <pc:docMk/>
          <pc:sldMk cId="0" sldId="393"/>
        </pc:sldMkLst>
        <pc:spChg chg="mod">
          <ac:chgData name="STRYZHEVSKA, Oleksandra" userId="S::stryzhevskao@who.int::7390fdbd-f713-4b5c-94a0-4ca859e69a14" providerId="AD" clId="Web-{FEE58B7C-7D12-6FF3-A437-DF4862AECBCD}" dt="2025-11-11T13:11:30.677" v="947" actId="20577"/>
          <ac:spMkLst>
            <pc:docMk/>
            <pc:sldMk cId="0" sldId="393"/>
            <ac:spMk id="6" creationId="{00000000-0000-0000-0000-000000000000}"/>
          </ac:spMkLst>
        </pc:spChg>
      </pc:sldChg>
      <pc:sldChg chg="modSp">
        <pc:chgData name="STRYZHEVSKA, Oleksandra" userId="S::stryzhevskao@who.int::7390fdbd-f713-4b5c-94a0-4ca859e69a14" providerId="AD" clId="Web-{FEE58B7C-7D12-6FF3-A437-DF4862AECBCD}" dt="2025-11-11T13:14:19.915" v="977" actId="20577"/>
        <pc:sldMkLst>
          <pc:docMk/>
          <pc:sldMk cId="0" sldId="395"/>
        </pc:sldMkLst>
        <pc:spChg chg="mod">
          <ac:chgData name="STRYZHEVSKA, Oleksandra" userId="S::stryzhevskao@who.int::7390fdbd-f713-4b5c-94a0-4ca859e69a14" providerId="AD" clId="Web-{FEE58B7C-7D12-6FF3-A437-DF4862AECBCD}" dt="2025-11-11T13:14:19.915" v="977" actId="20577"/>
          <ac:spMkLst>
            <pc:docMk/>
            <pc:sldMk cId="0" sldId="395"/>
            <ac:spMk id="6" creationId="{00000000-0000-0000-0000-000000000000}"/>
          </ac:spMkLst>
        </pc:spChg>
      </pc:sldChg>
      <pc:sldChg chg="modSp">
        <pc:chgData name="STRYZHEVSKA, Oleksandra" userId="S::stryzhevskao@who.int::7390fdbd-f713-4b5c-94a0-4ca859e69a14" providerId="AD" clId="Web-{FEE58B7C-7D12-6FF3-A437-DF4862AECBCD}" dt="2025-11-11T13:20:04.038" v="1030" actId="20577"/>
        <pc:sldMkLst>
          <pc:docMk/>
          <pc:sldMk cId="0" sldId="397"/>
        </pc:sldMkLst>
        <pc:spChg chg="mod">
          <ac:chgData name="STRYZHEVSKA, Oleksandra" userId="S::stryzhevskao@who.int::7390fdbd-f713-4b5c-94a0-4ca859e69a14" providerId="AD" clId="Web-{FEE58B7C-7D12-6FF3-A437-DF4862AECBCD}" dt="2025-11-11T13:20:04.038" v="1030" actId="20577"/>
          <ac:spMkLst>
            <pc:docMk/>
            <pc:sldMk cId="0" sldId="397"/>
            <ac:spMk id="6" creationId="{00000000-0000-0000-0000-000000000000}"/>
          </ac:spMkLst>
        </pc:spChg>
      </pc:sldChg>
      <pc:sldChg chg="modSp">
        <pc:chgData name="STRYZHEVSKA, Oleksandra" userId="S::stryzhevskao@who.int::7390fdbd-f713-4b5c-94a0-4ca859e69a14" providerId="AD" clId="Web-{FEE58B7C-7D12-6FF3-A437-DF4862AECBCD}" dt="2025-11-11T13:23:02.960" v="1057" actId="20577"/>
        <pc:sldMkLst>
          <pc:docMk/>
          <pc:sldMk cId="0" sldId="398"/>
        </pc:sldMkLst>
        <pc:spChg chg="mod">
          <ac:chgData name="STRYZHEVSKA, Oleksandra" userId="S::stryzhevskao@who.int::7390fdbd-f713-4b5c-94a0-4ca859e69a14" providerId="AD" clId="Web-{FEE58B7C-7D12-6FF3-A437-DF4862AECBCD}" dt="2025-11-11T13:23:02.960" v="1057" actId="20577"/>
          <ac:spMkLst>
            <pc:docMk/>
            <pc:sldMk cId="0" sldId="398"/>
            <ac:spMk id="6" creationId="{00000000-0000-0000-0000-000000000000}"/>
          </ac:spMkLst>
        </pc:spChg>
      </pc:sldChg>
      <pc:sldChg chg="modSp">
        <pc:chgData name="STRYZHEVSKA, Oleksandra" userId="S::stryzhevskao@who.int::7390fdbd-f713-4b5c-94a0-4ca859e69a14" providerId="AD" clId="Web-{FEE58B7C-7D12-6FF3-A437-DF4862AECBCD}" dt="2025-11-11T13:26:13.996" v="1107" actId="20577"/>
        <pc:sldMkLst>
          <pc:docMk/>
          <pc:sldMk cId="0" sldId="399"/>
        </pc:sldMkLst>
        <pc:spChg chg="mod">
          <ac:chgData name="STRYZHEVSKA, Oleksandra" userId="S::stryzhevskao@who.int::7390fdbd-f713-4b5c-94a0-4ca859e69a14" providerId="AD" clId="Web-{FEE58B7C-7D12-6FF3-A437-DF4862AECBCD}" dt="2025-11-11T13:26:13.996" v="1107" actId="20577"/>
          <ac:spMkLst>
            <pc:docMk/>
            <pc:sldMk cId="0" sldId="399"/>
            <ac:spMk id="7" creationId="{00000000-0000-0000-0000-000000000000}"/>
          </ac:spMkLst>
        </pc:spChg>
        <pc:spChg chg="mod">
          <ac:chgData name="STRYZHEVSKA, Oleksandra" userId="S::stryzhevskao@who.int::7390fdbd-f713-4b5c-94a0-4ca859e69a14" providerId="AD" clId="Web-{FEE58B7C-7D12-6FF3-A437-DF4862AECBCD}" dt="2025-11-11T13:23:36.429" v="1065" actId="20577"/>
          <ac:spMkLst>
            <pc:docMk/>
            <pc:sldMk cId="0" sldId="399"/>
            <ac:spMk id="8" creationId="{00000000-0000-0000-0000-000000000000}"/>
          </ac:spMkLst>
        </pc:spChg>
      </pc:sldChg>
      <pc:sldChg chg="modSp">
        <pc:chgData name="STRYZHEVSKA, Oleksandra" userId="S::stryzhevskao@who.int::7390fdbd-f713-4b5c-94a0-4ca859e69a14" providerId="AD" clId="Web-{FEE58B7C-7D12-6FF3-A437-DF4862AECBCD}" dt="2025-11-11T13:26:13.605" v="1102" actId="20577"/>
        <pc:sldMkLst>
          <pc:docMk/>
          <pc:sldMk cId="0" sldId="400"/>
        </pc:sldMkLst>
        <pc:spChg chg="mod">
          <ac:chgData name="STRYZHEVSKA, Oleksandra" userId="S::stryzhevskao@who.int::7390fdbd-f713-4b5c-94a0-4ca859e69a14" providerId="AD" clId="Web-{FEE58B7C-7D12-6FF3-A437-DF4862AECBCD}" dt="2025-11-11T13:26:13.605" v="1102" actId="20577"/>
          <ac:spMkLst>
            <pc:docMk/>
            <pc:sldMk cId="0" sldId="400"/>
            <ac:spMk id="5" creationId="{00000000-0000-0000-0000-000000000000}"/>
          </ac:spMkLst>
        </pc:spChg>
        <pc:spChg chg="mod">
          <ac:chgData name="STRYZHEVSKA, Oleksandra" userId="S::stryzhevskao@who.int::7390fdbd-f713-4b5c-94a0-4ca859e69a14" providerId="AD" clId="Web-{FEE58B7C-7D12-6FF3-A437-DF4862AECBCD}" dt="2025-11-11T13:23:47.086" v="1068" actId="20577"/>
          <ac:spMkLst>
            <pc:docMk/>
            <pc:sldMk cId="0" sldId="400"/>
            <ac:spMk id="6" creationId="{00000000-0000-0000-0000-000000000000}"/>
          </ac:spMkLst>
        </pc:spChg>
        <pc:spChg chg="mod">
          <ac:chgData name="STRYZHEVSKA, Oleksandra" userId="S::stryzhevskao@who.int::7390fdbd-f713-4b5c-94a0-4ca859e69a14" providerId="AD" clId="Web-{FEE58B7C-7D12-6FF3-A437-DF4862AECBCD}" dt="2025-11-11T13:25:10.165" v="1092" actId="20577"/>
          <ac:spMkLst>
            <pc:docMk/>
            <pc:sldMk cId="0" sldId="400"/>
            <ac:spMk id="7" creationId="{00000000-0000-0000-0000-000000000000}"/>
          </ac:spMkLst>
        </pc:spChg>
        <pc:spChg chg="mod">
          <ac:chgData name="STRYZHEVSKA, Oleksandra" userId="S::stryzhevskao@who.int::7390fdbd-f713-4b5c-94a0-4ca859e69a14" providerId="AD" clId="Web-{FEE58B7C-7D12-6FF3-A437-DF4862AECBCD}" dt="2025-11-11T13:24:16.883" v="1069" actId="20577"/>
          <ac:spMkLst>
            <pc:docMk/>
            <pc:sldMk cId="0" sldId="400"/>
            <ac:spMk id="8" creationId="{00000000-0000-0000-0000-000000000000}"/>
          </ac:spMkLst>
        </pc:spChg>
        <pc:spChg chg="mod">
          <ac:chgData name="STRYZHEVSKA, Oleksandra" userId="S::stryzhevskao@who.int::7390fdbd-f713-4b5c-94a0-4ca859e69a14" providerId="AD" clId="Web-{FEE58B7C-7D12-6FF3-A437-DF4862AECBCD}" dt="2025-11-11T13:25:30.790" v="1097" actId="20577"/>
          <ac:spMkLst>
            <pc:docMk/>
            <pc:sldMk cId="0" sldId="400"/>
            <ac:spMk id="9" creationId="{00000000-0000-0000-0000-000000000000}"/>
          </ac:spMkLst>
        </pc:spChg>
      </pc:sldChg>
      <pc:sldChg chg="modSp">
        <pc:chgData name="STRYZHEVSKA, Oleksandra" userId="S::stryzhevskao@who.int::7390fdbd-f713-4b5c-94a0-4ca859e69a14" providerId="AD" clId="Web-{FEE58B7C-7D12-6FF3-A437-DF4862AECBCD}" dt="2025-11-11T13:27:52.500" v="1117" actId="20577"/>
        <pc:sldMkLst>
          <pc:docMk/>
          <pc:sldMk cId="0" sldId="401"/>
        </pc:sldMkLst>
        <pc:spChg chg="mod">
          <ac:chgData name="STRYZHEVSKA, Oleksandra" userId="S::stryzhevskao@who.int::7390fdbd-f713-4b5c-94a0-4ca859e69a14" providerId="AD" clId="Web-{FEE58B7C-7D12-6FF3-A437-DF4862AECBCD}" dt="2025-11-11T13:26:46.185" v="1109" actId="20577"/>
          <ac:spMkLst>
            <pc:docMk/>
            <pc:sldMk cId="0" sldId="401"/>
            <ac:spMk id="5" creationId="{00000000-0000-0000-0000-000000000000}"/>
          </ac:spMkLst>
        </pc:spChg>
        <pc:spChg chg="mod">
          <ac:chgData name="STRYZHEVSKA, Oleksandra" userId="S::stryzhevskao@who.int::7390fdbd-f713-4b5c-94a0-4ca859e69a14" providerId="AD" clId="Web-{FEE58B7C-7D12-6FF3-A437-DF4862AECBCD}" dt="2025-11-11T13:27:52.500" v="1117" actId="20577"/>
          <ac:spMkLst>
            <pc:docMk/>
            <pc:sldMk cId="0" sldId="401"/>
            <ac:spMk id="6" creationId="{00000000-0000-0000-0000-000000000000}"/>
          </ac:spMkLst>
        </pc:spChg>
      </pc:sldChg>
      <pc:sldChg chg="modSp">
        <pc:chgData name="STRYZHEVSKA, Oleksandra" userId="S::stryzhevskao@who.int::7390fdbd-f713-4b5c-94a0-4ca859e69a14" providerId="AD" clId="Web-{FEE58B7C-7D12-6FF3-A437-DF4862AECBCD}" dt="2025-11-11T13:28:56.424" v="1129" actId="20577"/>
        <pc:sldMkLst>
          <pc:docMk/>
          <pc:sldMk cId="0" sldId="402"/>
        </pc:sldMkLst>
        <pc:spChg chg="mod">
          <ac:chgData name="STRYZHEVSKA, Oleksandra" userId="S::stryzhevskao@who.int::7390fdbd-f713-4b5c-94a0-4ca859e69a14" providerId="AD" clId="Web-{FEE58B7C-7D12-6FF3-A437-DF4862AECBCD}" dt="2025-11-11T13:28:37.251" v="1127" actId="20577"/>
          <ac:spMkLst>
            <pc:docMk/>
            <pc:sldMk cId="0" sldId="402"/>
            <ac:spMk id="3" creationId="{00000000-0000-0000-0000-000000000000}"/>
          </ac:spMkLst>
        </pc:spChg>
        <pc:spChg chg="mod">
          <ac:chgData name="STRYZHEVSKA, Oleksandra" userId="S::stryzhevskao@who.int::7390fdbd-f713-4b5c-94a0-4ca859e69a14" providerId="AD" clId="Web-{FEE58B7C-7D12-6FF3-A437-DF4862AECBCD}" dt="2025-11-11T13:28:56.424" v="1129" actId="20577"/>
          <ac:spMkLst>
            <pc:docMk/>
            <pc:sldMk cId="0" sldId="402"/>
            <ac:spMk id="4" creationId="{00000000-0000-0000-0000-000000000000}"/>
          </ac:spMkLst>
        </pc:spChg>
      </pc:sldChg>
    </pc:docChg>
  </pc:docChgLst>
  <pc:docChgLst>
    <pc:chgData name="MYROSHNYCHENKO, Dmytro" userId="S::myroshnychenkod@who.int::c6f2b486-755c-4d77-9121-0f35066e1a6f" providerId="AD" clId="Web-{07C8A9D5-1B1F-F391-B9DA-2F8D31629ED7}"/>
    <pc:docChg chg="modSld">
      <pc:chgData name="MYROSHNYCHENKO, Dmytro" userId="S::myroshnychenkod@who.int::c6f2b486-755c-4d77-9121-0f35066e1a6f" providerId="AD" clId="Web-{07C8A9D5-1B1F-F391-B9DA-2F8D31629ED7}" dt="2025-11-14T12:30:05.637" v="6" actId="14100"/>
      <pc:docMkLst>
        <pc:docMk/>
      </pc:docMkLst>
      <pc:sldChg chg="modSp">
        <pc:chgData name="MYROSHNYCHENKO, Dmytro" userId="S::myroshnychenkod@who.int::c6f2b486-755c-4d77-9121-0f35066e1a6f" providerId="AD" clId="Web-{07C8A9D5-1B1F-F391-B9DA-2F8D31629ED7}" dt="2025-11-14T12:30:05.637" v="6" actId="14100"/>
        <pc:sldMkLst>
          <pc:docMk/>
          <pc:sldMk cId="0" sldId="257"/>
        </pc:sldMkLst>
        <pc:spChg chg="mod">
          <ac:chgData name="MYROSHNYCHENKO, Dmytro" userId="S::myroshnychenkod@who.int::c6f2b486-755c-4d77-9121-0f35066e1a6f" providerId="AD" clId="Web-{07C8A9D5-1B1F-F391-B9DA-2F8D31629ED7}" dt="2025-11-14T12:30:05.637" v="6" actId="14100"/>
          <ac:spMkLst>
            <pc:docMk/>
            <pc:sldMk cId="0" sldId="257"/>
            <ac:spMk id="8" creationId="{00000000-0000-0000-0000-000000000000}"/>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57200" y="1420283"/>
            <a:ext cx="5181600" cy="980017"/>
          </a:xfrm>
        </p:spPr>
        <p:txBody>
          <a:bodyPr/>
          <a:lstStyle/>
          <a:p>
            <a:r>
              <a:rPr lang="en-US"/>
              <a:t>Click to edit Master title style</a:t>
            </a:r>
          </a:p>
        </p:txBody>
      </p:sp>
      <p:sp>
        <p:nvSpPr>
          <p:cNvPr id="3" name="Subtitle 2"/>
          <p:cNvSpPr>
            <a:spLocks noGrp="1"/>
          </p:cNvSpPr>
          <p:nvPr>
            <p:ph type="subTitle" idx="1"/>
          </p:nvPr>
        </p:nvSpPr>
        <p:spPr>
          <a:xfrm>
            <a:off x="914400" y="2590800"/>
            <a:ext cx="4267200" cy="1168400"/>
          </a:xfrm>
        </p:spPr>
        <p:txBody>
          <a:bodyPr/>
          <a:lstStyle>
            <a:lvl1pPr marL="0" indent="0" algn="ctr">
              <a:buNone/>
              <a:defRPr>
                <a:solidFill>
                  <a:schemeClr val="tx1">
                    <a:tint val="75000"/>
                  </a:schemeClr>
                </a:solidFill>
              </a:defRPr>
            </a:lvl1pPr>
            <a:lvl2pPr marL="304815" indent="0" algn="ctr">
              <a:buNone/>
              <a:defRPr>
                <a:solidFill>
                  <a:schemeClr val="tx1">
                    <a:tint val="75000"/>
                  </a:schemeClr>
                </a:solidFill>
              </a:defRPr>
            </a:lvl2pPr>
            <a:lvl3pPr marL="609630" indent="0" algn="ctr">
              <a:buNone/>
              <a:defRPr>
                <a:solidFill>
                  <a:schemeClr val="tx1">
                    <a:tint val="75000"/>
                  </a:schemeClr>
                </a:solidFill>
              </a:defRPr>
            </a:lvl3pPr>
            <a:lvl4pPr marL="914446" indent="0" algn="ctr">
              <a:buNone/>
              <a:defRPr>
                <a:solidFill>
                  <a:schemeClr val="tx1">
                    <a:tint val="75000"/>
                  </a:schemeClr>
                </a:solidFill>
              </a:defRPr>
            </a:lvl4pPr>
            <a:lvl5pPr marL="1219261" indent="0" algn="ctr">
              <a:buNone/>
              <a:defRPr>
                <a:solidFill>
                  <a:schemeClr val="tx1">
                    <a:tint val="75000"/>
                  </a:schemeClr>
                </a:solidFill>
              </a:defRPr>
            </a:lvl5pPr>
            <a:lvl6pPr marL="1524076" indent="0" algn="ctr">
              <a:buNone/>
              <a:defRPr>
                <a:solidFill>
                  <a:schemeClr val="tx1">
                    <a:tint val="75000"/>
                  </a:schemeClr>
                </a:solidFill>
              </a:defRPr>
            </a:lvl6pPr>
            <a:lvl7pPr marL="1828891" indent="0" algn="ctr">
              <a:buNone/>
              <a:defRPr>
                <a:solidFill>
                  <a:schemeClr val="tx1">
                    <a:tint val="75000"/>
                  </a:schemeClr>
                </a:solidFill>
              </a:defRPr>
            </a:lvl7pPr>
            <a:lvl8pPr marL="2133707" indent="0" algn="ctr">
              <a:buNone/>
              <a:defRPr>
                <a:solidFill>
                  <a:schemeClr val="tx1">
                    <a:tint val="75000"/>
                  </a:schemeClr>
                </a:solidFill>
              </a:defRPr>
            </a:lvl8pPr>
            <a:lvl9pPr marL="2438522"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7444587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5382449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419600" y="183092"/>
            <a:ext cx="1371600" cy="390101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04800" y="183092"/>
            <a:ext cx="4013200" cy="39010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0867291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2273137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81542" y="2937934"/>
            <a:ext cx="5181600" cy="908050"/>
          </a:xfrm>
        </p:spPr>
        <p:txBody>
          <a:bodyPr anchor="t"/>
          <a:lstStyle>
            <a:lvl1pPr algn="l">
              <a:defRPr sz="2667" b="1" cap="all"/>
            </a:lvl1pPr>
          </a:lstStyle>
          <a:p>
            <a:r>
              <a:rPr lang="en-US"/>
              <a:t>Click to edit Master title style</a:t>
            </a:r>
          </a:p>
        </p:txBody>
      </p:sp>
      <p:sp>
        <p:nvSpPr>
          <p:cNvPr id="3" name="Text Placeholder 2"/>
          <p:cNvSpPr>
            <a:spLocks noGrp="1"/>
          </p:cNvSpPr>
          <p:nvPr>
            <p:ph type="body" idx="1"/>
          </p:nvPr>
        </p:nvSpPr>
        <p:spPr>
          <a:xfrm>
            <a:off x="481542" y="1937809"/>
            <a:ext cx="5181600" cy="1000125"/>
          </a:xfrm>
        </p:spPr>
        <p:txBody>
          <a:bodyPr anchor="b"/>
          <a:lstStyle>
            <a:lvl1pPr marL="0" indent="0">
              <a:buNone/>
              <a:defRPr sz="1333">
                <a:solidFill>
                  <a:schemeClr val="tx1">
                    <a:tint val="75000"/>
                  </a:schemeClr>
                </a:solidFill>
              </a:defRPr>
            </a:lvl1pPr>
            <a:lvl2pPr marL="304815" indent="0">
              <a:buNone/>
              <a:defRPr sz="1200">
                <a:solidFill>
                  <a:schemeClr val="tx1">
                    <a:tint val="75000"/>
                  </a:schemeClr>
                </a:solidFill>
              </a:defRPr>
            </a:lvl2pPr>
            <a:lvl3pPr marL="609630" indent="0">
              <a:buNone/>
              <a:defRPr sz="1067">
                <a:solidFill>
                  <a:schemeClr val="tx1">
                    <a:tint val="75000"/>
                  </a:schemeClr>
                </a:solidFill>
              </a:defRPr>
            </a:lvl3pPr>
            <a:lvl4pPr marL="914446" indent="0">
              <a:buNone/>
              <a:defRPr sz="933">
                <a:solidFill>
                  <a:schemeClr val="tx1">
                    <a:tint val="75000"/>
                  </a:schemeClr>
                </a:solidFill>
              </a:defRPr>
            </a:lvl4pPr>
            <a:lvl5pPr marL="1219261" indent="0">
              <a:buNone/>
              <a:defRPr sz="933">
                <a:solidFill>
                  <a:schemeClr val="tx1">
                    <a:tint val="75000"/>
                  </a:schemeClr>
                </a:solidFill>
              </a:defRPr>
            </a:lvl5pPr>
            <a:lvl6pPr marL="1524076" indent="0">
              <a:buNone/>
              <a:defRPr sz="933">
                <a:solidFill>
                  <a:schemeClr val="tx1">
                    <a:tint val="75000"/>
                  </a:schemeClr>
                </a:solidFill>
              </a:defRPr>
            </a:lvl6pPr>
            <a:lvl7pPr marL="1828891" indent="0">
              <a:buNone/>
              <a:defRPr sz="933">
                <a:solidFill>
                  <a:schemeClr val="tx1">
                    <a:tint val="75000"/>
                  </a:schemeClr>
                </a:solidFill>
              </a:defRPr>
            </a:lvl7pPr>
            <a:lvl8pPr marL="2133707" indent="0">
              <a:buNone/>
              <a:defRPr sz="933">
                <a:solidFill>
                  <a:schemeClr val="tx1">
                    <a:tint val="75000"/>
                  </a:schemeClr>
                </a:solidFill>
              </a:defRPr>
            </a:lvl8pPr>
            <a:lvl9pPr marL="2438522" indent="0">
              <a:buNone/>
              <a:defRPr sz="933">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11/14/2025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1936512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04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098800" y="1066800"/>
            <a:ext cx="2692400" cy="3017309"/>
          </a:xfrm>
        </p:spPr>
        <p:txBody>
          <a:bodyPr/>
          <a:lstStyle>
            <a:lvl1pPr>
              <a:defRPr sz="1867"/>
            </a:lvl1pPr>
            <a:lvl2pPr>
              <a:defRPr sz="1600"/>
            </a:lvl2pPr>
            <a:lvl3pPr>
              <a:defRPr sz="1333"/>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11/14/2025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7094622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04800" y="1023409"/>
            <a:ext cx="2693459"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4" name="Content Placeholder 3"/>
          <p:cNvSpPr>
            <a:spLocks noGrp="1"/>
          </p:cNvSpPr>
          <p:nvPr>
            <p:ph sz="half" idx="2"/>
          </p:nvPr>
        </p:nvSpPr>
        <p:spPr>
          <a:xfrm>
            <a:off x="304800" y="1449917"/>
            <a:ext cx="2693459"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3096684" y="1023409"/>
            <a:ext cx="2694517" cy="426508"/>
          </a:xfrm>
        </p:spPr>
        <p:txBody>
          <a:bodyPr anchor="b"/>
          <a:lstStyle>
            <a:lvl1pPr marL="0" indent="0">
              <a:buNone/>
              <a:defRPr sz="1600" b="1"/>
            </a:lvl1pPr>
            <a:lvl2pPr marL="304815" indent="0">
              <a:buNone/>
              <a:defRPr sz="1333" b="1"/>
            </a:lvl2pPr>
            <a:lvl3pPr marL="609630" indent="0">
              <a:buNone/>
              <a:defRPr sz="1200" b="1"/>
            </a:lvl3pPr>
            <a:lvl4pPr marL="914446" indent="0">
              <a:buNone/>
              <a:defRPr sz="1067" b="1"/>
            </a:lvl4pPr>
            <a:lvl5pPr marL="1219261" indent="0">
              <a:buNone/>
              <a:defRPr sz="1067" b="1"/>
            </a:lvl5pPr>
            <a:lvl6pPr marL="1524076" indent="0">
              <a:buNone/>
              <a:defRPr sz="1067" b="1"/>
            </a:lvl6pPr>
            <a:lvl7pPr marL="1828891" indent="0">
              <a:buNone/>
              <a:defRPr sz="1067" b="1"/>
            </a:lvl7pPr>
            <a:lvl8pPr marL="2133707" indent="0">
              <a:buNone/>
              <a:defRPr sz="1067" b="1"/>
            </a:lvl8pPr>
            <a:lvl9pPr marL="2438522" indent="0">
              <a:buNone/>
              <a:defRPr sz="1067" b="1"/>
            </a:lvl9pPr>
          </a:lstStyle>
          <a:p>
            <a:pPr lvl="0"/>
            <a:r>
              <a:rPr lang="en-US"/>
              <a:t>Click to edit Master text styles</a:t>
            </a:r>
          </a:p>
        </p:txBody>
      </p:sp>
      <p:sp>
        <p:nvSpPr>
          <p:cNvPr id="6" name="Content Placeholder 5"/>
          <p:cNvSpPr>
            <a:spLocks noGrp="1"/>
          </p:cNvSpPr>
          <p:nvPr>
            <p:ph sz="quarter" idx="4"/>
          </p:nvPr>
        </p:nvSpPr>
        <p:spPr>
          <a:xfrm>
            <a:off x="3096684" y="1449917"/>
            <a:ext cx="2694517" cy="2634192"/>
          </a:xfrm>
        </p:spPr>
        <p:txBody>
          <a:bodyPr/>
          <a:lstStyle>
            <a:lvl1pPr>
              <a:defRPr sz="1600"/>
            </a:lvl1pPr>
            <a:lvl2pPr>
              <a:defRPr sz="1333"/>
            </a:lvl2pPr>
            <a:lvl3pPr>
              <a:defRPr sz="1200"/>
            </a:lvl3pPr>
            <a:lvl4pPr>
              <a:defRPr sz="1067"/>
            </a:lvl4pPr>
            <a:lvl5pPr>
              <a:defRPr sz="1067"/>
            </a:lvl5pPr>
            <a:lvl6pPr>
              <a:defRPr sz="1067"/>
            </a:lvl6pPr>
            <a:lvl7pPr>
              <a:defRPr sz="1067"/>
            </a:lvl7pPr>
            <a:lvl8pPr>
              <a:defRPr sz="1067"/>
            </a:lvl8pPr>
            <a:lvl9pPr>
              <a:defRPr sz="1067"/>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11/14/2025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5579418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11/14/2025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54334781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11/14/2025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0061675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0" y="182033"/>
            <a:ext cx="2005542" cy="774700"/>
          </a:xfrm>
        </p:spPr>
        <p:txBody>
          <a:bodyPr anchor="b"/>
          <a:lstStyle>
            <a:lvl1pPr algn="l">
              <a:defRPr sz="1333" b="1"/>
            </a:lvl1pPr>
          </a:lstStyle>
          <a:p>
            <a:r>
              <a:rPr lang="en-US"/>
              <a:t>Click to edit Master title style</a:t>
            </a:r>
          </a:p>
        </p:txBody>
      </p:sp>
      <p:sp>
        <p:nvSpPr>
          <p:cNvPr id="3" name="Content Placeholder 2"/>
          <p:cNvSpPr>
            <a:spLocks noGrp="1"/>
          </p:cNvSpPr>
          <p:nvPr>
            <p:ph idx="1"/>
          </p:nvPr>
        </p:nvSpPr>
        <p:spPr>
          <a:xfrm>
            <a:off x="2383367" y="182034"/>
            <a:ext cx="3407833" cy="3902075"/>
          </a:xfrm>
        </p:spPr>
        <p:txBody>
          <a:bodyPr/>
          <a:lstStyle>
            <a:lvl1pPr>
              <a:defRPr sz="2133"/>
            </a:lvl1pPr>
            <a:lvl2pPr>
              <a:defRPr sz="1867"/>
            </a:lvl2pPr>
            <a:lvl3pPr>
              <a:defRPr sz="1600"/>
            </a:lvl3pPr>
            <a:lvl4pPr>
              <a:defRPr sz="1333"/>
            </a:lvl4pPr>
            <a:lvl5pPr>
              <a:defRPr sz="1333"/>
            </a:lvl5pPr>
            <a:lvl6pPr>
              <a:defRPr sz="1333"/>
            </a:lvl6pPr>
            <a:lvl7pPr>
              <a:defRPr sz="1333"/>
            </a:lvl7pPr>
            <a:lvl8pPr>
              <a:defRPr sz="1333"/>
            </a:lvl8pPr>
            <a:lvl9pPr>
              <a:defRPr sz="1333"/>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304800" y="956734"/>
            <a:ext cx="2005542" cy="31273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2866338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94859" y="3200400"/>
            <a:ext cx="3657600" cy="377825"/>
          </a:xfrm>
        </p:spPr>
        <p:txBody>
          <a:bodyPr anchor="b"/>
          <a:lstStyle>
            <a:lvl1pPr algn="l">
              <a:defRPr sz="1333" b="1"/>
            </a:lvl1pPr>
          </a:lstStyle>
          <a:p>
            <a:r>
              <a:rPr lang="en-US"/>
              <a:t>Click to edit Master title style</a:t>
            </a:r>
          </a:p>
        </p:txBody>
      </p:sp>
      <p:sp>
        <p:nvSpPr>
          <p:cNvPr id="3" name="Picture Placeholder 2"/>
          <p:cNvSpPr>
            <a:spLocks noGrp="1"/>
          </p:cNvSpPr>
          <p:nvPr>
            <p:ph type="pic" idx="1"/>
          </p:nvPr>
        </p:nvSpPr>
        <p:spPr>
          <a:xfrm>
            <a:off x="1194859" y="408517"/>
            <a:ext cx="3657600" cy="2743200"/>
          </a:xfrm>
        </p:spPr>
        <p:txBody>
          <a:bodyPr/>
          <a:lstStyle>
            <a:lvl1pPr marL="0" indent="0">
              <a:buNone/>
              <a:defRPr sz="2133"/>
            </a:lvl1pPr>
            <a:lvl2pPr marL="304815" indent="0">
              <a:buNone/>
              <a:defRPr sz="1867"/>
            </a:lvl2pPr>
            <a:lvl3pPr marL="609630" indent="0">
              <a:buNone/>
              <a:defRPr sz="1600"/>
            </a:lvl3pPr>
            <a:lvl4pPr marL="914446" indent="0">
              <a:buNone/>
              <a:defRPr sz="1333"/>
            </a:lvl4pPr>
            <a:lvl5pPr marL="1219261" indent="0">
              <a:buNone/>
              <a:defRPr sz="1333"/>
            </a:lvl5pPr>
            <a:lvl6pPr marL="1524076" indent="0">
              <a:buNone/>
              <a:defRPr sz="1333"/>
            </a:lvl6pPr>
            <a:lvl7pPr marL="1828891" indent="0">
              <a:buNone/>
              <a:defRPr sz="1333"/>
            </a:lvl7pPr>
            <a:lvl8pPr marL="2133707" indent="0">
              <a:buNone/>
              <a:defRPr sz="1333"/>
            </a:lvl8pPr>
            <a:lvl9pPr marL="2438522" indent="0">
              <a:buNone/>
              <a:defRPr sz="1333"/>
            </a:lvl9pPr>
          </a:lstStyle>
          <a:p>
            <a:endParaRPr lang="en-US"/>
          </a:p>
        </p:txBody>
      </p:sp>
      <p:sp>
        <p:nvSpPr>
          <p:cNvPr id="4" name="Text Placeholder 3"/>
          <p:cNvSpPr>
            <a:spLocks noGrp="1"/>
          </p:cNvSpPr>
          <p:nvPr>
            <p:ph type="body" sz="half" idx="2"/>
          </p:nvPr>
        </p:nvSpPr>
        <p:spPr>
          <a:xfrm>
            <a:off x="1194859" y="3578225"/>
            <a:ext cx="3657600" cy="536575"/>
          </a:xfrm>
        </p:spPr>
        <p:txBody>
          <a:bodyPr/>
          <a:lstStyle>
            <a:lvl1pPr marL="0" indent="0">
              <a:buNone/>
              <a:defRPr sz="933"/>
            </a:lvl1pPr>
            <a:lvl2pPr marL="304815" indent="0">
              <a:buNone/>
              <a:defRPr sz="800"/>
            </a:lvl2pPr>
            <a:lvl3pPr marL="609630" indent="0">
              <a:buNone/>
              <a:defRPr sz="667"/>
            </a:lvl3pPr>
            <a:lvl4pPr marL="914446" indent="0">
              <a:buNone/>
              <a:defRPr sz="600"/>
            </a:lvl4pPr>
            <a:lvl5pPr marL="1219261" indent="0">
              <a:buNone/>
              <a:defRPr sz="600"/>
            </a:lvl5pPr>
            <a:lvl6pPr marL="1524076" indent="0">
              <a:buNone/>
              <a:defRPr sz="600"/>
            </a:lvl6pPr>
            <a:lvl7pPr marL="1828891" indent="0">
              <a:buNone/>
              <a:defRPr sz="600"/>
            </a:lvl7pPr>
            <a:lvl8pPr marL="2133707" indent="0">
              <a:buNone/>
              <a:defRPr sz="600"/>
            </a:lvl8pPr>
            <a:lvl9pPr marL="2438522" indent="0">
              <a:buNone/>
              <a:defRPr sz="6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11/14/2025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5204630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04800" y="183092"/>
            <a:ext cx="5486400" cy="762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304800" y="1066800"/>
            <a:ext cx="5486400" cy="3017309"/>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304800" y="4237567"/>
            <a:ext cx="1422400" cy="243417"/>
          </a:xfrm>
          <a:prstGeom prst="rect">
            <a:avLst/>
          </a:prstGeom>
        </p:spPr>
        <p:txBody>
          <a:bodyPr vert="horz" lIns="91440" tIns="45720" rIns="91440" bIns="45720" rtlCol="0" anchor="ctr"/>
          <a:lstStyle>
            <a:lvl1pPr algn="l">
              <a:defRPr sz="800">
                <a:solidFill>
                  <a:schemeClr val="tx1">
                    <a:tint val="75000"/>
                  </a:schemeClr>
                </a:solidFill>
              </a:defRPr>
            </a:lvl1pPr>
          </a:lstStyle>
          <a:p>
            <a:fld id="{1D8BD707-D9CF-40AE-B4C6-C98DA3205C09}" type="datetimeFigureOut">
              <a:rPr lang="en-US" smtClean="0"/>
              <a:pPr/>
              <a:t>11/14/2025</a:t>
            </a:fld>
            <a:endParaRPr lang="en-US"/>
          </a:p>
        </p:txBody>
      </p:sp>
      <p:sp>
        <p:nvSpPr>
          <p:cNvPr id="5" name="Footer Placeholder 4"/>
          <p:cNvSpPr>
            <a:spLocks noGrp="1"/>
          </p:cNvSpPr>
          <p:nvPr>
            <p:ph type="ftr" sz="quarter" idx="3"/>
          </p:nvPr>
        </p:nvSpPr>
        <p:spPr>
          <a:xfrm>
            <a:off x="2082800" y="4237567"/>
            <a:ext cx="1930400" cy="243417"/>
          </a:xfrm>
          <a:prstGeom prst="rect">
            <a:avLst/>
          </a:prstGeom>
        </p:spPr>
        <p:txBody>
          <a:bodyPr vert="horz" lIns="91440" tIns="45720" rIns="91440" bIns="45720" rtlCol="0" anchor="ctr"/>
          <a:lstStyle>
            <a:lvl1pPr algn="ctr">
              <a:defRPr sz="8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4368800" y="4237567"/>
            <a:ext cx="1422400" cy="243417"/>
          </a:xfrm>
          <a:prstGeom prst="rect">
            <a:avLst/>
          </a:prstGeom>
        </p:spPr>
        <p:txBody>
          <a:bodyPr vert="horz" lIns="91440" tIns="45720" rIns="91440" bIns="45720" rtlCol="0" anchor="ctr"/>
          <a:lstStyle>
            <a:lvl1pPr algn="r">
              <a:defRPr sz="8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173381374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609630" rtl="0" eaLnBrk="1" latinLnBrk="0" hangingPunct="1">
        <a:spcBef>
          <a:spcPct val="0"/>
        </a:spcBef>
        <a:buNone/>
        <a:defRPr sz="2933" kern="1200">
          <a:solidFill>
            <a:schemeClr val="tx1"/>
          </a:solidFill>
          <a:latin typeface="+mj-lt"/>
          <a:ea typeface="+mj-ea"/>
          <a:cs typeface="+mj-cs"/>
        </a:defRPr>
      </a:lvl1pPr>
    </p:titleStyle>
    <p:bodyStyle>
      <a:lvl1pPr marL="228611" indent="-228611" algn="l" defTabSz="609630" rtl="0" eaLnBrk="1" latinLnBrk="0" hangingPunct="1">
        <a:spcBef>
          <a:spcPct val="20000"/>
        </a:spcBef>
        <a:buFont typeface="Arial" pitchFamily="34" charset="0"/>
        <a:buChar char="•"/>
        <a:defRPr sz="2133" kern="1200">
          <a:solidFill>
            <a:schemeClr val="tx1"/>
          </a:solidFill>
          <a:latin typeface="+mn-lt"/>
          <a:ea typeface="+mn-ea"/>
          <a:cs typeface="+mn-cs"/>
        </a:defRPr>
      </a:lvl1pPr>
      <a:lvl2pPr marL="495325" indent="-190510" algn="l" defTabSz="609630" rtl="0" eaLnBrk="1" latinLnBrk="0" hangingPunct="1">
        <a:spcBef>
          <a:spcPct val="20000"/>
        </a:spcBef>
        <a:buFont typeface="Arial" pitchFamily="34" charset="0"/>
        <a:buChar char="–"/>
        <a:defRPr sz="1867" kern="1200">
          <a:solidFill>
            <a:schemeClr val="tx1"/>
          </a:solidFill>
          <a:latin typeface="+mn-lt"/>
          <a:ea typeface="+mn-ea"/>
          <a:cs typeface="+mn-cs"/>
        </a:defRPr>
      </a:lvl2pPr>
      <a:lvl3pPr marL="762038" indent="-152408" algn="l" defTabSz="609630" rtl="0" eaLnBrk="1" latinLnBrk="0" hangingPunct="1">
        <a:spcBef>
          <a:spcPct val="20000"/>
        </a:spcBef>
        <a:buFont typeface="Arial" pitchFamily="34" charset="0"/>
        <a:buChar char="•"/>
        <a:defRPr sz="1600" kern="1200">
          <a:solidFill>
            <a:schemeClr val="tx1"/>
          </a:solidFill>
          <a:latin typeface="+mn-lt"/>
          <a:ea typeface="+mn-ea"/>
          <a:cs typeface="+mn-cs"/>
        </a:defRPr>
      </a:lvl3pPr>
      <a:lvl4pPr marL="1066853"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4pPr>
      <a:lvl5pPr marL="137166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5pPr>
      <a:lvl6pPr marL="167648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6pPr>
      <a:lvl7pPr marL="1981299"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7pPr>
      <a:lvl8pPr marL="2286114"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8pPr>
      <a:lvl9pPr marL="2590930" indent="-152408" algn="l" defTabSz="609630" rtl="0" eaLnBrk="1" latinLnBrk="0" hangingPunct="1">
        <a:spcBef>
          <a:spcPct val="20000"/>
        </a:spcBef>
        <a:buFont typeface="Arial" pitchFamily="34" charset="0"/>
        <a:buChar char="•"/>
        <a:defRPr sz="1333" kern="1200">
          <a:solidFill>
            <a:schemeClr val="tx1"/>
          </a:solidFill>
          <a:latin typeface="+mn-lt"/>
          <a:ea typeface="+mn-ea"/>
          <a:cs typeface="+mn-cs"/>
        </a:defRPr>
      </a:lvl9pPr>
    </p:bodyStyle>
    <p:otherStyle>
      <a:defPPr>
        <a:defRPr lang="en-US"/>
      </a:defPPr>
      <a:lvl1pPr marL="0" algn="l" defTabSz="609630" rtl="0" eaLnBrk="1" latinLnBrk="0" hangingPunct="1">
        <a:defRPr sz="1200" kern="1200">
          <a:solidFill>
            <a:schemeClr val="tx1"/>
          </a:solidFill>
          <a:latin typeface="+mn-lt"/>
          <a:ea typeface="+mn-ea"/>
          <a:cs typeface="+mn-cs"/>
        </a:defRPr>
      </a:lvl1pPr>
      <a:lvl2pPr marL="304815" algn="l" defTabSz="609630" rtl="0" eaLnBrk="1" latinLnBrk="0" hangingPunct="1">
        <a:defRPr sz="1200" kern="1200">
          <a:solidFill>
            <a:schemeClr val="tx1"/>
          </a:solidFill>
          <a:latin typeface="+mn-lt"/>
          <a:ea typeface="+mn-ea"/>
          <a:cs typeface="+mn-cs"/>
        </a:defRPr>
      </a:lvl2pPr>
      <a:lvl3pPr marL="609630" algn="l" defTabSz="609630" rtl="0" eaLnBrk="1" latinLnBrk="0" hangingPunct="1">
        <a:defRPr sz="1200" kern="1200">
          <a:solidFill>
            <a:schemeClr val="tx1"/>
          </a:solidFill>
          <a:latin typeface="+mn-lt"/>
          <a:ea typeface="+mn-ea"/>
          <a:cs typeface="+mn-cs"/>
        </a:defRPr>
      </a:lvl3pPr>
      <a:lvl4pPr marL="914446" algn="l" defTabSz="609630" rtl="0" eaLnBrk="1" latinLnBrk="0" hangingPunct="1">
        <a:defRPr sz="1200" kern="1200">
          <a:solidFill>
            <a:schemeClr val="tx1"/>
          </a:solidFill>
          <a:latin typeface="+mn-lt"/>
          <a:ea typeface="+mn-ea"/>
          <a:cs typeface="+mn-cs"/>
        </a:defRPr>
      </a:lvl4pPr>
      <a:lvl5pPr marL="1219261" algn="l" defTabSz="609630" rtl="0" eaLnBrk="1" latinLnBrk="0" hangingPunct="1">
        <a:defRPr sz="1200" kern="1200">
          <a:solidFill>
            <a:schemeClr val="tx1"/>
          </a:solidFill>
          <a:latin typeface="+mn-lt"/>
          <a:ea typeface="+mn-ea"/>
          <a:cs typeface="+mn-cs"/>
        </a:defRPr>
      </a:lvl5pPr>
      <a:lvl6pPr marL="1524076" algn="l" defTabSz="609630" rtl="0" eaLnBrk="1" latinLnBrk="0" hangingPunct="1">
        <a:defRPr sz="1200" kern="1200">
          <a:solidFill>
            <a:schemeClr val="tx1"/>
          </a:solidFill>
          <a:latin typeface="+mn-lt"/>
          <a:ea typeface="+mn-ea"/>
          <a:cs typeface="+mn-cs"/>
        </a:defRPr>
      </a:lvl6pPr>
      <a:lvl7pPr marL="1828891" algn="l" defTabSz="609630" rtl="0" eaLnBrk="1" latinLnBrk="0" hangingPunct="1">
        <a:defRPr sz="1200" kern="1200">
          <a:solidFill>
            <a:schemeClr val="tx1"/>
          </a:solidFill>
          <a:latin typeface="+mn-lt"/>
          <a:ea typeface="+mn-ea"/>
          <a:cs typeface="+mn-cs"/>
        </a:defRPr>
      </a:lvl7pPr>
      <a:lvl8pPr marL="2133707" algn="l" defTabSz="609630" rtl="0" eaLnBrk="1" latinLnBrk="0" hangingPunct="1">
        <a:defRPr sz="1200" kern="1200">
          <a:solidFill>
            <a:schemeClr val="tx1"/>
          </a:solidFill>
          <a:latin typeface="+mn-lt"/>
          <a:ea typeface="+mn-ea"/>
          <a:cs typeface="+mn-cs"/>
        </a:defRPr>
      </a:lvl8pPr>
      <a:lvl9pPr marL="2438522" algn="l" defTabSz="609630" rtl="0" eaLnBrk="1" latinLnBrk="0" hangingPunct="1">
        <a:defRPr sz="1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sv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8" Type="http://schemas.openxmlformats.org/officeDocument/2006/relationships/image" Target="../media/image121.png"/><Relationship Id="rId3" Type="http://schemas.openxmlformats.org/officeDocument/2006/relationships/image" Target="../media/image68.svg"/><Relationship Id="rId7" Type="http://schemas.openxmlformats.org/officeDocument/2006/relationships/image" Target="../media/image66.svg"/><Relationship Id="rId2" Type="http://schemas.openxmlformats.org/officeDocument/2006/relationships/image" Target="../media/image67.png"/><Relationship Id="rId1" Type="http://schemas.openxmlformats.org/officeDocument/2006/relationships/slideLayout" Target="../slideLayouts/slideLayout7.xml"/><Relationship Id="rId6" Type="http://schemas.openxmlformats.org/officeDocument/2006/relationships/image" Target="../media/image65.png"/><Relationship Id="rId5" Type="http://schemas.openxmlformats.org/officeDocument/2006/relationships/image" Target="../media/image64.svg"/><Relationship Id="rId4" Type="http://schemas.openxmlformats.org/officeDocument/2006/relationships/image" Target="../media/image63.png"/><Relationship Id="rId9" Type="http://schemas.openxmlformats.org/officeDocument/2006/relationships/image" Target="../media/image122.svg"/></Relationships>
</file>

<file path=ppt/slides/_rels/slide101.xml.rels><?xml version="1.0" encoding="UTF-8" standalone="yes"?>
<Relationships xmlns="http://schemas.openxmlformats.org/package/2006/relationships"><Relationship Id="rId3" Type="http://schemas.openxmlformats.org/officeDocument/2006/relationships/image" Target="../media/image124.svg"/><Relationship Id="rId2" Type="http://schemas.openxmlformats.org/officeDocument/2006/relationships/image" Target="../media/image123.png"/><Relationship Id="rId1" Type="http://schemas.openxmlformats.org/officeDocument/2006/relationships/slideLayout" Target="../slideLayouts/slideLayout7.xml"/><Relationship Id="rId4" Type="http://schemas.openxmlformats.org/officeDocument/2006/relationships/image" Target="../media/image125.png"/></Relationships>
</file>

<file path=ppt/slides/_rels/slide102.xml.rels><?xml version="1.0" encoding="UTF-8" standalone="yes"?>
<Relationships xmlns="http://schemas.openxmlformats.org/package/2006/relationships"><Relationship Id="rId3" Type="http://schemas.openxmlformats.org/officeDocument/2006/relationships/image" Target="../media/image124.svg"/><Relationship Id="rId2" Type="http://schemas.openxmlformats.org/officeDocument/2006/relationships/image" Target="../media/image123.png"/><Relationship Id="rId1" Type="http://schemas.openxmlformats.org/officeDocument/2006/relationships/slideLayout" Target="../slideLayouts/slideLayout7.xml"/><Relationship Id="rId4" Type="http://schemas.openxmlformats.org/officeDocument/2006/relationships/image" Target="../media/image120.png"/></Relationships>
</file>

<file path=ppt/slides/_rels/slide103.xml.rels><?xml version="1.0" encoding="UTF-8" standalone="yes"?>
<Relationships xmlns="http://schemas.openxmlformats.org/package/2006/relationships"><Relationship Id="rId3" Type="http://schemas.openxmlformats.org/officeDocument/2006/relationships/image" Target="../media/image85.sv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3" Type="http://schemas.openxmlformats.org/officeDocument/2006/relationships/image" Target="../media/image127.svg"/><Relationship Id="rId2" Type="http://schemas.openxmlformats.org/officeDocument/2006/relationships/image" Target="../media/image126.png"/><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3" Type="http://schemas.openxmlformats.org/officeDocument/2006/relationships/image" Target="../media/image129.svg"/><Relationship Id="rId2" Type="http://schemas.openxmlformats.org/officeDocument/2006/relationships/image" Target="../media/image128.png"/><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3" Type="http://schemas.openxmlformats.org/officeDocument/2006/relationships/image" Target="../media/image131.svg"/><Relationship Id="rId2" Type="http://schemas.openxmlformats.org/officeDocument/2006/relationships/image" Target="../media/image130.png"/><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3" Type="http://schemas.openxmlformats.org/officeDocument/2006/relationships/image" Target="../media/image133.svg"/><Relationship Id="rId2" Type="http://schemas.openxmlformats.org/officeDocument/2006/relationships/image" Target="../media/image132.png"/><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3" Type="http://schemas.openxmlformats.org/officeDocument/2006/relationships/image" Target="../media/image135.svg"/><Relationship Id="rId2" Type="http://schemas.openxmlformats.org/officeDocument/2006/relationships/image" Target="../media/image134.png"/><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3" Type="http://schemas.openxmlformats.org/officeDocument/2006/relationships/image" Target="../media/image137.svg"/><Relationship Id="rId2" Type="http://schemas.openxmlformats.org/officeDocument/2006/relationships/image" Target="../media/image13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3.svg"/><Relationship Id="rId4" Type="http://schemas.openxmlformats.org/officeDocument/2006/relationships/image" Target="../media/image12.png"/></Relationships>
</file>

<file path=ppt/slides/_rels/slide110.xml.rels><?xml version="1.0" encoding="UTF-8" standalone="yes"?>
<Relationships xmlns="http://schemas.openxmlformats.org/package/2006/relationships"><Relationship Id="rId3" Type="http://schemas.openxmlformats.org/officeDocument/2006/relationships/image" Target="../media/image139.svg"/><Relationship Id="rId2" Type="http://schemas.openxmlformats.org/officeDocument/2006/relationships/image" Target="../media/image138.png"/><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3" Type="http://schemas.openxmlformats.org/officeDocument/2006/relationships/image" Target="../media/image141.svg"/><Relationship Id="rId2" Type="http://schemas.openxmlformats.org/officeDocument/2006/relationships/image" Target="../media/image140.png"/><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3" Type="http://schemas.openxmlformats.org/officeDocument/2006/relationships/image" Target="../media/image143.svg"/><Relationship Id="rId2" Type="http://schemas.openxmlformats.org/officeDocument/2006/relationships/image" Target="../media/image142.png"/><Relationship Id="rId1" Type="http://schemas.openxmlformats.org/officeDocument/2006/relationships/slideLayout" Target="../slideLayouts/slideLayout7.xml"/><Relationship Id="rId5" Type="http://schemas.openxmlformats.org/officeDocument/2006/relationships/image" Target="../media/image145.svg"/><Relationship Id="rId4" Type="http://schemas.openxmlformats.org/officeDocument/2006/relationships/image" Target="../media/image144.png"/></Relationships>
</file>

<file path=ppt/slides/_rels/slide113.xml.rels><?xml version="1.0" encoding="UTF-8" standalone="yes"?>
<Relationships xmlns="http://schemas.openxmlformats.org/package/2006/relationships"><Relationship Id="rId3" Type="http://schemas.openxmlformats.org/officeDocument/2006/relationships/image" Target="../media/image147.svg"/><Relationship Id="rId2" Type="http://schemas.openxmlformats.org/officeDocument/2006/relationships/image" Target="../media/image146.png"/><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3" Type="http://schemas.openxmlformats.org/officeDocument/2006/relationships/image" Target="../media/image149.svg"/><Relationship Id="rId2" Type="http://schemas.openxmlformats.org/officeDocument/2006/relationships/image" Target="../media/image148.png"/><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3" Type="http://schemas.openxmlformats.org/officeDocument/2006/relationships/image" Target="../media/image48.sv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3" Type="http://schemas.openxmlformats.org/officeDocument/2006/relationships/image" Target="../media/image151.svg"/><Relationship Id="rId2" Type="http://schemas.openxmlformats.org/officeDocument/2006/relationships/image" Target="../media/image150.png"/><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3" Type="http://schemas.openxmlformats.org/officeDocument/2006/relationships/image" Target="../media/image87.svg"/><Relationship Id="rId2" Type="http://schemas.openxmlformats.org/officeDocument/2006/relationships/image" Target="../media/image6.png"/><Relationship Id="rId1" Type="http://schemas.openxmlformats.org/officeDocument/2006/relationships/slideLayout" Target="../slideLayouts/slideLayout7.xml"/><Relationship Id="rId5" Type="http://schemas.openxmlformats.org/officeDocument/2006/relationships/image" Target="../media/image88.svg"/><Relationship Id="rId4" Type="http://schemas.openxmlformats.org/officeDocument/2006/relationships/image" Target="../media/image8.png"/></Relationships>
</file>

<file path=ppt/slides/_rels/slide118.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image" Target="../media/image19.svg"/><Relationship Id="rId4" Type="http://schemas.openxmlformats.org/officeDocument/2006/relationships/image" Target="../media/image12.png"/></Relationships>
</file>

<file path=ppt/slides/_rels/slide119.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slideLayout" Target="../slideLayouts/slideLayout7.xml"/><Relationship Id="rId5" Type="http://schemas.openxmlformats.org/officeDocument/2006/relationships/image" Target="../media/image37.svg"/><Relationship Id="rId4" Type="http://schemas.openxmlformats.org/officeDocument/2006/relationships/image" Target="../media/image36.png"/></Relationships>
</file>

<file path=ppt/slides/_rels/slide12.xml.rels><?xml version="1.0" encoding="UTF-8" standalone="yes"?>
<Relationships xmlns="http://schemas.openxmlformats.org/package/2006/relationships"><Relationship Id="rId3" Type="http://schemas.openxmlformats.org/officeDocument/2006/relationships/image" Target="../media/image18.svg"/><Relationship Id="rId7" Type="http://schemas.openxmlformats.org/officeDocument/2006/relationships/image" Target="../media/image21.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9.svg"/><Relationship Id="rId4" Type="http://schemas.openxmlformats.org/officeDocument/2006/relationships/image" Target="../media/image12.png"/></Relationships>
</file>

<file path=ppt/slides/_rels/slide120.xml.rels><?xml version="1.0" encoding="UTF-8" standalone="yes"?>
<Relationships xmlns="http://schemas.openxmlformats.org/package/2006/relationships"><Relationship Id="rId3" Type="http://schemas.openxmlformats.org/officeDocument/2006/relationships/image" Target="../media/image39.svg"/><Relationship Id="rId7" Type="http://schemas.openxmlformats.org/officeDocument/2006/relationships/image" Target="../media/image153.svg"/><Relationship Id="rId2" Type="http://schemas.openxmlformats.org/officeDocument/2006/relationships/image" Target="../media/image38.png"/><Relationship Id="rId1" Type="http://schemas.openxmlformats.org/officeDocument/2006/relationships/slideLayout" Target="../slideLayouts/slideLayout7.xml"/><Relationship Id="rId6" Type="http://schemas.openxmlformats.org/officeDocument/2006/relationships/image" Target="../media/image152.png"/><Relationship Id="rId5" Type="http://schemas.openxmlformats.org/officeDocument/2006/relationships/image" Target="../media/image37.svg"/><Relationship Id="rId4" Type="http://schemas.openxmlformats.org/officeDocument/2006/relationships/image" Target="../media/image36.png"/></Relationships>
</file>

<file path=ppt/slides/_rels/slide121.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slideLayout" Target="../slideLayouts/slideLayout7.xml"/><Relationship Id="rId6" Type="http://schemas.openxmlformats.org/officeDocument/2006/relationships/image" Target="../media/image154.png"/><Relationship Id="rId5" Type="http://schemas.openxmlformats.org/officeDocument/2006/relationships/image" Target="../media/image37.svg"/><Relationship Id="rId4" Type="http://schemas.openxmlformats.org/officeDocument/2006/relationships/image" Target="../media/image36.png"/></Relationships>
</file>

<file path=ppt/slides/_rels/slide122.xml.rels><?xml version="1.0" encoding="UTF-8" standalone="yes"?>
<Relationships xmlns="http://schemas.openxmlformats.org/package/2006/relationships"><Relationship Id="rId3" Type="http://schemas.openxmlformats.org/officeDocument/2006/relationships/image" Target="../media/image39.svg"/><Relationship Id="rId7" Type="http://schemas.openxmlformats.org/officeDocument/2006/relationships/image" Target="../media/image156.svg"/><Relationship Id="rId2" Type="http://schemas.openxmlformats.org/officeDocument/2006/relationships/image" Target="../media/image38.png"/><Relationship Id="rId1" Type="http://schemas.openxmlformats.org/officeDocument/2006/relationships/slideLayout" Target="../slideLayouts/slideLayout7.xml"/><Relationship Id="rId6" Type="http://schemas.openxmlformats.org/officeDocument/2006/relationships/image" Target="../media/image155.png"/><Relationship Id="rId5" Type="http://schemas.openxmlformats.org/officeDocument/2006/relationships/image" Target="../media/image37.svg"/><Relationship Id="rId4" Type="http://schemas.openxmlformats.org/officeDocument/2006/relationships/image" Target="../media/image36.png"/></Relationships>
</file>

<file path=ppt/slides/_rels/slide123.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slideLayout" Target="../slideLayouts/slideLayout7.xml"/><Relationship Id="rId6" Type="http://schemas.openxmlformats.org/officeDocument/2006/relationships/image" Target="../media/image157.png"/><Relationship Id="rId5" Type="http://schemas.openxmlformats.org/officeDocument/2006/relationships/image" Target="../media/image37.svg"/><Relationship Id="rId4" Type="http://schemas.openxmlformats.org/officeDocument/2006/relationships/image" Target="../media/image36.png"/></Relationships>
</file>

<file path=ppt/slides/_rels/slide124.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slideLayout" Target="../slideLayouts/slideLayout7.xml"/><Relationship Id="rId5" Type="http://schemas.openxmlformats.org/officeDocument/2006/relationships/image" Target="../media/image37.svg"/><Relationship Id="rId4" Type="http://schemas.openxmlformats.org/officeDocument/2006/relationships/image" Target="../media/image36.png"/></Relationships>
</file>

<file path=ppt/slides/_rels/slide125.xml.rels><?xml version="1.0" encoding="UTF-8" standalone="yes"?>
<Relationships xmlns="http://schemas.openxmlformats.org/package/2006/relationships"><Relationship Id="rId3" Type="http://schemas.openxmlformats.org/officeDocument/2006/relationships/image" Target="../media/image118.svg"/><Relationship Id="rId2" Type="http://schemas.openxmlformats.org/officeDocument/2006/relationships/image" Target="../media/image117.png"/><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3" Type="http://schemas.openxmlformats.org/officeDocument/2006/relationships/image" Target="../media/image118.svg"/><Relationship Id="rId2" Type="http://schemas.openxmlformats.org/officeDocument/2006/relationships/image" Target="../media/image117.png"/><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3" Type="http://schemas.openxmlformats.org/officeDocument/2006/relationships/image" Target="../media/image118.svg"/><Relationship Id="rId2" Type="http://schemas.openxmlformats.org/officeDocument/2006/relationships/image" Target="../media/image117.png"/><Relationship Id="rId1" Type="http://schemas.openxmlformats.org/officeDocument/2006/relationships/slideLayout" Target="../slideLayouts/slideLayout7.xml"/><Relationship Id="rId5" Type="http://schemas.openxmlformats.org/officeDocument/2006/relationships/image" Target="../media/image159.svg"/><Relationship Id="rId4" Type="http://schemas.openxmlformats.org/officeDocument/2006/relationships/image" Target="../media/image158.png"/></Relationships>
</file>

<file path=ppt/slides/_rels/slide128.xml.rels><?xml version="1.0" encoding="UTF-8" standalone="yes"?>
<Relationships xmlns="http://schemas.openxmlformats.org/package/2006/relationships"><Relationship Id="rId3" Type="http://schemas.openxmlformats.org/officeDocument/2006/relationships/image" Target="../media/image68.svg"/><Relationship Id="rId7" Type="http://schemas.openxmlformats.org/officeDocument/2006/relationships/image" Target="../media/image66.svg"/><Relationship Id="rId2" Type="http://schemas.openxmlformats.org/officeDocument/2006/relationships/image" Target="../media/image67.png"/><Relationship Id="rId1" Type="http://schemas.openxmlformats.org/officeDocument/2006/relationships/slideLayout" Target="../slideLayouts/slideLayout7.xml"/><Relationship Id="rId6" Type="http://schemas.openxmlformats.org/officeDocument/2006/relationships/image" Target="../media/image65.png"/><Relationship Id="rId5" Type="http://schemas.openxmlformats.org/officeDocument/2006/relationships/image" Target="../media/image64.svg"/><Relationship Id="rId4" Type="http://schemas.openxmlformats.org/officeDocument/2006/relationships/image" Target="../media/image63.png"/></Relationships>
</file>

<file path=ppt/slides/_rels/slide129.xml.rels><?xml version="1.0" encoding="UTF-8" standalone="yes"?>
<Relationships xmlns="http://schemas.openxmlformats.org/package/2006/relationships"><Relationship Id="rId8" Type="http://schemas.openxmlformats.org/officeDocument/2006/relationships/image" Target="../media/image160.png"/><Relationship Id="rId3" Type="http://schemas.openxmlformats.org/officeDocument/2006/relationships/image" Target="../media/image68.svg"/><Relationship Id="rId7" Type="http://schemas.openxmlformats.org/officeDocument/2006/relationships/image" Target="../media/image66.svg"/><Relationship Id="rId2" Type="http://schemas.openxmlformats.org/officeDocument/2006/relationships/image" Target="../media/image67.png"/><Relationship Id="rId1" Type="http://schemas.openxmlformats.org/officeDocument/2006/relationships/slideLayout" Target="../slideLayouts/slideLayout7.xml"/><Relationship Id="rId6" Type="http://schemas.openxmlformats.org/officeDocument/2006/relationships/image" Target="../media/image65.png"/><Relationship Id="rId5" Type="http://schemas.openxmlformats.org/officeDocument/2006/relationships/image" Target="../media/image64.svg"/><Relationship Id="rId4" Type="http://schemas.openxmlformats.org/officeDocument/2006/relationships/image" Target="../media/image63.png"/><Relationship Id="rId9" Type="http://schemas.openxmlformats.org/officeDocument/2006/relationships/image" Target="../media/image161.svg"/></Relationships>
</file>

<file path=ppt/slides/_rels/slide13.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19.svg"/><Relationship Id="rId4" Type="http://schemas.openxmlformats.org/officeDocument/2006/relationships/image" Target="../media/image12.png"/></Relationships>
</file>

<file path=ppt/slides/_rels/slide130.xml.rels><?xml version="1.0" encoding="UTF-8" standalone="yes"?>
<Relationships xmlns="http://schemas.openxmlformats.org/package/2006/relationships"><Relationship Id="rId3" Type="http://schemas.openxmlformats.org/officeDocument/2006/relationships/image" Target="../media/image68.svg"/><Relationship Id="rId7" Type="http://schemas.openxmlformats.org/officeDocument/2006/relationships/image" Target="../media/image66.svg"/><Relationship Id="rId2" Type="http://schemas.openxmlformats.org/officeDocument/2006/relationships/image" Target="../media/image67.png"/><Relationship Id="rId1" Type="http://schemas.openxmlformats.org/officeDocument/2006/relationships/slideLayout" Target="../slideLayouts/slideLayout7.xml"/><Relationship Id="rId6" Type="http://schemas.openxmlformats.org/officeDocument/2006/relationships/image" Target="../media/image65.png"/><Relationship Id="rId5" Type="http://schemas.openxmlformats.org/officeDocument/2006/relationships/image" Target="../media/image64.svg"/><Relationship Id="rId4" Type="http://schemas.openxmlformats.org/officeDocument/2006/relationships/image" Target="../media/image63.png"/></Relationships>
</file>

<file path=ppt/slides/_rels/slide131.xml.rels><?xml version="1.0" encoding="UTF-8" standalone="yes"?>
<Relationships xmlns="http://schemas.openxmlformats.org/package/2006/relationships"><Relationship Id="rId3" Type="http://schemas.openxmlformats.org/officeDocument/2006/relationships/image" Target="../media/image124.svg"/><Relationship Id="rId2" Type="http://schemas.openxmlformats.org/officeDocument/2006/relationships/image" Target="../media/image123.png"/><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3" Type="http://schemas.openxmlformats.org/officeDocument/2006/relationships/image" Target="../media/image124.svg"/><Relationship Id="rId2" Type="http://schemas.openxmlformats.org/officeDocument/2006/relationships/image" Target="../media/image123.png"/><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3" Type="http://schemas.openxmlformats.org/officeDocument/2006/relationships/image" Target="../media/image124.svg"/><Relationship Id="rId2" Type="http://schemas.openxmlformats.org/officeDocument/2006/relationships/image" Target="../media/image123.png"/><Relationship Id="rId1" Type="http://schemas.openxmlformats.org/officeDocument/2006/relationships/slideLayout" Target="../slideLayouts/slideLayout7.xml"/><Relationship Id="rId5" Type="http://schemas.openxmlformats.org/officeDocument/2006/relationships/image" Target="../media/image163.svg"/><Relationship Id="rId4" Type="http://schemas.openxmlformats.org/officeDocument/2006/relationships/image" Target="../media/image162.png"/></Relationships>
</file>

<file path=ppt/slides/_rels/slide134.xml.rels><?xml version="1.0" encoding="UTF-8" standalone="yes"?>
<Relationships xmlns="http://schemas.openxmlformats.org/package/2006/relationships"><Relationship Id="rId8" Type="http://schemas.openxmlformats.org/officeDocument/2006/relationships/image" Target="../media/image168.png"/><Relationship Id="rId13" Type="http://schemas.openxmlformats.org/officeDocument/2006/relationships/image" Target="../media/image173.svg"/><Relationship Id="rId3" Type="http://schemas.openxmlformats.org/officeDocument/2006/relationships/image" Target="../media/image85.svg"/><Relationship Id="rId7" Type="http://schemas.openxmlformats.org/officeDocument/2006/relationships/image" Target="../media/image167.svg"/><Relationship Id="rId12" Type="http://schemas.openxmlformats.org/officeDocument/2006/relationships/image" Target="../media/image172.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166.png"/><Relationship Id="rId11" Type="http://schemas.openxmlformats.org/officeDocument/2006/relationships/image" Target="../media/image171.svg"/><Relationship Id="rId5" Type="http://schemas.openxmlformats.org/officeDocument/2006/relationships/image" Target="../media/image165.svg"/><Relationship Id="rId10" Type="http://schemas.openxmlformats.org/officeDocument/2006/relationships/image" Target="../media/image170.png"/><Relationship Id="rId4" Type="http://schemas.openxmlformats.org/officeDocument/2006/relationships/image" Target="../media/image164.png"/><Relationship Id="rId9" Type="http://schemas.openxmlformats.org/officeDocument/2006/relationships/image" Target="../media/image169.svg"/></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19.svg"/><Relationship Id="rId4" Type="http://schemas.openxmlformats.org/officeDocument/2006/relationships/image" Target="../media/image12.png"/></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3.xml.rels><?xml version="1.0" encoding="UTF-8" standalone="yes"?>
<Relationships xmlns="http://schemas.openxmlformats.org/package/2006/relationships"><Relationship Id="rId3" Type="http://schemas.openxmlformats.org/officeDocument/2006/relationships/image" Target="../media/image175.png"/><Relationship Id="rId7" Type="http://schemas.openxmlformats.org/officeDocument/2006/relationships/hyperlink" Target="https://drive.google.com/drive/folders/1I8ME531OjKWqKorFOZUtgwiJfDJT1LaS?usp=drive_link" TargetMode="External"/><Relationship Id="rId2" Type="http://schemas.openxmlformats.org/officeDocument/2006/relationships/image" Target="../media/image174.png"/><Relationship Id="rId1" Type="http://schemas.openxmlformats.org/officeDocument/2006/relationships/slideLayout" Target="../slideLayouts/slideLayout7.xml"/><Relationship Id="rId6" Type="http://schemas.openxmlformats.org/officeDocument/2006/relationships/image" Target="../media/image178.png"/><Relationship Id="rId5" Type="http://schemas.openxmlformats.org/officeDocument/2006/relationships/image" Target="../media/image177.png"/><Relationship Id="rId4" Type="http://schemas.openxmlformats.org/officeDocument/2006/relationships/image" Target="../media/image176.png"/></Relationships>
</file>

<file path=ppt/slides/_rels/slide144.xml.rels><?xml version="1.0" encoding="UTF-8" standalone="yes"?>
<Relationships xmlns="http://schemas.openxmlformats.org/package/2006/relationships"><Relationship Id="rId3" Type="http://schemas.openxmlformats.org/officeDocument/2006/relationships/image" Target="../media/image180.png"/><Relationship Id="rId2" Type="http://schemas.openxmlformats.org/officeDocument/2006/relationships/image" Target="../media/image179.png"/><Relationship Id="rId1" Type="http://schemas.openxmlformats.org/officeDocument/2006/relationships/slideLayout" Target="../slideLayouts/slideLayout7.xml"/><Relationship Id="rId5" Type="http://schemas.openxmlformats.org/officeDocument/2006/relationships/hyperlink" Target="https://drive.google.com/drive/folders/1I8ME531OjKWqKorFOZUtgwiJfDJT1LaS?usp=drive_link" TargetMode="External"/><Relationship Id="rId4" Type="http://schemas.openxmlformats.org/officeDocument/2006/relationships/image" Target="../media/image181.png"/></Relationships>
</file>

<file path=ppt/slides/_rels/slide145.xml.rels><?xml version="1.0" encoding="UTF-8" standalone="yes"?>
<Relationships xmlns="http://schemas.openxmlformats.org/package/2006/relationships"><Relationship Id="rId3" Type="http://schemas.openxmlformats.org/officeDocument/2006/relationships/image" Target="../media/image183.jpeg"/><Relationship Id="rId2" Type="http://schemas.openxmlformats.org/officeDocument/2006/relationships/image" Target="../media/image182.png"/><Relationship Id="rId1" Type="http://schemas.openxmlformats.org/officeDocument/2006/relationships/slideLayout" Target="../slideLayouts/slideLayout7.xml"/><Relationship Id="rId4" Type="http://schemas.openxmlformats.org/officeDocument/2006/relationships/image" Target="../media/image184.jpeg"/></Relationships>
</file>

<file path=ppt/slides/_rels/slide146.xml.rels><?xml version="1.0" encoding="UTF-8" standalone="yes"?>
<Relationships xmlns="http://schemas.openxmlformats.org/package/2006/relationships"><Relationship Id="rId2" Type="http://schemas.openxmlformats.org/officeDocument/2006/relationships/image" Target="../media/image185.png"/><Relationship Id="rId1" Type="http://schemas.openxmlformats.org/officeDocument/2006/relationships/slideLayout" Target="../slideLayouts/slideLayout7.xml"/></Relationships>
</file>

<file path=ppt/slides/_rels/slide147.xml.rels><?xml version="1.0" encoding="UTF-8" standalone="yes"?>
<Relationships xmlns="http://schemas.openxmlformats.org/package/2006/relationships"><Relationship Id="rId3" Type="http://schemas.openxmlformats.org/officeDocument/2006/relationships/image" Target="../media/image187.jpeg"/><Relationship Id="rId2" Type="http://schemas.openxmlformats.org/officeDocument/2006/relationships/image" Target="../media/image186.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19.svg"/><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19.svg"/><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19.svg"/><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image" Target="../media/image19.svg"/><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19.svg"/><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19.svg"/><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19.svg"/><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18.svg"/><Relationship Id="rId7" Type="http://schemas.openxmlformats.org/officeDocument/2006/relationships/image" Target="../media/image29.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28.png"/><Relationship Id="rId11" Type="http://schemas.openxmlformats.org/officeDocument/2006/relationships/image" Target="../media/image33.png"/><Relationship Id="rId5" Type="http://schemas.openxmlformats.org/officeDocument/2006/relationships/image" Target="../media/image19.svg"/><Relationship Id="rId10" Type="http://schemas.openxmlformats.org/officeDocument/2006/relationships/image" Target="../media/image32.png"/><Relationship Id="rId4" Type="http://schemas.openxmlformats.org/officeDocument/2006/relationships/image" Target="../media/image12.png"/><Relationship Id="rId9" Type="http://schemas.openxmlformats.org/officeDocument/2006/relationships/image" Target="../media/image31.png"/></Relationships>
</file>

<file path=ppt/slides/_rels/slide23.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19.svg"/><Relationship Id="rId4" Type="http://schemas.openxmlformats.org/officeDocument/2006/relationships/image" Target="../media/image12.png"/></Relationships>
</file>

<file path=ppt/slides/_rels/slide24.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19.svg"/><Relationship Id="rId4" Type="http://schemas.openxmlformats.org/officeDocument/2006/relationships/image" Target="../media/image12.png"/></Relationships>
</file>

<file path=ppt/slides/_rels/slide25.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19.svg"/><Relationship Id="rId4" Type="http://schemas.openxmlformats.org/officeDocument/2006/relationships/image" Target="../media/image12.png"/></Relationships>
</file>

<file path=ppt/slides/_rels/slide26.xml.rels><?xml version="1.0" encoding="UTF-8" standalone="yes"?>
<Relationships xmlns="http://schemas.openxmlformats.org/package/2006/relationships"><Relationship Id="rId3" Type="http://schemas.openxmlformats.org/officeDocument/2006/relationships/image" Target="../media/image37.svg"/><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slideLayout" Target="../slideLayouts/slideLayout7.xml"/><Relationship Id="rId5" Type="http://schemas.openxmlformats.org/officeDocument/2006/relationships/image" Target="../media/image37.svg"/><Relationship Id="rId4" Type="http://schemas.openxmlformats.org/officeDocument/2006/relationships/image" Target="../media/image36.png"/></Relationships>
</file>

<file path=ppt/slides/_rels/slide28.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slideLayout" Target="../slideLayouts/slideLayout7.xml"/><Relationship Id="rId6" Type="http://schemas.openxmlformats.org/officeDocument/2006/relationships/image" Target="../media/image40.jpeg"/><Relationship Id="rId5" Type="http://schemas.openxmlformats.org/officeDocument/2006/relationships/image" Target="../media/image37.svg"/><Relationship Id="rId4" Type="http://schemas.openxmlformats.org/officeDocument/2006/relationships/image" Target="../media/image36.png"/></Relationships>
</file>

<file path=ppt/slides/_rels/slide29.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37.svg"/><Relationship Id="rId4" Type="http://schemas.openxmlformats.org/officeDocument/2006/relationships/image" Target="../media/image36.png"/></Relationships>
</file>

<file path=ppt/slides/_rels/slide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slideLayout" Target="../slideLayouts/slideLayout7.xml"/><Relationship Id="rId6" Type="http://schemas.openxmlformats.org/officeDocument/2006/relationships/image" Target="../media/image42.png"/><Relationship Id="rId5" Type="http://schemas.openxmlformats.org/officeDocument/2006/relationships/image" Target="../media/image37.svg"/><Relationship Id="rId4" Type="http://schemas.openxmlformats.org/officeDocument/2006/relationships/image" Target="../media/image36.png"/></Relationships>
</file>

<file path=ppt/slides/_rels/slide31.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slideLayout" Target="../slideLayouts/slideLayout7.xml"/><Relationship Id="rId6" Type="http://schemas.openxmlformats.org/officeDocument/2006/relationships/image" Target="../media/image43.png"/><Relationship Id="rId5" Type="http://schemas.openxmlformats.org/officeDocument/2006/relationships/image" Target="../media/image37.svg"/><Relationship Id="rId4" Type="http://schemas.openxmlformats.org/officeDocument/2006/relationships/image" Target="../media/image36.png"/></Relationships>
</file>

<file path=ppt/slides/_rels/slide32.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slideLayout" Target="../slideLayouts/slideLayout7.xml"/><Relationship Id="rId6" Type="http://schemas.openxmlformats.org/officeDocument/2006/relationships/image" Target="../media/image44.png"/><Relationship Id="rId5" Type="http://schemas.openxmlformats.org/officeDocument/2006/relationships/image" Target="../media/image37.svg"/><Relationship Id="rId4" Type="http://schemas.openxmlformats.org/officeDocument/2006/relationships/image" Target="../media/image36.png"/></Relationships>
</file>

<file path=ppt/slides/_rels/slide33.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slideLayout" Target="../slideLayouts/slideLayout7.xml"/><Relationship Id="rId6" Type="http://schemas.openxmlformats.org/officeDocument/2006/relationships/image" Target="../media/image45.png"/><Relationship Id="rId5" Type="http://schemas.openxmlformats.org/officeDocument/2006/relationships/image" Target="../media/image37.svg"/><Relationship Id="rId4" Type="http://schemas.openxmlformats.org/officeDocument/2006/relationships/image" Target="../media/image36.png"/></Relationships>
</file>

<file path=ppt/slides/_rels/slide34.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slideLayout" Target="../slideLayouts/slideLayout7.xml"/><Relationship Id="rId5" Type="http://schemas.openxmlformats.org/officeDocument/2006/relationships/image" Target="../media/image37.svg"/><Relationship Id="rId4" Type="http://schemas.openxmlformats.org/officeDocument/2006/relationships/image" Target="../media/image36.png"/></Relationships>
</file>

<file path=ppt/slides/_rels/slide35.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slideLayout" Target="../slideLayouts/slideLayout7.xml"/><Relationship Id="rId6" Type="http://schemas.openxmlformats.org/officeDocument/2006/relationships/image" Target="../media/image46.png"/><Relationship Id="rId5" Type="http://schemas.openxmlformats.org/officeDocument/2006/relationships/image" Target="../media/image37.svg"/><Relationship Id="rId4" Type="http://schemas.openxmlformats.org/officeDocument/2006/relationships/image" Target="../media/image36.png"/></Relationships>
</file>

<file path=ppt/slides/_rels/slide36.xml.rels><?xml version="1.0" encoding="UTF-8" standalone="yes"?>
<Relationships xmlns="http://schemas.openxmlformats.org/package/2006/relationships"><Relationship Id="rId3" Type="http://schemas.openxmlformats.org/officeDocument/2006/relationships/image" Target="../media/image39.svg"/><Relationship Id="rId7" Type="http://schemas.openxmlformats.org/officeDocument/2006/relationships/hyperlink" Target="https://www.youtube.com/watch?v=pnIpDAmjQbs" TargetMode="External"/><Relationship Id="rId2" Type="http://schemas.openxmlformats.org/officeDocument/2006/relationships/image" Target="../media/image38.png"/><Relationship Id="rId1" Type="http://schemas.openxmlformats.org/officeDocument/2006/relationships/slideLayout" Target="../slideLayouts/slideLayout7.xml"/><Relationship Id="rId6" Type="http://schemas.openxmlformats.org/officeDocument/2006/relationships/image" Target="../media/image47.png"/><Relationship Id="rId5" Type="http://schemas.openxmlformats.org/officeDocument/2006/relationships/image" Target="../media/image37.svg"/><Relationship Id="rId4" Type="http://schemas.openxmlformats.org/officeDocument/2006/relationships/image" Target="../media/image36.png"/></Relationships>
</file>

<file path=ppt/slides/_rels/slide37.xml.rels><?xml version="1.0" encoding="UTF-8" standalone="yes"?>
<Relationships xmlns="http://schemas.openxmlformats.org/package/2006/relationships"><Relationship Id="rId3" Type="http://schemas.openxmlformats.org/officeDocument/2006/relationships/image" Target="../media/image48.sv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7.xml"/><Relationship Id="rId5" Type="http://schemas.openxmlformats.org/officeDocument/2006/relationships/image" Target="../media/image9.svg"/><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3.jpe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2.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52.jpeg"/><Relationship Id="rId1" Type="http://schemas.openxmlformats.org/officeDocument/2006/relationships/slideLayout" Target="../slideLayouts/slideLayout7.xml"/><Relationship Id="rId4" Type="http://schemas.openxmlformats.org/officeDocument/2006/relationships/image" Target="../media/image55.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7.xml"/><Relationship Id="rId5" Type="http://schemas.openxmlformats.org/officeDocument/2006/relationships/image" Target="../media/image9.svg"/><Relationship Id="rId4" Type="http://schemas.openxmlformats.org/officeDocument/2006/relationships/image" Target="../media/image8.png"/></Relationships>
</file>

<file path=ppt/slides/_rels/slide50.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62.jpe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64.svg"/><Relationship Id="rId2" Type="http://schemas.openxmlformats.org/officeDocument/2006/relationships/image" Target="../media/image63.png"/><Relationship Id="rId1" Type="http://schemas.openxmlformats.org/officeDocument/2006/relationships/slideLayout" Target="../slideLayouts/slideLayout7.xml"/><Relationship Id="rId5" Type="http://schemas.openxmlformats.org/officeDocument/2006/relationships/image" Target="../media/image66.svg"/><Relationship Id="rId4" Type="http://schemas.openxmlformats.org/officeDocument/2006/relationships/image" Target="../media/image65.png"/></Relationships>
</file>

<file path=ppt/slides/_rels/slide55.xml.rels><?xml version="1.0" encoding="UTF-8" standalone="yes"?>
<Relationships xmlns="http://schemas.openxmlformats.org/package/2006/relationships"><Relationship Id="rId3" Type="http://schemas.openxmlformats.org/officeDocument/2006/relationships/image" Target="../media/image68.svg"/><Relationship Id="rId7" Type="http://schemas.openxmlformats.org/officeDocument/2006/relationships/image" Target="../media/image66.svg"/><Relationship Id="rId2" Type="http://schemas.openxmlformats.org/officeDocument/2006/relationships/image" Target="../media/image67.png"/><Relationship Id="rId1" Type="http://schemas.openxmlformats.org/officeDocument/2006/relationships/slideLayout" Target="../slideLayouts/slideLayout7.xml"/><Relationship Id="rId6" Type="http://schemas.openxmlformats.org/officeDocument/2006/relationships/image" Target="../media/image65.png"/><Relationship Id="rId5" Type="http://schemas.openxmlformats.org/officeDocument/2006/relationships/image" Target="../media/image64.svg"/><Relationship Id="rId4" Type="http://schemas.openxmlformats.org/officeDocument/2006/relationships/image" Target="../media/image63.png"/></Relationships>
</file>

<file path=ppt/slides/_rels/slide56.xml.rels><?xml version="1.0" encoding="UTF-8" standalone="yes"?>
<Relationships xmlns="http://schemas.openxmlformats.org/package/2006/relationships"><Relationship Id="rId8" Type="http://schemas.openxmlformats.org/officeDocument/2006/relationships/image" Target="../media/image40.jpeg"/><Relationship Id="rId3" Type="http://schemas.openxmlformats.org/officeDocument/2006/relationships/image" Target="../media/image68.svg"/><Relationship Id="rId7" Type="http://schemas.openxmlformats.org/officeDocument/2006/relationships/image" Target="../media/image66.svg"/><Relationship Id="rId2" Type="http://schemas.openxmlformats.org/officeDocument/2006/relationships/image" Target="../media/image67.png"/><Relationship Id="rId1" Type="http://schemas.openxmlformats.org/officeDocument/2006/relationships/slideLayout" Target="../slideLayouts/slideLayout7.xml"/><Relationship Id="rId6" Type="http://schemas.openxmlformats.org/officeDocument/2006/relationships/image" Target="../media/image65.png"/><Relationship Id="rId5" Type="http://schemas.openxmlformats.org/officeDocument/2006/relationships/image" Target="../media/image64.svg"/><Relationship Id="rId4" Type="http://schemas.openxmlformats.org/officeDocument/2006/relationships/image" Target="../media/image63.png"/></Relationships>
</file>

<file path=ppt/slides/_rels/slide57.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image" Target="../media/image68.svg"/><Relationship Id="rId7" Type="http://schemas.openxmlformats.org/officeDocument/2006/relationships/image" Target="../media/image66.svg"/><Relationship Id="rId2" Type="http://schemas.openxmlformats.org/officeDocument/2006/relationships/image" Target="../media/image67.png"/><Relationship Id="rId1" Type="http://schemas.openxmlformats.org/officeDocument/2006/relationships/slideLayout" Target="../slideLayouts/slideLayout7.xml"/><Relationship Id="rId6" Type="http://schemas.openxmlformats.org/officeDocument/2006/relationships/image" Target="../media/image65.png"/><Relationship Id="rId5" Type="http://schemas.openxmlformats.org/officeDocument/2006/relationships/image" Target="../media/image64.svg"/><Relationship Id="rId4" Type="http://schemas.openxmlformats.org/officeDocument/2006/relationships/image" Target="../media/image63.png"/><Relationship Id="rId9" Type="http://schemas.openxmlformats.org/officeDocument/2006/relationships/image" Target="../media/image70.png"/></Relationships>
</file>

<file path=ppt/slides/_rels/slide58.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image" Target="../media/image68.svg"/><Relationship Id="rId7" Type="http://schemas.openxmlformats.org/officeDocument/2006/relationships/image" Target="../media/image66.svg"/><Relationship Id="rId2" Type="http://schemas.openxmlformats.org/officeDocument/2006/relationships/image" Target="../media/image67.png"/><Relationship Id="rId1" Type="http://schemas.openxmlformats.org/officeDocument/2006/relationships/slideLayout" Target="../slideLayouts/slideLayout7.xml"/><Relationship Id="rId6" Type="http://schemas.openxmlformats.org/officeDocument/2006/relationships/image" Target="../media/image65.png"/><Relationship Id="rId5" Type="http://schemas.openxmlformats.org/officeDocument/2006/relationships/image" Target="../media/image64.svg"/><Relationship Id="rId4" Type="http://schemas.openxmlformats.org/officeDocument/2006/relationships/image" Target="../media/image63.png"/><Relationship Id="rId9" Type="http://schemas.openxmlformats.org/officeDocument/2006/relationships/image" Target="../media/image72.png"/></Relationships>
</file>

<file path=ppt/slides/_rels/slide59.xml.rels><?xml version="1.0" encoding="UTF-8" standalone="yes"?>
<Relationships xmlns="http://schemas.openxmlformats.org/package/2006/relationships"><Relationship Id="rId3" Type="http://schemas.openxmlformats.org/officeDocument/2006/relationships/image" Target="../media/image68.svg"/><Relationship Id="rId7" Type="http://schemas.openxmlformats.org/officeDocument/2006/relationships/image" Target="../media/image66.svg"/><Relationship Id="rId2" Type="http://schemas.openxmlformats.org/officeDocument/2006/relationships/image" Target="../media/image67.png"/><Relationship Id="rId1" Type="http://schemas.openxmlformats.org/officeDocument/2006/relationships/slideLayout" Target="../slideLayouts/slideLayout7.xml"/><Relationship Id="rId6" Type="http://schemas.openxmlformats.org/officeDocument/2006/relationships/image" Target="../media/image65.png"/><Relationship Id="rId5" Type="http://schemas.openxmlformats.org/officeDocument/2006/relationships/image" Target="../media/image64.svg"/><Relationship Id="rId4" Type="http://schemas.openxmlformats.org/officeDocument/2006/relationships/image" Target="../media/image63.png"/></Relationships>
</file>

<file path=ppt/slides/_rels/slide6.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image" Target="../media/image13.svg"/><Relationship Id="rId4" Type="http://schemas.openxmlformats.org/officeDocument/2006/relationships/image" Target="../media/image12.png"/></Relationships>
</file>

<file path=ppt/slides/_rels/slide60.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image" Target="../media/image68.svg"/><Relationship Id="rId7" Type="http://schemas.openxmlformats.org/officeDocument/2006/relationships/image" Target="../media/image66.svg"/><Relationship Id="rId2" Type="http://schemas.openxmlformats.org/officeDocument/2006/relationships/image" Target="../media/image67.png"/><Relationship Id="rId1" Type="http://schemas.openxmlformats.org/officeDocument/2006/relationships/slideLayout" Target="../slideLayouts/slideLayout7.xml"/><Relationship Id="rId6" Type="http://schemas.openxmlformats.org/officeDocument/2006/relationships/image" Target="../media/image65.png"/><Relationship Id="rId5" Type="http://schemas.openxmlformats.org/officeDocument/2006/relationships/image" Target="../media/image64.svg"/><Relationship Id="rId4" Type="http://schemas.openxmlformats.org/officeDocument/2006/relationships/image" Target="../media/image63.png"/></Relationships>
</file>

<file path=ppt/slides/_rels/slide61.xml.rels><?xml version="1.0" encoding="UTF-8" standalone="yes"?>
<Relationships xmlns="http://schemas.openxmlformats.org/package/2006/relationships"><Relationship Id="rId3" Type="http://schemas.openxmlformats.org/officeDocument/2006/relationships/image" Target="../media/image75.svg"/><Relationship Id="rId2" Type="http://schemas.openxmlformats.org/officeDocument/2006/relationships/image" Target="../media/image74.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8" Type="http://schemas.openxmlformats.org/officeDocument/2006/relationships/image" Target="../media/image76.png"/><Relationship Id="rId3" Type="http://schemas.openxmlformats.org/officeDocument/2006/relationships/image" Target="../media/image68.svg"/><Relationship Id="rId7" Type="http://schemas.openxmlformats.org/officeDocument/2006/relationships/image" Target="../media/image66.svg"/><Relationship Id="rId2" Type="http://schemas.openxmlformats.org/officeDocument/2006/relationships/image" Target="../media/image67.png"/><Relationship Id="rId1" Type="http://schemas.openxmlformats.org/officeDocument/2006/relationships/slideLayout" Target="../slideLayouts/slideLayout7.xml"/><Relationship Id="rId6" Type="http://schemas.openxmlformats.org/officeDocument/2006/relationships/image" Target="../media/image65.png"/><Relationship Id="rId5" Type="http://schemas.openxmlformats.org/officeDocument/2006/relationships/image" Target="../media/image64.svg"/><Relationship Id="rId4" Type="http://schemas.openxmlformats.org/officeDocument/2006/relationships/image" Target="../media/image63.png"/><Relationship Id="rId9" Type="http://schemas.openxmlformats.org/officeDocument/2006/relationships/image" Target="../media/image77.svg"/></Relationships>
</file>

<file path=ppt/slides/_rels/slide63.xml.rels><?xml version="1.0" encoding="UTF-8" standalone="yes"?>
<Relationships xmlns="http://schemas.openxmlformats.org/package/2006/relationships"><Relationship Id="rId8" Type="http://schemas.openxmlformats.org/officeDocument/2006/relationships/image" Target="../media/image76.png"/><Relationship Id="rId3" Type="http://schemas.openxmlformats.org/officeDocument/2006/relationships/image" Target="../media/image68.svg"/><Relationship Id="rId7" Type="http://schemas.openxmlformats.org/officeDocument/2006/relationships/image" Target="../media/image66.svg"/><Relationship Id="rId2" Type="http://schemas.openxmlformats.org/officeDocument/2006/relationships/image" Target="../media/image67.png"/><Relationship Id="rId1" Type="http://schemas.openxmlformats.org/officeDocument/2006/relationships/slideLayout" Target="../slideLayouts/slideLayout7.xml"/><Relationship Id="rId6" Type="http://schemas.openxmlformats.org/officeDocument/2006/relationships/image" Target="../media/image65.png"/><Relationship Id="rId5" Type="http://schemas.openxmlformats.org/officeDocument/2006/relationships/image" Target="../media/image64.svg"/><Relationship Id="rId4" Type="http://schemas.openxmlformats.org/officeDocument/2006/relationships/image" Target="../media/image63.png"/><Relationship Id="rId9" Type="http://schemas.openxmlformats.org/officeDocument/2006/relationships/image" Target="../media/image77.svg"/></Relationships>
</file>

<file path=ppt/slides/_rels/slide64.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image" Target="../media/image68.svg"/><Relationship Id="rId7" Type="http://schemas.openxmlformats.org/officeDocument/2006/relationships/image" Target="../media/image66.svg"/><Relationship Id="rId2" Type="http://schemas.openxmlformats.org/officeDocument/2006/relationships/image" Target="../media/image67.png"/><Relationship Id="rId1" Type="http://schemas.openxmlformats.org/officeDocument/2006/relationships/slideLayout" Target="../slideLayouts/slideLayout7.xml"/><Relationship Id="rId6" Type="http://schemas.openxmlformats.org/officeDocument/2006/relationships/image" Target="../media/image65.png"/><Relationship Id="rId5" Type="http://schemas.openxmlformats.org/officeDocument/2006/relationships/image" Target="../media/image64.svg"/><Relationship Id="rId4" Type="http://schemas.openxmlformats.org/officeDocument/2006/relationships/image" Target="../media/image63.png"/></Relationships>
</file>

<file path=ppt/slides/_rels/slide65.xml.rels><?xml version="1.0" encoding="UTF-8" standalone="yes"?>
<Relationships xmlns="http://schemas.openxmlformats.org/package/2006/relationships"><Relationship Id="rId8" Type="http://schemas.openxmlformats.org/officeDocument/2006/relationships/image" Target="../media/image79.png"/><Relationship Id="rId3" Type="http://schemas.openxmlformats.org/officeDocument/2006/relationships/image" Target="../media/image68.svg"/><Relationship Id="rId7" Type="http://schemas.openxmlformats.org/officeDocument/2006/relationships/image" Target="../media/image66.svg"/><Relationship Id="rId2" Type="http://schemas.openxmlformats.org/officeDocument/2006/relationships/image" Target="../media/image67.png"/><Relationship Id="rId1" Type="http://schemas.openxmlformats.org/officeDocument/2006/relationships/slideLayout" Target="../slideLayouts/slideLayout7.xml"/><Relationship Id="rId6" Type="http://schemas.openxmlformats.org/officeDocument/2006/relationships/image" Target="../media/image65.png"/><Relationship Id="rId5" Type="http://schemas.openxmlformats.org/officeDocument/2006/relationships/image" Target="../media/image64.svg"/><Relationship Id="rId4" Type="http://schemas.openxmlformats.org/officeDocument/2006/relationships/image" Target="../media/image63.png"/><Relationship Id="rId9" Type="http://schemas.openxmlformats.org/officeDocument/2006/relationships/image" Target="../media/image80.png"/></Relationships>
</file>

<file path=ppt/slides/_rels/slide66.xml.rels><?xml version="1.0" encoding="UTF-8" standalone="yes"?>
<Relationships xmlns="http://schemas.openxmlformats.org/package/2006/relationships"><Relationship Id="rId8" Type="http://schemas.openxmlformats.org/officeDocument/2006/relationships/image" Target="../media/image81.png"/><Relationship Id="rId3" Type="http://schemas.openxmlformats.org/officeDocument/2006/relationships/image" Target="../media/image68.svg"/><Relationship Id="rId7" Type="http://schemas.openxmlformats.org/officeDocument/2006/relationships/image" Target="../media/image66.svg"/><Relationship Id="rId2" Type="http://schemas.openxmlformats.org/officeDocument/2006/relationships/image" Target="../media/image67.png"/><Relationship Id="rId1" Type="http://schemas.openxmlformats.org/officeDocument/2006/relationships/slideLayout" Target="../slideLayouts/slideLayout7.xml"/><Relationship Id="rId6" Type="http://schemas.openxmlformats.org/officeDocument/2006/relationships/image" Target="../media/image65.png"/><Relationship Id="rId5" Type="http://schemas.openxmlformats.org/officeDocument/2006/relationships/image" Target="../media/image64.svg"/><Relationship Id="rId4" Type="http://schemas.openxmlformats.org/officeDocument/2006/relationships/image" Target="../media/image63.png"/></Relationships>
</file>

<file path=ppt/slides/_rels/slide67.xml.rels><?xml version="1.0" encoding="UTF-8" standalone="yes"?>
<Relationships xmlns="http://schemas.openxmlformats.org/package/2006/relationships"><Relationship Id="rId8" Type="http://schemas.openxmlformats.org/officeDocument/2006/relationships/image" Target="../media/image82.png"/><Relationship Id="rId3" Type="http://schemas.openxmlformats.org/officeDocument/2006/relationships/image" Target="../media/image68.svg"/><Relationship Id="rId7" Type="http://schemas.openxmlformats.org/officeDocument/2006/relationships/image" Target="../media/image66.svg"/><Relationship Id="rId2" Type="http://schemas.openxmlformats.org/officeDocument/2006/relationships/image" Target="../media/image67.png"/><Relationship Id="rId1" Type="http://schemas.openxmlformats.org/officeDocument/2006/relationships/slideLayout" Target="../slideLayouts/slideLayout7.xml"/><Relationship Id="rId6" Type="http://schemas.openxmlformats.org/officeDocument/2006/relationships/image" Target="../media/image65.png"/><Relationship Id="rId5" Type="http://schemas.openxmlformats.org/officeDocument/2006/relationships/image" Target="../media/image64.svg"/><Relationship Id="rId4" Type="http://schemas.openxmlformats.org/officeDocument/2006/relationships/image" Target="../media/image63.png"/></Relationships>
</file>

<file path=ppt/slides/_rels/slide68.xml.rels><?xml version="1.0" encoding="UTF-8" standalone="yes"?>
<Relationships xmlns="http://schemas.openxmlformats.org/package/2006/relationships"><Relationship Id="rId8" Type="http://schemas.openxmlformats.org/officeDocument/2006/relationships/image" Target="../media/image83.png"/><Relationship Id="rId3" Type="http://schemas.openxmlformats.org/officeDocument/2006/relationships/image" Target="../media/image68.svg"/><Relationship Id="rId7" Type="http://schemas.openxmlformats.org/officeDocument/2006/relationships/image" Target="../media/image66.svg"/><Relationship Id="rId2" Type="http://schemas.openxmlformats.org/officeDocument/2006/relationships/image" Target="../media/image67.png"/><Relationship Id="rId1" Type="http://schemas.openxmlformats.org/officeDocument/2006/relationships/slideLayout" Target="../slideLayouts/slideLayout7.xml"/><Relationship Id="rId6" Type="http://schemas.openxmlformats.org/officeDocument/2006/relationships/image" Target="../media/image65.png"/><Relationship Id="rId5" Type="http://schemas.openxmlformats.org/officeDocument/2006/relationships/image" Target="../media/image64.svg"/><Relationship Id="rId4" Type="http://schemas.openxmlformats.org/officeDocument/2006/relationships/image" Target="../media/image63.png"/></Relationships>
</file>

<file path=ppt/slides/_rels/slide69.xml.rels><?xml version="1.0" encoding="UTF-8" standalone="yes"?>
<Relationships xmlns="http://schemas.openxmlformats.org/package/2006/relationships"><Relationship Id="rId8" Type="http://schemas.openxmlformats.org/officeDocument/2006/relationships/image" Target="../media/image84.png"/><Relationship Id="rId3" Type="http://schemas.openxmlformats.org/officeDocument/2006/relationships/image" Target="../media/image68.svg"/><Relationship Id="rId7" Type="http://schemas.openxmlformats.org/officeDocument/2006/relationships/image" Target="../media/image66.svg"/><Relationship Id="rId2" Type="http://schemas.openxmlformats.org/officeDocument/2006/relationships/image" Target="../media/image67.png"/><Relationship Id="rId1" Type="http://schemas.openxmlformats.org/officeDocument/2006/relationships/slideLayout" Target="../slideLayouts/slideLayout7.xml"/><Relationship Id="rId6" Type="http://schemas.openxmlformats.org/officeDocument/2006/relationships/image" Target="../media/image65.png"/><Relationship Id="rId5" Type="http://schemas.openxmlformats.org/officeDocument/2006/relationships/image" Target="../media/image64.svg"/><Relationship Id="rId4" Type="http://schemas.openxmlformats.org/officeDocument/2006/relationships/image" Target="../media/image63.png"/></Relationships>
</file>

<file path=ppt/slides/_rels/slide7.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image" Target="../media/image13.svg"/><Relationship Id="rId4" Type="http://schemas.openxmlformats.org/officeDocument/2006/relationships/image" Target="../media/image12.png"/></Relationships>
</file>

<file path=ppt/slides/_rels/slide70.xml.rels><?xml version="1.0" encoding="UTF-8" standalone="yes"?>
<Relationships xmlns="http://schemas.openxmlformats.org/package/2006/relationships"><Relationship Id="rId3" Type="http://schemas.openxmlformats.org/officeDocument/2006/relationships/image" Target="../media/image85.sv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87.svg"/><Relationship Id="rId2" Type="http://schemas.openxmlformats.org/officeDocument/2006/relationships/image" Target="../media/image6.png"/><Relationship Id="rId1" Type="http://schemas.openxmlformats.org/officeDocument/2006/relationships/slideLayout" Target="../slideLayouts/slideLayout7.xml"/><Relationship Id="rId5" Type="http://schemas.openxmlformats.org/officeDocument/2006/relationships/image" Target="../media/image88.svg"/><Relationship Id="rId4" Type="http://schemas.openxmlformats.org/officeDocument/2006/relationships/image" Target="../media/image8.png"/></Relationships>
</file>

<file path=ppt/slides/_rels/slide73.xml.rels><?xml version="1.0" encoding="UTF-8" standalone="yes"?>
<Relationships xmlns="http://schemas.openxmlformats.org/package/2006/relationships"><Relationship Id="rId3" Type="http://schemas.openxmlformats.org/officeDocument/2006/relationships/image" Target="../media/image87.sv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89.png"/><Relationship Id="rId5" Type="http://schemas.openxmlformats.org/officeDocument/2006/relationships/image" Target="../media/image88.svg"/><Relationship Id="rId4" Type="http://schemas.openxmlformats.org/officeDocument/2006/relationships/image" Target="../media/image8.png"/></Relationships>
</file>

<file path=ppt/slides/_rels/slide74.xml.rels><?xml version="1.0" encoding="UTF-8" standalone="yes"?>
<Relationships xmlns="http://schemas.openxmlformats.org/package/2006/relationships"><Relationship Id="rId3" Type="http://schemas.openxmlformats.org/officeDocument/2006/relationships/image" Target="../media/image87.sv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90.png"/><Relationship Id="rId5" Type="http://schemas.openxmlformats.org/officeDocument/2006/relationships/image" Target="../media/image88.svg"/><Relationship Id="rId4" Type="http://schemas.openxmlformats.org/officeDocument/2006/relationships/image" Target="../media/image8.png"/></Relationships>
</file>

<file path=ppt/slides/_rels/slide7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1.png"/><Relationship Id="rId1" Type="http://schemas.openxmlformats.org/officeDocument/2006/relationships/slideLayout" Target="../slideLayouts/slideLayout7.xml"/><Relationship Id="rId6" Type="http://schemas.openxmlformats.org/officeDocument/2006/relationships/image" Target="../media/image19.svg"/><Relationship Id="rId5" Type="http://schemas.openxmlformats.org/officeDocument/2006/relationships/image" Target="../media/image12.png"/><Relationship Id="rId4" Type="http://schemas.openxmlformats.org/officeDocument/2006/relationships/image" Target="../media/image18.svg"/></Relationships>
</file>

<file path=ppt/slides/_rels/slide76.xml.rels><?xml version="1.0" encoding="UTF-8" standalone="yes"?>
<Relationships xmlns="http://schemas.openxmlformats.org/package/2006/relationships"><Relationship Id="rId3" Type="http://schemas.openxmlformats.org/officeDocument/2006/relationships/image" Target="../media/image39.svg"/><Relationship Id="rId7" Type="http://schemas.openxmlformats.org/officeDocument/2006/relationships/image" Target="../media/image93.svg"/><Relationship Id="rId2" Type="http://schemas.openxmlformats.org/officeDocument/2006/relationships/image" Target="../media/image38.png"/><Relationship Id="rId1" Type="http://schemas.openxmlformats.org/officeDocument/2006/relationships/slideLayout" Target="../slideLayouts/slideLayout7.xml"/><Relationship Id="rId6" Type="http://schemas.openxmlformats.org/officeDocument/2006/relationships/image" Target="../media/image92.png"/><Relationship Id="rId5" Type="http://schemas.openxmlformats.org/officeDocument/2006/relationships/image" Target="../media/image37.svg"/><Relationship Id="rId4" Type="http://schemas.openxmlformats.org/officeDocument/2006/relationships/image" Target="../media/image36.png"/></Relationships>
</file>

<file path=ppt/slides/_rels/slide77.xml.rels><?xml version="1.0" encoding="UTF-8" standalone="yes"?>
<Relationships xmlns="http://schemas.openxmlformats.org/package/2006/relationships"><Relationship Id="rId8" Type="http://schemas.openxmlformats.org/officeDocument/2006/relationships/image" Target="../media/image94.png"/><Relationship Id="rId3" Type="http://schemas.openxmlformats.org/officeDocument/2006/relationships/image" Target="../media/image68.svg"/><Relationship Id="rId7" Type="http://schemas.openxmlformats.org/officeDocument/2006/relationships/image" Target="../media/image66.svg"/><Relationship Id="rId2" Type="http://schemas.openxmlformats.org/officeDocument/2006/relationships/image" Target="../media/image67.png"/><Relationship Id="rId1" Type="http://schemas.openxmlformats.org/officeDocument/2006/relationships/slideLayout" Target="../slideLayouts/slideLayout7.xml"/><Relationship Id="rId6" Type="http://schemas.openxmlformats.org/officeDocument/2006/relationships/image" Target="../media/image65.png"/><Relationship Id="rId5" Type="http://schemas.openxmlformats.org/officeDocument/2006/relationships/image" Target="../media/image64.svg"/><Relationship Id="rId4" Type="http://schemas.openxmlformats.org/officeDocument/2006/relationships/image" Target="../media/image63.png"/><Relationship Id="rId9" Type="http://schemas.openxmlformats.org/officeDocument/2006/relationships/image" Target="../media/image95.svg"/></Relationships>
</file>

<file path=ppt/slides/_rels/slide78.xml.rels><?xml version="1.0" encoding="UTF-8" standalone="yes"?>
<Relationships xmlns="http://schemas.openxmlformats.org/package/2006/relationships"><Relationship Id="rId8" Type="http://schemas.openxmlformats.org/officeDocument/2006/relationships/image" Target="../media/image94.png"/><Relationship Id="rId3" Type="http://schemas.openxmlformats.org/officeDocument/2006/relationships/image" Target="../media/image68.svg"/><Relationship Id="rId7" Type="http://schemas.openxmlformats.org/officeDocument/2006/relationships/image" Target="../media/image66.svg"/><Relationship Id="rId2" Type="http://schemas.openxmlformats.org/officeDocument/2006/relationships/image" Target="../media/image67.png"/><Relationship Id="rId1" Type="http://schemas.openxmlformats.org/officeDocument/2006/relationships/slideLayout" Target="../slideLayouts/slideLayout7.xml"/><Relationship Id="rId6" Type="http://schemas.openxmlformats.org/officeDocument/2006/relationships/image" Target="../media/image65.png"/><Relationship Id="rId5" Type="http://schemas.openxmlformats.org/officeDocument/2006/relationships/image" Target="../media/image64.svg"/><Relationship Id="rId4" Type="http://schemas.openxmlformats.org/officeDocument/2006/relationships/image" Target="../media/image63.png"/><Relationship Id="rId9" Type="http://schemas.openxmlformats.org/officeDocument/2006/relationships/image" Target="../media/image95.svg"/></Relationships>
</file>

<file path=ppt/slides/_rels/slide79.xml.rels><?xml version="1.0" encoding="UTF-8" standalone="yes"?>
<Relationships xmlns="http://schemas.openxmlformats.org/package/2006/relationships"><Relationship Id="rId3" Type="http://schemas.openxmlformats.org/officeDocument/2006/relationships/image" Target="../media/image48.sv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image" Target="../media/image13.svg"/><Relationship Id="rId4" Type="http://schemas.openxmlformats.org/officeDocument/2006/relationships/image" Target="../media/image12.png"/></Relationships>
</file>

<file path=ppt/slides/_rels/slide80.xml.rels><?xml version="1.0" encoding="UTF-8" standalone="yes"?>
<Relationships xmlns="http://schemas.openxmlformats.org/package/2006/relationships"><Relationship Id="rId3" Type="http://schemas.openxmlformats.org/officeDocument/2006/relationships/image" Target="../media/image97.svg"/><Relationship Id="rId2" Type="http://schemas.openxmlformats.org/officeDocument/2006/relationships/image" Target="../media/image96.pn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image" Target="../media/image87.svg"/><Relationship Id="rId7" Type="http://schemas.openxmlformats.org/officeDocument/2006/relationships/image" Target="../media/image99.sv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98.png"/><Relationship Id="rId5" Type="http://schemas.openxmlformats.org/officeDocument/2006/relationships/image" Target="../media/image88.svg"/><Relationship Id="rId4" Type="http://schemas.openxmlformats.org/officeDocument/2006/relationships/image" Target="../media/image8.png"/></Relationships>
</file>

<file path=ppt/slides/_rels/slide82.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00.png"/><Relationship Id="rId5" Type="http://schemas.openxmlformats.org/officeDocument/2006/relationships/image" Target="../media/image19.svg"/><Relationship Id="rId4" Type="http://schemas.openxmlformats.org/officeDocument/2006/relationships/image" Target="../media/image12.png"/></Relationships>
</file>

<file path=ppt/slides/_rels/slide83.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slideLayout" Target="../slideLayouts/slideLayout7.xml"/><Relationship Id="rId6" Type="http://schemas.openxmlformats.org/officeDocument/2006/relationships/image" Target="../media/image101.png"/><Relationship Id="rId5" Type="http://schemas.openxmlformats.org/officeDocument/2006/relationships/image" Target="../media/image37.svg"/><Relationship Id="rId4" Type="http://schemas.openxmlformats.org/officeDocument/2006/relationships/image" Target="../media/image36.png"/></Relationships>
</file>

<file path=ppt/slides/_rels/slide84.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slideLayout" Target="../slideLayouts/slideLayout7.xml"/><Relationship Id="rId6" Type="http://schemas.openxmlformats.org/officeDocument/2006/relationships/image" Target="../media/image102.png"/><Relationship Id="rId5" Type="http://schemas.openxmlformats.org/officeDocument/2006/relationships/image" Target="../media/image37.svg"/><Relationship Id="rId4" Type="http://schemas.openxmlformats.org/officeDocument/2006/relationships/image" Target="../media/image36.png"/></Relationships>
</file>

<file path=ppt/slides/_rels/slide85.xml.rels><?xml version="1.0" encoding="UTF-8" standalone="yes"?>
<Relationships xmlns="http://schemas.openxmlformats.org/package/2006/relationships"><Relationship Id="rId8" Type="http://schemas.openxmlformats.org/officeDocument/2006/relationships/image" Target="../media/image103.png"/><Relationship Id="rId3" Type="http://schemas.openxmlformats.org/officeDocument/2006/relationships/image" Target="../media/image68.svg"/><Relationship Id="rId7" Type="http://schemas.openxmlformats.org/officeDocument/2006/relationships/image" Target="../media/image66.svg"/><Relationship Id="rId2" Type="http://schemas.openxmlformats.org/officeDocument/2006/relationships/image" Target="../media/image67.png"/><Relationship Id="rId1" Type="http://schemas.openxmlformats.org/officeDocument/2006/relationships/slideLayout" Target="../slideLayouts/slideLayout7.xml"/><Relationship Id="rId6" Type="http://schemas.openxmlformats.org/officeDocument/2006/relationships/image" Target="../media/image65.png"/><Relationship Id="rId5" Type="http://schemas.openxmlformats.org/officeDocument/2006/relationships/image" Target="../media/image64.svg"/><Relationship Id="rId4" Type="http://schemas.openxmlformats.org/officeDocument/2006/relationships/image" Target="../media/image63.png"/></Relationships>
</file>

<file path=ppt/slides/_rels/slide86.xml.rels><?xml version="1.0" encoding="UTF-8" standalone="yes"?>
<Relationships xmlns="http://schemas.openxmlformats.org/package/2006/relationships"><Relationship Id="rId3" Type="http://schemas.openxmlformats.org/officeDocument/2006/relationships/image" Target="../media/image105.svg"/><Relationship Id="rId2" Type="http://schemas.openxmlformats.org/officeDocument/2006/relationships/image" Target="../media/image104.pn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87.svg"/><Relationship Id="rId2" Type="http://schemas.openxmlformats.org/officeDocument/2006/relationships/image" Target="../media/image6.png"/><Relationship Id="rId1" Type="http://schemas.openxmlformats.org/officeDocument/2006/relationships/slideLayout" Target="../slideLayouts/slideLayout7.xml"/><Relationship Id="rId5" Type="http://schemas.openxmlformats.org/officeDocument/2006/relationships/image" Target="../media/image88.svg"/><Relationship Id="rId4" Type="http://schemas.openxmlformats.org/officeDocument/2006/relationships/image" Target="../media/image8.png"/></Relationships>
</file>

<file path=ppt/slides/_rels/slide89.xml.rels><?xml version="1.0" encoding="UTF-8" standalone="yes"?>
<Relationships xmlns="http://schemas.openxmlformats.org/package/2006/relationships"><Relationship Id="rId3" Type="http://schemas.openxmlformats.org/officeDocument/2006/relationships/image" Target="../media/image87.sv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107.png"/><Relationship Id="rId5" Type="http://schemas.openxmlformats.org/officeDocument/2006/relationships/image" Target="../media/image88.sv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11.svg"/><Relationship Id="rId7" Type="http://schemas.openxmlformats.org/officeDocument/2006/relationships/hyperlink" Target="https://vimeo.com/707699170" TargetMode="External"/><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svg"/><Relationship Id="rId4" Type="http://schemas.openxmlformats.org/officeDocument/2006/relationships/image" Target="../media/image12.png"/></Relationships>
</file>

<file path=ppt/slides/_rels/slide90.xml.rels><?xml version="1.0" encoding="UTF-8" standalone="yes"?>
<Relationships xmlns="http://schemas.openxmlformats.org/package/2006/relationships"><Relationship Id="rId3" Type="http://schemas.openxmlformats.org/officeDocument/2006/relationships/image" Target="../media/image87.sv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108.png"/><Relationship Id="rId5" Type="http://schemas.openxmlformats.org/officeDocument/2006/relationships/image" Target="../media/image88.svg"/><Relationship Id="rId4" Type="http://schemas.openxmlformats.org/officeDocument/2006/relationships/image" Target="../media/image8.png"/></Relationships>
</file>

<file path=ppt/slides/_rels/slide91.xml.rels><?xml version="1.0" encoding="UTF-8" standalone="yes"?>
<Relationships xmlns="http://schemas.openxmlformats.org/package/2006/relationships"><Relationship Id="rId3" Type="http://schemas.openxmlformats.org/officeDocument/2006/relationships/image" Target="../media/image87.sv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109.png"/><Relationship Id="rId5" Type="http://schemas.openxmlformats.org/officeDocument/2006/relationships/image" Target="../media/image88.svg"/><Relationship Id="rId4" Type="http://schemas.openxmlformats.org/officeDocument/2006/relationships/image" Target="../media/image8.png"/></Relationships>
</file>

<file path=ppt/slides/_rels/slide92.xml.rels><?xml version="1.0" encoding="UTF-8" standalone="yes"?>
<Relationships xmlns="http://schemas.openxmlformats.org/package/2006/relationships"><Relationship Id="rId3" Type="http://schemas.openxmlformats.org/officeDocument/2006/relationships/image" Target="../media/image87.svg"/><Relationship Id="rId2" Type="http://schemas.openxmlformats.org/officeDocument/2006/relationships/image" Target="../media/image6.png"/><Relationship Id="rId1" Type="http://schemas.openxmlformats.org/officeDocument/2006/relationships/slideLayout" Target="../slideLayouts/slideLayout7.xml"/><Relationship Id="rId5" Type="http://schemas.openxmlformats.org/officeDocument/2006/relationships/image" Target="../media/image88.svg"/><Relationship Id="rId4" Type="http://schemas.openxmlformats.org/officeDocument/2006/relationships/image" Target="../media/image8.png"/></Relationships>
</file>

<file path=ppt/slides/_rels/slide93.xml.rels><?xml version="1.0" encoding="UTF-8" standalone="yes"?>
<Relationships xmlns="http://schemas.openxmlformats.org/package/2006/relationships"><Relationship Id="rId3" Type="http://schemas.openxmlformats.org/officeDocument/2006/relationships/image" Target="../media/image18.sv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image" Target="../media/image19.svg"/><Relationship Id="rId4" Type="http://schemas.openxmlformats.org/officeDocument/2006/relationships/image" Target="../media/image12.png"/></Relationships>
</file>

<file path=ppt/slides/_rels/slide94.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slideLayout" Target="../slideLayouts/slideLayout7.xml"/><Relationship Id="rId5" Type="http://schemas.openxmlformats.org/officeDocument/2006/relationships/image" Target="../media/image37.svg"/><Relationship Id="rId4" Type="http://schemas.openxmlformats.org/officeDocument/2006/relationships/image" Target="../media/image36.png"/></Relationships>
</file>

<file path=ppt/slides/_rels/slide95.xml.rels><?xml version="1.0" encoding="UTF-8" standalone="yes"?>
<Relationships xmlns="http://schemas.openxmlformats.org/package/2006/relationships"><Relationship Id="rId8" Type="http://schemas.openxmlformats.org/officeDocument/2006/relationships/image" Target="../media/image112.png"/><Relationship Id="rId3" Type="http://schemas.openxmlformats.org/officeDocument/2006/relationships/image" Target="../media/image39.svg"/><Relationship Id="rId7" Type="http://schemas.openxmlformats.org/officeDocument/2006/relationships/image" Target="../media/image111.svg"/><Relationship Id="rId2" Type="http://schemas.openxmlformats.org/officeDocument/2006/relationships/image" Target="../media/image38.png"/><Relationship Id="rId1" Type="http://schemas.openxmlformats.org/officeDocument/2006/relationships/slideLayout" Target="../slideLayouts/slideLayout7.xml"/><Relationship Id="rId6" Type="http://schemas.openxmlformats.org/officeDocument/2006/relationships/image" Target="../media/image110.png"/><Relationship Id="rId5" Type="http://schemas.openxmlformats.org/officeDocument/2006/relationships/image" Target="../media/image37.svg"/><Relationship Id="rId4" Type="http://schemas.openxmlformats.org/officeDocument/2006/relationships/image" Target="../media/image36.png"/></Relationships>
</file>

<file path=ppt/slides/_rels/slide96.xml.rels><?xml version="1.0" encoding="UTF-8" standalone="yes"?>
<Relationships xmlns="http://schemas.openxmlformats.org/package/2006/relationships"><Relationship Id="rId8" Type="http://schemas.openxmlformats.org/officeDocument/2006/relationships/image" Target="../media/image115.png"/><Relationship Id="rId3" Type="http://schemas.openxmlformats.org/officeDocument/2006/relationships/image" Target="../media/image39.svg"/><Relationship Id="rId7" Type="http://schemas.openxmlformats.org/officeDocument/2006/relationships/image" Target="../media/image114.svg"/><Relationship Id="rId2" Type="http://schemas.openxmlformats.org/officeDocument/2006/relationships/image" Target="../media/image38.png"/><Relationship Id="rId1" Type="http://schemas.openxmlformats.org/officeDocument/2006/relationships/slideLayout" Target="../slideLayouts/slideLayout7.xml"/><Relationship Id="rId6" Type="http://schemas.openxmlformats.org/officeDocument/2006/relationships/image" Target="../media/image113.png"/><Relationship Id="rId5" Type="http://schemas.openxmlformats.org/officeDocument/2006/relationships/image" Target="../media/image37.svg"/><Relationship Id="rId4" Type="http://schemas.openxmlformats.org/officeDocument/2006/relationships/image" Target="../media/image36.png"/></Relationships>
</file>

<file path=ppt/slides/_rels/slide97.xml.rels><?xml version="1.0" encoding="UTF-8" standalone="yes"?>
<Relationships xmlns="http://schemas.openxmlformats.org/package/2006/relationships"><Relationship Id="rId3" Type="http://schemas.openxmlformats.org/officeDocument/2006/relationships/image" Target="../media/image39.svg"/><Relationship Id="rId2" Type="http://schemas.openxmlformats.org/officeDocument/2006/relationships/image" Target="../media/image38.png"/><Relationship Id="rId1" Type="http://schemas.openxmlformats.org/officeDocument/2006/relationships/slideLayout" Target="../slideLayouts/slideLayout7.xml"/><Relationship Id="rId6" Type="http://schemas.openxmlformats.org/officeDocument/2006/relationships/image" Target="../media/image116.png"/><Relationship Id="rId5" Type="http://schemas.openxmlformats.org/officeDocument/2006/relationships/image" Target="../media/image37.svg"/><Relationship Id="rId4" Type="http://schemas.openxmlformats.org/officeDocument/2006/relationships/image" Target="../media/image36.png"/></Relationships>
</file>

<file path=ppt/slides/_rels/slide98.xml.rels><?xml version="1.0" encoding="UTF-8" standalone="yes"?>
<Relationships xmlns="http://schemas.openxmlformats.org/package/2006/relationships"><Relationship Id="rId3" Type="http://schemas.openxmlformats.org/officeDocument/2006/relationships/image" Target="../media/image118.svg"/><Relationship Id="rId2" Type="http://schemas.openxmlformats.org/officeDocument/2006/relationships/image" Target="../media/image117.png"/><Relationship Id="rId1" Type="http://schemas.openxmlformats.org/officeDocument/2006/relationships/slideLayout" Target="../slideLayouts/slideLayout7.xml"/><Relationship Id="rId4" Type="http://schemas.openxmlformats.org/officeDocument/2006/relationships/image" Target="../media/image119.png"/></Relationships>
</file>

<file path=ppt/slides/_rels/slide99.xml.rels><?xml version="1.0" encoding="UTF-8" standalone="yes"?>
<Relationships xmlns="http://schemas.openxmlformats.org/package/2006/relationships"><Relationship Id="rId3" Type="http://schemas.openxmlformats.org/officeDocument/2006/relationships/image" Target="../media/image118.svg"/><Relationship Id="rId2" Type="http://schemas.openxmlformats.org/officeDocument/2006/relationships/image" Target="../media/image117.png"/><Relationship Id="rId1" Type="http://schemas.openxmlformats.org/officeDocument/2006/relationships/slideLayout" Target="../slideLayouts/slideLayout7.xml"/><Relationship Id="rId4" Type="http://schemas.openxmlformats.org/officeDocument/2006/relationships/image" Target="../media/image12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33691" y="386955"/>
            <a:ext cx="11172509" cy="784317"/>
          </a:xfrm>
          <a:prstGeom prst="rect">
            <a:avLst/>
          </a:prstGeom>
        </p:spPr>
        <p:txBody>
          <a:bodyPr lIns="0" tIns="0" rIns="0" bIns="0" rtlCol="0" anchor="t">
            <a:spAutoFit/>
          </a:bodyPr>
          <a:lstStyle/>
          <a:p>
            <a:pPr defTabSz="609630">
              <a:lnSpc>
                <a:spcPts val="3173"/>
              </a:lnSpc>
            </a:pPr>
            <a:r>
              <a:rPr lang="en-US" sz="2000" b="1" i="1" dirty="0" err="1">
                <a:solidFill>
                  <a:srgbClr val="000000"/>
                </a:solidFill>
                <a:latin typeface="Roboto Condensed"/>
                <a:ea typeface="Roboto Condensed"/>
                <a:cs typeface="Roboto Condensed"/>
                <a:sym typeface="Roboto Condensed Bold Italics"/>
              </a:rPr>
              <a:t>Набір</a:t>
            </a:r>
            <a:r>
              <a:rPr lang="en-US" sz="2000" b="1" i="1" dirty="0">
                <a:solidFill>
                  <a:srgbClr val="000000"/>
                </a:solidFill>
                <a:latin typeface="Roboto Condensed"/>
                <a:ea typeface="Roboto Condensed"/>
                <a:cs typeface="Roboto Condensed"/>
                <a:sym typeface="Roboto Condensed Bold Italics"/>
              </a:rPr>
              <a:t> </a:t>
            </a:r>
            <a:r>
              <a:rPr lang="en-US" sz="2000" b="1" i="1" dirty="0" err="1">
                <a:solidFill>
                  <a:srgbClr val="000000"/>
                </a:solidFill>
                <a:latin typeface="Roboto Condensed"/>
                <a:ea typeface="Roboto Condensed"/>
                <a:cs typeface="Roboto Condensed"/>
                <a:sym typeface="Roboto Condensed Bold Italics"/>
              </a:rPr>
              <a:t>навчальних</a:t>
            </a:r>
            <a:r>
              <a:rPr lang="en-US" sz="2000" b="1" i="1" dirty="0">
                <a:solidFill>
                  <a:srgbClr val="000000"/>
                </a:solidFill>
                <a:latin typeface="Roboto Condensed"/>
                <a:ea typeface="Roboto Condensed"/>
                <a:cs typeface="Roboto Condensed"/>
                <a:sym typeface="Roboto Condensed Bold Italics"/>
              </a:rPr>
              <a:t> </a:t>
            </a:r>
            <a:r>
              <a:rPr lang="en-US" sz="2000" b="1" i="1" dirty="0" err="1">
                <a:solidFill>
                  <a:srgbClr val="000000"/>
                </a:solidFill>
                <a:latin typeface="Roboto Condensed"/>
                <a:ea typeface="Roboto Condensed"/>
                <a:cs typeface="Roboto Condensed"/>
                <a:sym typeface="Roboto Condensed Bold Italics"/>
              </a:rPr>
              <a:t>матеріалів</a:t>
            </a:r>
            <a:r>
              <a:rPr lang="en-US" sz="2000" b="1" i="1" dirty="0">
                <a:solidFill>
                  <a:srgbClr val="000000"/>
                </a:solidFill>
                <a:latin typeface="Roboto Condensed"/>
                <a:ea typeface="Roboto Condensed"/>
                <a:cs typeface="Roboto Condensed"/>
                <a:sym typeface="Roboto Condensed Bold Italics"/>
              </a:rPr>
              <a:t> </a:t>
            </a:r>
            <a:r>
              <a:rPr lang="en-US" sz="2000" b="1" i="1" dirty="0" err="1">
                <a:solidFill>
                  <a:srgbClr val="000000"/>
                </a:solidFill>
                <a:latin typeface="Roboto Condensed"/>
                <a:ea typeface="Roboto Condensed"/>
                <a:cs typeface="Roboto Condensed"/>
                <a:sym typeface="Roboto Condensed Bold Italics"/>
              </a:rPr>
              <a:t>для</a:t>
            </a:r>
            <a:r>
              <a:rPr lang="en-US" sz="2000" b="1" i="1" dirty="0">
                <a:solidFill>
                  <a:srgbClr val="000000"/>
                </a:solidFill>
                <a:latin typeface="Roboto Condensed"/>
                <a:ea typeface="Roboto Condensed"/>
                <a:cs typeface="Roboto Condensed"/>
                <a:sym typeface="Roboto Condensed Bold Italics"/>
              </a:rPr>
              <a:t> </a:t>
            </a:r>
            <a:r>
              <a:rPr lang="en-US" sz="2000" b="1" i="1" dirty="0" err="1">
                <a:solidFill>
                  <a:srgbClr val="000000"/>
                </a:solidFill>
                <a:latin typeface="Roboto Condensed"/>
                <a:ea typeface="Roboto Condensed"/>
                <a:cs typeface="Roboto Condensed"/>
                <a:sym typeface="Roboto Condensed Bold Italics"/>
              </a:rPr>
              <a:t>медичних</a:t>
            </a:r>
            <a:r>
              <a:rPr lang="en-US" sz="2000" b="1" i="1" dirty="0">
                <a:solidFill>
                  <a:srgbClr val="000000"/>
                </a:solidFill>
                <a:latin typeface="Roboto Condensed"/>
                <a:ea typeface="Roboto Condensed"/>
                <a:cs typeface="Roboto Condensed"/>
                <a:sym typeface="Roboto Condensed Bold Italics"/>
              </a:rPr>
              <a:t> </a:t>
            </a:r>
            <a:r>
              <a:rPr lang="en-US" sz="2000" b="1" i="1" dirty="0" err="1">
                <a:solidFill>
                  <a:srgbClr val="000000"/>
                </a:solidFill>
                <a:latin typeface="Roboto Condensed"/>
                <a:ea typeface="Roboto Condensed"/>
                <a:cs typeface="Roboto Condensed"/>
                <a:sym typeface="Roboto Condensed Bold Italics"/>
              </a:rPr>
              <a:t>працівників</a:t>
            </a:r>
            <a:r>
              <a:rPr lang="en-US" sz="2000" b="1" i="1" dirty="0">
                <a:solidFill>
                  <a:srgbClr val="000000"/>
                </a:solidFill>
                <a:latin typeface="Roboto Condensed"/>
                <a:ea typeface="Roboto Condensed"/>
                <a:cs typeface="Roboto Condensed"/>
                <a:sym typeface="Roboto Condensed Bold Italics"/>
              </a:rPr>
              <a:t> </a:t>
            </a:r>
            <a:r>
              <a:rPr lang="en-US" sz="2000" b="1" i="1" dirty="0" err="1">
                <a:solidFill>
                  <a:srgbClr val="000000"/>
                </a:solidFill>
                <a:latin typeface="Roboto Condensed"/>
                <a:ea typeface="Roboto Condensed"/>
                <a:cs typeface="Roboto Condensed"/>
                <a:sym typeface="Roboto Condensed Bold Italics"/>
              </a:rPr>
              <a:t>щодо</a:t>
            </a:r>
            <a:r>
              <a:rPr lang="en-US" sz="2000" b="1" i="1" dirty="0">
                <a:solidFill>
                  <a:srgbClr val="000000"/>
                </a:solidFill>
                <a:latin typeface="Roboto Condensed"/>
                <a:ea typeface="Roboto Condensed"/>
                <a:cs typeface="Roboto Condensed"/>
                <a:sym typeface="Roboto Condensed Bold Italics"/>
              </a:rPr>
              <a:t> </a:t>
            </a:r>
            <a:r>
              <a:rPr lang="en-US" sz="2000" b="1" i="1" dirty="0" err="1">
                <a:solidFill>
                  <a:srgbClr val="000000"/>
                </a:solidFill>
                <a:latin typeface="Roboto Condensed"/>
                <a:ea typeface="Roboto Condensed"/>
                <a:cs typeface="Roboto Condensed"/>
                <a:sym typeface="Roboto Condensed Bold Italics"/>
              </a:rPr>
              <a:t>застосування</a:t>
            </a:r>
            <a:r>
              <a:rPr lang="en-US" sz="2000" b="1" i="1" dirty="0">
                <a:solidFill>
                  <a:srgbClr val="000000"/>
                </a:solidFill>
                <a:latin typeface="Roboto Condensed"/>
                <a:ea typeface="Roboto Condensed"/>
                <a:cs typeface="Roboto Condensed"/>
                <a:sym typeface="Roboto Condensed Bold Italics"/>
              </a:rPr>
              <a:t> </a:t>
            </a:r>
            <a:r>
              <a:rPr lang="en-US" sz="2000" b="1" i="1" dirty="0" err="1">
                <a:solidFill>
                  <a:srgbClr val="000000"/>
                </a:solidFill>
                <a:latin typeface="Roboto Condensed"/>
                <a:ea typeface="Roboto Condensed"/>
                <a:cs typeface="Roboto Condensed"/>
                <a:sym typeface="Roboto Condensed Bold Italics"/>
              </a:rPr>
              <a:t>пероральної</a:t>
            </a:r>
            <a:r>
              <a:rPr lang="en-US" sz="2000" b="1" i="1" dirty="0">
                <a:solidFill>
                  <a:srgbClr val="000000"/>
                </a:solidFill>
                <a:latin typeface="Roboto Condensed"/>
                <a:ea typeface="Roboto Condensed"/>
                <a:cs typeface="Roboto Condensed"/>
                <a:sym typeface="Roboto Condensed Bold Italics"/>
              </a:rPr>
              <a:t> </a:t>
            </a:r>
            <a:r>
              <a:rPr lang="en-US" sz="2000" b="1" i="1" dirty="0" err="1">
                <a:solidFill>
                  <a:srgbClr val="000000"/>
                </a:solidFill>
                <a:latin typeface="Roboto Condensed"/>
                <a:ea typeface="Roboto Condensed"/>
                <a:cs typeface="Roboto Condensed"/>
                <a:sym typeface="Roboto Condensed Bold Italics"/>
              </a:rPr>
              <a:t>та</a:t>
            </a:r>
            <a:r>
              <a:rPr lang="en-US" sz="2000" b="1" i="1" dirty="0">
                <a:solidFill>
                  <a:srgbClr val="000000"/>
                </a:solidFill>
                <a:latin typeface="Roboto Condensed"/>
                <a:ea typeface="Roboto Condensed"/>
                <a:cs typeface="Roboto Condensed"/>
                <a:sym typeface="Roboto Condensed Bold Italics"/>
              </a:rPr>
              <a:t> </a:t>
            </a:r>
            <a:r>
              <a:rPr lang="en-US" sz="2000" b="1" i="1" dirty="0" err="1">
                <a:solidFill>
                  <a:srgbClr val="000000"/>
                </a:solidFill>
                <a:latin typeface="Roboto Condensed"/>
                <a:ea typeface="Roboto Condensed"/>
                <a:cs typeface="Roboto Condensed"/>
                <a:sym typeface="Roboto Condensed Bold Italics"/>
              </a:rPr>
              <a:t>профілактики</a:t>
            </a:r>
            <a:r>
              <a:rPr lang="en-US" sz="2000" b="1" i="1" dirty="0">
                <a:solidFill>
                  <a:srgbClr val="000000"/>
                </a:solidFill>
                <a:latin typeface="Roboto Condensed"/>
                <a:ea typeface="Roboto Condensed"/>
                <a:cs typeface="Roboto Condensed"/>
                <a:sym typeface="Roboto Condensed Bold Italics"/>
              </a:rPr>
              <a:t> ВІЛ-</a:t>
            </a:r>
            <a:r>
              <a:rPr lang="en-US" sz="2000" b="1" i="1" dirty="0" err="1">
                <a:solidFill>
                  <a:srgbClr val="000000"/>
                </a:solidFill>
                <a:latin typeface="Roboto Condensed"/>
                <a:ea typeface="Roboto Condensed"/>
                <a:cs typeface="Roboto Condensed"/>
                <a:sym typeface="Roboto Condensed Bold Italics"/>
              </a:rPr>
              <a:t>інфекції</a:t>
            </a:r>
            <a:r>
              <a:rPr lang="en-US" sz="2000" b="1" i="1" dirty="0">
                <a:solidFill>
                  <a:srgbClr val="000000"/>
                </a:solidFill>
                <a:latin typeface="Roboto Condensed"/>
                <a:ea typeface="Roboto Condensed"/>
                <a:cs typeface="Roboto Condensed"/>
                <a:sym typeface="Roboto Condensed Bold Italics"/>
              </a:rPr>
              <a:t> (</a:t>
            </a:r>
            <a:r>
              <a:rPr lang="uk-UA" sz="2000" b="1" i="1" dirty="0">
                <a:solidFill>
                  <a:srgbClr val="000000"/>
                </a:solidFill>
                <a:latin typeface="Roboto Condensed"/>
                <a:ea typeface="Roboto Condensed"/>
                <a:cs typeface="Roboto Condensed"/>
                <a:sym typeface="Roboto Condensed Bold Italics"/>
              </a:rPr>
              <a:t>ДКП</a:t>
            </a:r>
            <a:r>
              <a:rPr lang="en-US" sz="2000" b="1" i="1" dirty="0">
                <a:solidFill>
                  <a:srgbClr val="000000"/>
                </a:solidFill>
                <a:latin typeface="Roboto Condensed"/>
                <a:ea typeface="Roboto Condensed"/>
                <a:cs typeface="Roboto Condensed"/>
                <a:sym typeface="Roboto Condensed Bold Italics"/>
              </a:rPr>
              <a:t>) </a:t>
            </a:r>
            <a:r>
              <a:rPr lang="en-US" sz="2000" b="1" i="1" dirty="0" err="1">
                <a:solidFill>
                  <a:srgbClr val="000000"/>
                </a:solidFill>
                <a:latin typeface="Roboto Condensed"/>
                <a:ea typeface="Roboto Condensed"/>
                <a:cs typeface="Roboto Condensed"/>
                <a:sym typeface="Roboto Condensed Bold Italics"/>
              </a:rPr>
              <a:t>тривалої</a:t>
            </a:r>
            <a:r>
              <a:rPr lang="en-US" sz="2000" b="1" i="1" dirty="0">
                <a:solidFill>
                  <a:srgbClr val="000000"/>
                </a:solidFill>
                <a:latin typeface="Roboto Condensed"/>
                <a:ea typeface="Roboto Condensed"/>
                <a:cs typeface="Roboto Condensed"/>
                <a:sym typeface="Roboto Condensed Bold Italics"/>
              </a:rPr>
              <a:t> </a:t>
            </a:r>
            <a:r>
              <a:rPr lang="en-US" sz="2000" b="1" i="1" dirty="0" err="1">
                <a:solidFill>
                  <a:srgbClr val="000000"/>
                </a:solidFill>
                <a:latin typeface="Roboto Condensed"/>
                <a:ea typeface="Roboto Condensed"/>
                <a:cs typeface="Roboto Condensed"/>
                <a:sym typeface="Roboto Condensed Bold Italics"/>
              </a:rPr>
              <a:t>дії</a:t>
            </a:r>
            <a:endParaRPr lang="en-US" sz="2000" b="1" i="1" dirty="0">
              <a:solidFill>
                <a:srgbClr val="000000"/>
              </a:solidFill>
              <a:latin typeface="Roboto Condensed"/>
              <a:ea typeface="Roboto Condensed"/>
              <a:cs typeface="Roboto Condensed"/>
            </a:endParaRPr>
          </a:p>
        </p:txBody>
      </p:sp>
      <p:grpSp>
        <p:nvGrpSpPr>
          <p:cNvPr id="3" name="Group 3"/>
          <p:cNvGrpSpPr/>
          <p:nvPr/>
        </p:nvGrpSpPr>
        <p:grpSpPr>
          <a:xfrm>
            <a:off x="9043663" y="5411401"/>
            <a:ext cx="3066771" cy="1446599"/>
            <a:chOff x="0" y="0"/>
            <a:chExt cx="1211564" cy="571496"/>
          </a:xfrm>
        </p:grpSpPr>
        <p:sp>
          <p:nvSpPr>
            <p:cNvPr id="4" name="Freeform 4"/>
            <p:cNvSpPr/>
            <p:nvPr/>
          </p:nvSpPr>
          <p:spPr>
            <a:xfrm>
              <a:off x="0" y="0"/>
              <a:ext cx="1211564" cy="571496"/>
            </a:xfrm>
            <a:custGeom>
              <a:avLst/>
              <a:gdLst/>
              <a:ahLst/>
              <a:cxnLst/>
              <a:rect l="l" t="t" r="r" b="b"/>
              <a:pathLst>
                <a:path w="1211564" h="571496">
                  <a:moveTo>
                    <a:pt x="58904" y="0"/>
                  </a:moveTo>
                  <a:lnTo>
                    <a:pt x="1152660" y="0"/>
                  </a:lnTo>
                  <a:cubicBezTo>
                    <a:pt x="1168282" y="0"/>
                    <a:pt x="1183265" y="6206"/>
                    <a:pt x="1194311" y="17253"/>
                  </a:cubicBezTo>
                  <a:cubicBezTo>
                    <a:pt x="1205358" y="28299"/>
                    <a:pt x="1211564" y="43282"/>
                    <a:pt x="1211564" y="58904"/>
                  </a:cubicBezTo>
                  <a:lnTo>
                    <a:pt x="1211564" y="512592"/>
                  </a:lnTo>
                  <a:cubicBezTo>
                    <a:pt x="1211564" y="545124"/>
                    <a:pt x="1185192" y="571496"/>
                    <a:pt x="1152660" y="571496"/>
                  </a:cubicBezTo>
                  <a:lnTo>
                    <a:pt x="58904" y="571496"/>
                  </a:lnTo>
                  <a:cubicBezTo>
                    <a:pt x="26372" y="571496"/>
                    <a:pt x="0" y="545124"/>
                    <a:pt x="0" y="512592"/>
                  </a:cubicBezTo>
                  <a:lnTo>
                    <a:pt x="0" y="58904"/>
                  </a:lnTo>
                  <a:cubicBezTo>
                    <a:pt x="0" y="26372"/>
                    <a:pt x="26372" y="0"/>
                    <a:pt x="58904" y="0"/>
                  </a:cubicBezTo>
                  <a:close/>
                </a:path>
              </a:pathLst>
            </a:custGeom>
            <a:solidFill>
              <a:srgbClr val="FFFFFF"/>
            </a:solidFill>
          </p:spPr>
        </p:sp>
        <p:sp>
          <p:nvSpPr>
            <p:cNvPr id="5" name="TextBox 5"/>
            <p:cNvSpPr txBox="1"/>
            <p:nvPr/>
          </p:nvSpPr>
          <p:spPr>
            <a:xfrm>
              <a:off x="0" y="-47625"/>
              <a:ext cx="1211564" cy="619121"/>
            </a:xfrm>
            <a:prstGeom prst="rect">
              <a:avLst/>
            </a:prstGeom>
          </p:spPr>
          <p:txBody>
            <a:bodyPr lIns="33867" tIns="33867" rIns="33867" bIns="33867" rtlCol="0" anchor="ctr"/>
            <a:lstStyle/>
            <a:p>
              <a:pPr algn="ctr" defTabSz="609630">
                <a:lnSpc>
                  <a:spcPts val="1773"/>
                </a:lnSpc>
              </a:pPr>
              <a:endParaRPr sz="1200">
                <a:solidFill>
                  <a:prstClr val="black"/>
                </a:solidFill>
                <a:latin typeface="Calibri"/>
              </a:endParaRPr>
            </a:p>
          </p:txBody>
        </p:sp>
      </p:grpSp>
      <p:sp>
        <p:nvSpPr>
          <p:cNvPr id="6" name="Freeform 6"/>
          <p:cNvSpPr/>
          <p:nvPr/>
        </p:nvSpPr>
        <p:spPr>
          <a:xfrm>
            <a:off x="10577049" y="5745251"/>
            <a:ext cx="1324675" cy="997227"/>
          </a:xfrm>
          <a:custGeom>
            <a:avLst/>
            <a:gdLst/>
            <a:ahLst/>
            <a:cxnLst/>
            <a:rect l="l" t="t" r="r" b="b"/>
            <a:pathLst>
              <a:path w="1987012" h="1495841">
                <a:moveTo>
                  <a:pt x="0" y="0"/>
                </a:moveTo>
                <a:lnTo>
                  <a:pt x="1987013" y="0"/>
                </a:lnTo>
                <a:lnTo>
                  <a:pt x="1987013" y="1495840"/>
                </a:lnTo>
                <a:lnTo>
                  <a:pt x="0" y="1495840"/>
                </a:lnTo>
                <a:lnTo>
                  <a:pt x="0" y="0"/>
                </a:lnTo>
                <a:close/>
              </a:path>
            </a:pathLst>
          </a:custGeom>
          <a:blipFill>
            <a:blip r:embed="rId2"/>
            <a:stretch>
              <a:fillRect/>
            </a:stretch>
          </a:blipFill>
        </p:spPr>
      </p:sp>
      <p:sp>
        <p:nvSpPr>
          <p:cNvPr id="7" name="Freeform 7"/>
          <p:cNvSpPr/>
          <p:nvPr/>
        </p:nvSpPr>
        <p:spPr>
          <a:xfrm>
            <a:off x="9469919" y="5690151"/>
            <a:ext cx="1002479" cy="1052326"/>
          </a:xfrm>
          <a:custGeom>
            <a:avLst/>
            <a:gdLst/>
            <a:ahLst/>
            <a:cxnLst/>
            <a:rect l="l" t="t" r="r" b="b"/>
            <a:pathLst>
              <a:path w="1503719" h="1578489">
                <a:moveTo>
                  <a:pt x="0" y="0"/>
                </a:moveTo>
                <a:lnTo>
                  <a:pt x="1503718" y="0"/>
                </a:lnTo>
                <a:lnTo>
                  <a:pt x="1503718" y="1578489"/>
                </a:lnTo>
                <a:lnTo>
                  <a:pt x="0" y="1578489"/>
                </a:lnTo>
                <a:lnTo>
                  <a:pt x="0" y="0"/>
                </a:lnTo>
                <a:close/>
              </a:path>
            </a:pathLst>
          </a:custGeom>
          <a:blipFill>
            <a:blip r:embed="rId3"/>
            <a:stretch>
              <a:fillRect/>
            </a:stretch>
          </a:blipFill>
        </p:spPr>
      </p:sp>
      <p:sp>
        <p:nvSpPr>
          <p:cNvPr id="8" name="TextBox 8"/>
          <p:cNvSpPr txBox="1"/>
          <p:nvPr/>
        </p:nvSpPr>
        <p:spPr>
          <a:xfrm>
            <a:off x="1778580" y="1890995"/>
            <a:ext cx="9727621" cy="1508105"/>
          </a:xfrm>
          <a:prstGeom prst="rect">
            <a:avLst/>
          </a:prstGeom>
        </p:spPr>
        <p:txBody>
          <a:bodyPr lIns="0" tIns="0" rIns="0" bIns="0" rtlCol="0" anchor="t">
            <a:spAutoFit/>
          </a:bodyPr>
          <a:lstStyle/>
          <a:p>
            <a:pPr defTabSz="609630"/>
            <a:r>
              <a:rPr lang="ru-RU" sz="4900" b="1" dirty="0">
                <a:solidFill>
                  <a:srgbClr val="1D9EDE"/>
                </a:solidFill>
                <a:latin typeface="Roboto Condensed Bold"/>
                <a:ea typeface="Roboto Condensed Bold"/>
                <a:cs typeface="Roboto Condensed Bold"/>
                <a:sym typeface="Roboto Condensed Bold"/>
              </a:rPr>
              <a:t>УРОК 3: </a:t>
            </a:r>
            <a:r>
              <a:rPr lang="ru-RU" sz="4900" b="1" dirty="0">
                <a:solidFill>
                  <a:srgbClr val="1D9EDE"/>
                </a:solidFill>
                <a:ea typeface="+mn-lt"/>
                <a:cs typeface="+mn-lt"/>
                <a:sym typeface="Roboto Condensed Bold"/>
              </a:rPr>
              <a:t>СПОСІБ ЗАСТОСУВАННЯ ТА ДОЗУВАННЯ</a:t>
            </a:r>
            <a:endParaRPr lang="ru-RU" dirty="0">
              <a:ea typeface="+mn-lt"/>
              <a:cs typeface="+mn-lt"/>
              <a:sym typeface="Roboto Condensed Bold"/>
            </a:endParaRPr>
          </a:p>
        </p:txBody>
      </p:sp>
      <p:sp>
        <p:nvSpPr>
          <p:cNvPr id="9" name="Freeform 9"/>
          <p:cNvSpPr/>
          <p:nvPr/>
        </p:nvSpPr>
        <p:spPr>
          <a:xfrm rot="10800000">
            <a:off x="0" y="3892235"/>
            <a:ext cx="2594721" cy="2977856"/>
          </a:xfrm>
          <a:custGeom>
            <a:avLst/>
            <a:gdLst/>
            <a:ahLst/>
            <a:cxnLst/>
            <a:rect l="l" t="t" r="r" b="b"/>
            <a:pathLst>
              <a:path w="6178082" h="5900068">
                <a:moveTo>
                  <a:pt x="0" y="0"/>
                </a:moveTo>
                <a:lnTo>
                  <a:pt x="6178082" y="0"/>
                </a:lnTo>
                <a:lnTo>
                  <a:pt x="6178082" y="5900068"/>
                </a:lnTo>
                <a:lnTo>
                  <a:pt x="0" y="590006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E6C39"/>
        </a:solidFill>
        <a:effectLst/>
      </p:bgPr>
    </p:bg>
    <p:spTree>
      <p:nvGrpSpPr>
        <p:cNvPr id="1" name=""/>
        <p:cNvGrpSpPr/>
        <p:nvPr/>
      </p:nvGrpSpPr>
      <p:grpSpPr>
        <a:xfrm>
          <a:off x="0" y="0"/>
          <a:ext cx="0" cy="0"/>
          <a:chOff x="0" y="0"/>
          <a:chExt cx="0" cy="0"/>
        </a:xfrm>
      </p:grpSpPr>
      <p:sp>
        <p:nvSpPr>
          <p:cNvPr id="2" name="Freeform 2"/>
          <p:cNvSpPr/>
          <p:nvPr/>
        </p:nvSpPr>
        <p:spPr>
          <a:xfrm>
            <a:off x="7681899" y="0"/>
            <a:ext cx="4510101" cy="4307147"/>
          </a:xfrm>
          <a:custGeom>
            <a:avLst/>
            <a:gdLst/>
            <a:ahLst/>
            <a:cxnLst/>
            <a:rect l="l" t="t" r="r" b="b"/>
            <a:pathLst>
              <a:path w="6765152" h="6460720">
                <a:moveTo>
                  <a:pt x="0" y="0"/>
                </a:moveTo>
                <a:lnTo>
                  <a:pt x="6765152" y="0"/>
                </a:lnTo>
                <a:lnTo>
                  <a:pt x="6765152" y="6460720"/>
                </a:lnTo>
                <a:lnTo>
                  <a:pt x="0" y="646072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685800" y="2579663"/>
            <a:ext cx="11303000" cy="1247136"/>
          </a:xfrm>
          <a:prstGeom prst="rect">
            <a:avLst/>
          </a:prstGeom>
        </p:spPr>
        <p:txBody>
          <a:bodyPr wrap="square" lIns="0" tIns="0" rIns="0" bIns="0" rtlCol="0" anchor="t">
            <a:spAutoFit/>
          </a:bodyPr>
          <a:lstStyle/>
          <a:p>
            <a:pPr algn="ctr" defTabSz="609630">
              <a:lnSpc>
                <a:spcPts val="5133"/>
              </a:lnSpc>
            </a:pPr>
            <a:r>
              <a:rPr lang="ru-RU" sz="3200" b="1" err="1">
                <a:solidFill>
                  <a:srgbClr val="FFFFFF"/>
                </a:solidFill>
                <a:latin typeface="Roboto Condensed Bold"/>
                <a:ea typeface="Roboto Condensed Bold"/>
                <a:cs typeface="Roboto Condensed Bold"/>
                <a:sym typeface="Roboto Condensed Bold"/>
              </a:rPr>
              <a:t>Тепер</a:t>
            </a:r>
            <a:r>
              <a:rPr lang="ru-RU" sz="3200" b="1" dirty="0">
                <a:solidFill>
                  <a:srgbClr val="FFFFFF"/>
                </a:solidFill>
                <a:latin typeface="Roboto Condensed Bold"/>
                <a:ea typeface="Roboto Condensed Bold"/>
                <a:cs typeface="Roboto Condensed Bold"/>
                <a:sym typeface="Roboto Condensed Bold"/>
              </a:rPr>
              <a:t>, коли </a:t>
            </a:r>
            <a:r>
              <a:rPr lang="ru-RU" sz="3200" b="1" err="1">
                <a:solidFill>
                  <a:srgbClr val="FFFFFF"/>
                </a:solidFill>
                <a:latin typeface="Roboto Condensed Bold"/>
                <a:ea typeface="Roboto Condensed Bold"/>
                <a:cs typeface="Roboto Condensed Bold"/>
                <a:sym typeface="Roboto Condensed Bold"/>
              </a:rPr>
              <a:t>ви</a:t>
            </a:r>
            <a:r>
              <a:rPr lang="ru-RU" sz="3200" b="1" dirty="0">
                <a:solidFill>
                  <a:srgbClr val="FFFFFF"/>
                </a:solidFill>
                <a:latin typeface="Roboto Condensed Bold"/>
                <a:ea typeface="Roboto Condensed Bold"/>
                <a:cs typeface="Roboto Condensed Bold"/>
                <a:sym typeface="Roboto Condensed Bold"/>
              </a:rPr>
              <a:t> </a:t>
            </a:r>
            <a:r>
              <a:rPr lang="ru-RU" sz="3200" b="1" err="1">
                <a:solidFill>
                  <a:srgbClr val="FFFFFF"/>
                </a:solidFill>
                <a:latin typeface="Roboto Condensed Bold"/>
                <a:ea typeface="Roboto Condensed Bold"/>
                <a:cs typeface="Roboto Condensed Bold"/>
                <a:sym typeface="Roboto Condensed Bold"/>
              </a:rPr>
              <a:t>переглянули</a:t>
            </a:r>
            <a:r>
              <a:rPr lang="ru-RU" sz="3200" b="1" dirty="0">
                <a:solidFill>
                  <a:srgbClr val="FFFFFF"/>
                </a:solidFill>
                <a:latin typeface="Roboto Condensed Bold"/>
                <a:ea typeface="Roboto Condensed Bold"/>
                <a:cs typeface="Roboto Condensed Bold"/>
                <a:sym typeface="Roboto Condensed Bold"/>
              </a:rPr>
              <a:t> </a:t>
            </a:r>
            <a:r>
              <a:rPr lang="ru-RU" sz="3200" b="1" err="1">
                <a:solidFill>
                  <a:srgbClr val="FFFFFF"/>
                </a:solidFill>
                <a:latin typeface="Roboto Condensed Bold"/>
                <a:ea typeface="Roboto Condensed Bold"/>
                <a:cs typeface="Roboto Condensed Bold"/>
                <a:sym typeface="Roboto Condensed Bold"/>
              </a:rPr>
              <a:t>відео</a:t>
            </a:r>
            <a:r>
              <a:rPr lang="ru-RU" sz="3200" b="1" dirty="0">
                <a:solidFill>
                  <a:srgbClr val="FFFFFF"/>
                </a:solidFill>
                <a:latin typeface="Roboto Condensed Bold"/>
                <a:ea typeface="Roboto Condensed Bold"/>
                <a:cs typeface="Roboto Condensed Bold"/>
                <a:sym typeface="Roboto Condensed Bold"/>
              </a:rPr>
              <a:t>, давайте </a:t>
            </a:r>
            <a:r>
              <a:rPr lang="ru-RU" sz="3200" b="1" err="1">
                <a:solidFill>
                  <a:srgbClr val="FFFFFF"/>
                </a:solidFill>
                <a:latin typeface="Roboto Condensed Bold"/>
                <a:ea typeface="Roboto Condensed Bold"/>
                <a:cs typeface="Roboto Condensed Bold"/>
                <a:sym typeface="Roboto Condensed Bold"/>
              </a:rPr>
              <a:t>ще</a:t>
            </a:r>
            <a:r>
              <a:rPr lang="ru-RU" sz="3200" b="1" dirty="0">
                <a:solidFill>
                  <a:srgbClr val="FFFFFF"/>
                </a:solidFill>
                <a:latin typeface="Roboto Condensed Bold"/>
                <a:ea typeface="Roboto Condensed Bold"/>
                <a:cs typeface="Roboto Condensed Bold"/>
                <a:sym typeface="Roboto Condensed Bold"/>
              </a:rPr>
              <a:t> раз </a:t>
            </a:r>
            <a:r>
              <a:rPr lang="ru-RU" sz="3200" b="1" err="1">
                <a:solidFill>
                  <a:srgbClr val="FFFFFF"/>
                </a:solidFill>
                <a:latin typeface="Roboto Condensed Bold"/>
                <a:ea typeface="Roboto Condensed Bold"/>
                <a:cs typeface="Roboto Condensed Bold"/>
                <a:sym typeface="Roboto Condensed Bold"/>
              </a:rPr>
              <a:t>розглянемо</a:t>
            </a:r>
            <a:r>
              <a:rPr lang="ru-RU" sz="3200" b="1" dirty="0">
                <a:solidFill>
                  <a:srgbClr val="FFFFFF"/>
                </a:solidFill>
                <a:latin typeface="Roboto Condensed Bold"/>
                <a:ea typeface="Roboto Condensed Bold"/>
                <a:cs typeface="Roboto Condensed Bold"/>
                <a:sym typeface="Roboto Condensed Bold"/>
              </a:rPr>
              <a:t> кроки для </a:t>
            </a:r>
            <a:r>
              <a:rPr lang="ru-RU" sz="3200" b="1" err="1">
                <a:solidFill>
                  <a:srgbClr val="FFFFFF"/>
                </a:solidFill>
                <a:latin typeface="Roboto Condensed Bold"/>
                <a:ea typeface="Roboto Condensed Bold"/>
                <a:cs typeface="Roboto Condensed Bold"/>
                <a:sym typeface="Roboto Condensed Bold"/>
              </a:rPr>
              <a:t>процесів</a:t>
            </a:r>
            <a:r>
              <a:rPr lang="ru-RU" sz="3200" b="1" dirty="0">
                <a:solidFill>
                  <a:srgbClr val="FFFFFF"/>
                </a:solidFill>
                <a:latin typeface="Roboto Condensed Bold"/>
                <a:ea typeface="Roboto Condensed Bold"/>
                <a:cs typeface="Roboto Condensed Bold"/>
                <a:sym typeface="Roboto Condensed Bold"/>
              </a:rPr>
              <a:t> </a:t>
            </a:r>
            <a:r>
              <a:rPr lang="ru-RU" sz="3200" b="1" err="1">
                <a:solidFill>
                  <a:srgbClr val="FFFFFF"/>
                </a:solidFill>
                <a:latin typeface="Roboto Condensed Bold"/>
                <a:ea typeface="Roboto Condensed Bold"/>
                <a:cs typeface="Roboto Condensed Bold"/>
                <a:sym typeface="Roboto Condensed Bold"/>
              </a:rPr>
              <a:t>введення</a:t>
            </a:r>
            <a:r>
              <a:rPr lang="ru-RU" sz="3200" b="1">
                <a:solidFill>
                  <a:srgbClr val="FFFFFF"/>
                </a:solidFill>
                <a:latin typeface="Roboto Condensed Bold"/>
                <a:ea typeface="Roboto Condensed Bold"/>
                <a:cs typeface="Roboto Condensed Bold"/>
                <a:sym typeface="Roboto Condensed Bold"/>
              </a:rPr>
              <a:t> та </a:t>
            </a:r>
            <a:r>
              <a:rPr lang="ru-RU" sz="3200" b="1" err="1">
                <a:solidFill>
                  <a:srgbClr val="FFFFFF"/>
                </a:solidFill>
                <a:latin typeface="Roboto Condensed Bold"/>
                <a:ea typeface="Roboto Condensed Bold"/>
                <a:cs typeface="Roboto Condensed Bold"/>
                <a:sym typeface="Roboto Condensed Bold"/>
              </a:rPr>
              <a:t>видалення</a:t>
            </a:r>
            <a:r>
              <a:rPr lang="ru-RU" sz="3200" b="1" dirty="0">
                <a:solidFill>
                  <a:srgbClr val="FFFFFF"/>
                </a:solidFill>
                <a:latin typeface="Roboto Condensed Bold"/>
                <a:ea typeface="Roboto Condensed Bold"/>
                <a:cs typeface="Roboto Condensed Bold"/>
                <a:sym typeface="Roboto Condensed Bold"/>
              </a:rPr>
              <a:t> </a:t>
            </a:r>
            <a:r>
              <a:rPr lang="en-US" sz="3200" b="1" dirty="0">
                <a:solidFill>
                  <a:srgbClr val="FFFFFF"/>
                </a:solidFill>
                <a:latin typeface="Roboto Condensed Bold"/>
                <a:ea typeface="Roboto Condensed Bold"/>
                <a:cs typeface="Roboto Condensed Bold"/>
                <a:sym typeface="Roboto Condensed Bold"/>
              </a:rPr>
              <a:t>DVR</a:t>
            </a: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488175" y="345066"/>
            <a:ext cx="10965039" cy="436017"/>
          </a:xfrm>
          <a:prstGeom prst="rect">
            <a:avLst/>
          </a:prstGeom>
        </p:spPr>
        <p:txBody>
          <a:bodyPr lIns="0" tIns="0" rIns="0" bIns="0" rtlCol="0" anchor="t">
            <a:spAutoFit/>
          </a:bodyPr>
          <a:lstStyle/>
          <a:p>
            <a:pPr marL="0" marR="0" lvl="0" indent="0" algn="l" defTabSz="609630" rtl="0" eaLnBrk="1" fontAlgn="auto" latinLnBrk="0" hangingPunct="1">
              <a:lnSpc>
                <a:spcPts val="3435"/>
              </a:lnSpc>
              <a:spcBef>
                <a:spcPts val="0"/>
              </a:spcBef>
              <a:spcAft>
                <a:spcPts val="0"/>
              </a:spcAft>
              <a:buClrTx/>
              <a:buSzTx/>
              <a:buFontTx/>
              <a:buNone/>
              <a:tabLst/>
              <a:defRPr/>
            </a:pPr>
            <a:r>
              <a:rPr kumimoji="0" lang="uk" sz="3600"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rPr>
              <a:t>Після останньої ін'єкції: LEN</a:t>
            </a:r>
          </a:p>
        </p:txBody>
      </p:sp>
      <p:sp>
        <p:nvSpPr>
          <p:cNvPr id="3" name="Freeform 3"/>
          <p:cNvSpPr/>
          <p:nvPr/>
        </p:nvSpPr>
        <p:spPr>
          <a:xfrm rot="-8984890">
            <a:off x="300315" y="297255"/>
            <a:ext cx="1013666" cy="965517"/>
          </a:xfrm>
          <a:custGeom>
            <a:avLst/>
            <a:gdLst/>
            <a:ahLst/>
            <a:cxnLst/>
            <a:rect l="l" t="t" r="r" b="b"/>
            <a:pathLst>
              <a:path w="1520499" h="1448275">
                <a:moveTo>
                  <a:pt x="0" y="0"/>
                </a:moveTo>
                <a:lnTo>
                  <a:pt x="1520499" y="0"/>
                </a:lnTo>
                <a:lnTo>
                  <a:pt x="1520499" y="1448275"/>
                </a:lnTo>
                <a:lnTo>
                  <a:pt x="0" y="1448275"/>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grpSp>
        <p:nvGrpSpPr>
          <p:cNvPr id="4" name="Group 4"/>
          <p:cNvGrpSpPr/>
          <p:nvPr/>
        </p:nvGrpSpPr>
        <p:grpSpPr>
          <a:xfrm>
            <a:off x="427145" y="370995"/>
            <a:ext cx="687945" cy="835288"/>
            <a:chOff x="0" y="51856"/>
            <a:chExt cx="1375890" cy="1670577"/>
          </a:xfrm>
        </p:grpSpPr>
        <p:sp>
          <p:nvSpPr>
            <p:cNvPr id="5" name="Freeform 5"/>
            <p:cNvSpPr/>
            <p:nvPr/>
          </p:nvSpPr>
          <p:spPr>
            <a:xfrm rot="-10800000" flipH="1">
              <a:off x="0" y="464700"/>
              <a:ext cx="1248300" cy="1257733"/>
            </a:xfrm>
            <a:custGeom>
              <a:avLst/>
              <a:gdLst/>
              <a:ahLst/>
              <a:cxnLst/>
              <a:rect l="l" t="t" r="r" b="b"/>
              <a:pathLst>
                <a:path w="1248300" h="1257733">
                  <a:moveTo>
                    <a:pt x="1248300" y="0"/>
                  </a:moveTo>
                  <a:lnTo>
                    <a:pt x="0" y="0"/>
                  </a:lnTo>
                  <a:lnTo>
                    <a:pt x="0" y="1257733"/>
                  </a:lnTo>
                  <a:lnTo>
                    <a:pt x="1248300" y="1257733"/>
                  </a:lnTo>
                  <a:lnTo>
                    <a:pt x="124830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sp>
          <p:nvSpPr>
            <p:cNvPr id="6" name="TextBox 6"/>
            <p:cNvSpPr txBox="1"/>
            <p:nvPr/>
          </p:nvSpPr>
          <p:spPr>
            <a:xfrm>
              <a:off x="346656" y="861966"/>
              <a:ext cx="396024" cy="212238"/>
            </a:xfrm>
            <a:prstGeom prst="rect">
              <a:avLst/>
            </a:prstGeom>
          </p:spPr>
          <p:txBody>
            <a:bodyPr lIns="0" tIns="0" rIns="0" bIns="0" rtlCol="0" anchor="t">
              <a:spAutoFit/>
            </a:bodyPr>
            <a:lstStyle/>
            <a:p>
              <a:pPr marL="0" marR="0" lvl="0" indent="0" algn="ctr" defTabSz="609630" rtl="0" eaLnBrk="1" fontAlgn="auto" latinLnBrk="0" hangingPunct="1">
                <a:lnSpc>
                  <a:spcPts val="938"/>
                </a:lnSpc>
                <a:spcBef>
                  <a:spcPts val="0"/>
                </a:spcBef>
                <a:spcAft>
                  <a:spcPts val="0"/>
                </a:spcAft>
                <a:buClrTx/>
                <a:buSzTx/>
                <a:buFontTx/>
                <a:buNone/>
                <a:tabLst/>
                <a:defRPr/>
              </a:pPr>
              <a:r>
                <a:rPr kumimoji="0" lang="uk" sz="670" b="0" i="0" u="none" strike="noStrike" kern="1200" cap="none" spc="0" normalizeH="0" baseline="0" noProof="0">
                  <a:ln>
                    <a:noFill/>
                  </a:ln>
                  <a:solidFill>
                    <a:srgbClr val="F36B2B"/>
                  </a:solidFill>
                  <a:effectLst/>
                  <a:uLnTx/>
                  <a:uFillTx/>
                  <a:latin typeface="Bobby Jones Condensed Soft"/>
                  <a:ea typeface="Bobby Jones Condensed Soft"/>
                  <a:cs typeface="Bobby Jones Condensed Soft"/>
                  <a:sym typeface="Bobby Jones Condensed Soft"/>
                </a:rPr>
                <a:t>Л</a:t>
              </a:r>
            </a:p>
          </p:txBody>
        </p:sp>
        <p:sp>
          <p:nvSpPr>
            <p:cNvPr id="7" name="Freeform 7"/>
            <p:cNvSpPr/>
            <p:nvPr/>
          </p:nvSpPr>
          <p:spPr>
            <a:xfrm rot="9001455">
              <a:off x="661132" y="153825"/>
              <a:ext cx="714758" cy="844618"/>
            </a:xfrm>
            <a:custGeom>
              <a:avLst/>
              <a:gdLst/>
              <a:ahLst/>
              <a:cxnLst/>
              <a:rect l="l" t="t" r="r" b="b"/>
              <a:pathLst>
                <a:path w="714758" h="844618">
                  <a:moveTo>
                    <a:pt x="0" y="0"/>
                  </a:moveTo>
                  <a:lnTo>
                    <a:pt x="714758" y="0"/>
                  </a:lnTo>
                  <a:lnTo>
                    <a:pt x="714758" y="844618"/>
                  </a:lnTo>
                  <a:lnTo>
                    <a:pt x="0" y="844618"/>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sp>
        <p:sp>
          <p:nvSpPr>
            <p:cNvPr id="8" name="Freeform 8"/>
            <p:cNvSpPr/>
            <p:nvPr/>
          </p:nvSpPr>
          <p:spPr>
            <a:xfrm rot="-8500143">
              <a:off x="806196" y="51856"/>
              <a:ext cx="316079" cy="428282"/>
            </a:xfrm>
            <a:custGeom>
              <a:avLst/>
              <a:gdLst/>
              <a:ahLst/>
              <a:cxnLst/>
              <a:rect l="l" t="t" r="r" b="b"/>
              <a:pathLst>
                <a:path w="316079" h="428282">
                  <a:moveTo>
                    <a:pt x="0" y="0"/>
                  </a:moveTo>
                  <a:lnTo>
                    <a:pt x="316079" y="0"/>
                  </a:lnTo>
                  <a:lnTo>
                    <a:pt x="316079" y="428282"/>
                  </a:lnTo>
                  <a:lnTo>
                    <a:pt x="0" y="428282"/>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l="-117708" t="-89863"/>
              </a:stretch>
            </a:blipFill>
          </p:spPr>
        </p:sp>
      </p:grpSp>
      <p:sp>
        <p:nvSpPr>
          <p:cNvPr id="9" name="TextBox 9"/>
          <p:cNvSpPr txBox="1"/>
          <p:nvPr/>
        </p:nvSpPr>
        <p:spPr>
          <a:xfrm>
            <a:off x="1300265" y="891850"/>
            <a:ext cx="10464591" cy="3693319"/>
          </a:xfrm>
          <a:prstGeom prst="rect">
            <a:avLst/>
          </a:prstGeom>
        </p:spPr>
        <p:txBody>
          <a:bodyPr wrap="square" lIns="0" tIns="0" rIns="0" bIns="0" rtlCol="0" anchor="t">
            <a:spAutoFit/>
          </a:bodyPr>
          <a:lstStyle/>
          <a:p>
            <a:pPr marL="580390" lvl="1" indent="-342900" algn="just" defTabSz="609630">
              <a:lnSpc>
                <a:spcPts val="2375"/>
              </a:lnSpc>
              <a:buFont typeface="Wingdings" panose="05000000000000000000" pitchFamily="2" charset="2"/>
              <a:buChar char="Ø"/>
              <a:defRPr/>
            </a:pPr>
            <a:r>
              <a:rPr lang="uk" sz="2000" dirty="0">
                <a:solidFill>
                  <a:srgbClr val="000000"/>
                </a:solidFill>
                <a:latin typeface="Calibri"/>
                <a:ea typeface="Open Sans"/>
                <a:cs typeface="Open Sans"/>
                <a:sym typeface="Open Sans"/>
              </a:rPr>
              <a:t>LEN</a:t>
            </a:r>
            <a:r>
              <a:rPr kumimoji="0" lang="uk" sz="2000" b="0" i="0" u="none" strike="noStrike" kern="1200" cap="none" spc="0" normalizeH="0" baseline="0" noProof="0" dirty="0">
                <a:ln>
                  <a:noFill/>
                </a:ln>
                <a:solidFill>
                  <a:srgbClr val="000000"/>
                </a:solidFill>
                <a:effectLst/>
                <a:uLnTx/>
                <a:uFillTx/>
                <a:latin typeface="Calibri"/>
                <a:ea typeface="Open Sans"/>
                <a:cs typeface="Open Sans"/>
                <a:sym typeface="Open Sans"/>
              </a:rPr>
              <a:t> продовжує забезпечувати захист протягом </a:t>
            </a:r>
            <a:r>
              <a:rPr kumimoji="0" lang="uk" sz="2000" b="1" i="0" u="none" strike="noStrike" kern="1200" cap="none" spc="0" normalizeH="0" baseline="0" noProof="0" dirty="0">
                <a:ln>
                  <a:noFill/>
                </a:ln>
                <a:solidFill>
                  <a:srgbClr val="000000"/>
                </a:solidFill>
                <a:effectLst/>
                <a:uLnTx/>
                <a:uFillTx/>
                <a:latin typeface="Calibri"/>
                <a:ea typeface="Open Sans Bold"/>
                <a:cs typeface="Open Sans Bold"/>
                <a:sym typeface="Open Sans Bold"/>
              </a:rPr>
              <a:t>6 місяців після останньої ін'єкції </a:t>
            </a:r>
            <a:r>
              <a:rPr kumimoji="0" lang="uk" sz="2000" b="0" i="0" u="none" strike="noStrike" kern="1200" cap="none" spc="0" normalizeH="0" baseline="0" noProof="0" dirty="0">
                <a:ln>
                  <a:noFill/>
                </a:ln>
                <a:solidFill>
                  <a:srgbClr val="000000"/>
                </a:solidFill>
                <a:effectLst/>
                <a:uLnTx/>
                <a:uFillTx/>
                <a:latin typeface="Calibri"/>
                <a:ea typeface="Open Sans"/>
                <a:cs typeface="Open Sans"/>
                <a:sym typeface="Open Sans"/>
              </a:rPr>
              <a:t>, незалежно від того, чи була остання ін'єкція ПЕРШОЮ, чи </a:t>
            </a:r>
            <a:r>
              <a:rPr lang="uk" sz="2000" dirty="0">
                <a:solidFill>
                  <a:srgbClr val="000000"/>
                </a:solidFill>
                <a:latin typeface="Calibri"/>
                <a:ea typeface="Open Sans"/>
                <a:cs typeface="Open Sans"/>
                <a:sym typeface="Open Sans"/>
              </a:rPr>
              <a:t>НАСТУПНОЮ, після першої</a:t>
            </a:r>
            <a:r>
              <a:rPr kumimoji="0" lang="uk" sz="2000" b="0" i="0" u="none" strike="noStrike" kern="1200" cap="none" spc="0" normalizeH="0" baseline="0" noProof="0" dirty="0">
                <a:ln>
                  <a:noFill/>
                </a:ln>
                <a:solidFill>
                  <a:srgbClr val="000000"/>
                </a:solidFill>
                <a:effectLst/>
                <a:uLnTx/>
                <a:uFillTx/>
                <a:latin typeface="Calibri"/>
                <a:ea typeface="Open Sans"/>
                <a:cs typeface="Open Sans"/>
                <a:sym typeface="Open Sans"/>
              </a:rPr>
              <a:t>. Якщо з якоїсь причини клієнт отримав лише ПЕРШУ ІН'ЄКЦІЮ, </a:t>
            </a:r>
            <a:r>
              <a:rPr lang="uk" sz="2000" dirty="0">
                <a:solidFill>
                  <a:srgbClr val="000000"/>
                </a:solidFill>
                <a:latin typeface="Calibri"/>
                <a:ea typeface="Open Sans"/>
                <a:cs typeface="Open Sans"/>
                <a:sym typeface="Open Sans"/>
              </a:rPr>
              <a:t>невідомо, чи є захист </a:t>
            </a:r>
            <a:r>
              <a:rPr kumimoji="0" lang="uk" sz="2000" b="0" i="0" u="none" strike="noStrike" kern="1200" cap="none" spc="0" normalizeH="0" baseline="0" noProof="0" dirty="0">
                <a:ln>
                  <a:noFill/>
                </a:ln>
                <a:solidFill>
                  <a:srgbClr val="000000"/>
                </a:solidFill>
                <a:effectLst/>
                <a:uLnTx/>
                <a:uFillTx/>
                <a:latin typeface="Calibri"/>
                <a:ea typeface="Open Sans"/>
                <a:cs typeface="Open Sans"/>
                <a:sym typeface="Open Sans"/>
              </a:rPr>
              <a:t>від ВІЛ.</a:t>
            </a:r>
            <a:endParaRPr lang="uk" sz="2000" b="0" i="0" u="none" strike="noStrike" kern="1200" cap="none" spc="0" normalizeH="0" baseline="0" noProof="0" dirty="0">
              <a:ln>
                <a:noFill/>
              </a:ln>
              <a:solidFill>
                <a:srgbClr val="000000"/>
              </a:solidFill>
              <a:effectLst/>
              <a:uLnTx/>
              <a:uFillTx/>
              <a:latin typeface="Calibri"/>
              <a:ea typeface="Open Sans"/>
              <a:cs typeface="Open Sans"/>
            </a:endParaRPr>
          </a:p>
          <a:p>
            <a:pPr marL="580390" marR="0" lvl="1" indent="-342900" algn="just" defTabSz="609630" rtl="0" eaLnBrk="1" fontAlgn="auto" latinLnBrk="0" hangingPunct="1">
              <a:lnSpc>
                <a:spcPts val="2375"/>
              </a:lnSpc>
              <a:spcBef>
                <a:spcPts val="0"/>
              </a:spcBef>
              <a:spcAft>
                <a:spcPts val="0"/>
              </a:spcAft>
              <a:buClrTx/>
              <a:buSzTx/>
              <a:buFont typeface="Wingdings" panose="05000000000000000000" pitchFamily="2" charset="2"/>
              <a:buChar char="Ø"/>
              <a:tabLst/>
              <a:defRPr/>
            </a:pPr>
            <a:r>
              <a:rPr kumimoji="0" lang="uk" sz="2000" b="0" i="0" u="none" strike="noStrike" kern="1200" cap="none" spc="0" normalizeH="0" baseline="0" noProof="0" dirty="0">
                <a:ln>
                  <a:noFill/>
                </a:ln>
                <a:solidFill>
                  <a:srgbClr val="000000"/>
                </a:solidFill>
                <a:effectLst/>
                <a:uLnTx/>
                <a:uFillTx/>
                <a:latin typeface="Calibri"/>
                <a:ea typeface="Open Sans"/>
                <a:cs typeface="Open Sans"/>
                <a:sym typeface="Open Sans"/>
              </a:rPr>
              <a:t>Після ін'єкції LEN (незалежно від типу ін'єкції) ленакапавір залишається в організмі приблизно 1 рік, що часто називають «</a:t>
            </a:r>
            <a:r>
              <a:rPr lang="uk" sz="2000" dirty="0">
                <a:solidFill>
                  <a:srgbClr val="000000"/>
                </a:solidFill>
                <a:latin typeface="Calibri"/>
                <a:ea typeface="Open Sans"/>
                <a:cs typeface="Open Sans"/>
                <a:sym typeface="Open Sans"/>
              </a:rPr>
              <a:t>хвостом</a:t>
            </a:r>
            <a:r>
              <a:rPr kumimoji="0" lang="uk" sz="2000" b="0" i="0" u="none" strike="noStrike" kern="1200" cap="none" spc="0" normalizeH="0" baseline="0" noProof="0" dirty="0">
                <a:ln>
                  <a:noFill/>
                </a:ln>
                <a:solidFill>
                  <a:srgbClr val="000000"/>
                </a:solidFill>
                <a:effectLst/>
                <a:uLnTx/>
                <a:uFillTx/>
                <a:latin typeface="Calibri"/>
                <a:ea typeface="Open Sans"/>
                <a:cs typeface="Open Sans"/>
                <a:sym typeface="Open Sans"/>
              </a:rPr>
              <a:t>». </a:t>
            </a:r>
            <a:endParaRPr lang="uk" sz="2000" b="0" i="0" u="none" strike="noStrike" kern="1200" cap="none" spc="0" normalizeH="0" baseline="0" noProof="0" dirty="0">
              <a:ln>
                <a:noFill/>
              </a:ln>
              <a:solidFill>
                <a:srgbClr val="000000"/>
              </a:solidFill>
              <a:effectLst/>
              <a:uLnTx/>
              <a:uFillTx/>
              <a:latin typeface="Calibri"/>
              <a:ea typeface="Open Sans"/>
              <a:cs typeface="Open Sans"/>
            </a:endParaRPr>
          </a:p>
          <a:p>
            <a:pPr marL="580390" marR="0" lvl="1" indent="-342900" algn="just" defTabSz="609630" rtl="0" eaLnBrk="1" fontAlgn="auto" latinLnBrk="0" hangingPunct="1">
              <a:lnSpc>
                <a:spcPts val="2375"/>
              </a:lnSpc>
              <a:spcBef>
                <a:spcPts val="0"/>
              </a:spcBef>
              <a:spcAft>
                <a:spcPts val="0"/>
              </a:spcAft>
              <a:buClrTx/>
              <a:buSzTx/>
              <a:buFont typeface="Wingdings" panose="05000000000000000000" pitchFamily="2" charset="2"/>
              <a:buChar char="Ø"/>
              <a:tabLst/>
              <a:defRPr/>
            </a:pPr>
            <a:r>
              <a:rPr kumimoji="0" lang="uk" sz="2000" b="0" i="0" u="none" strike="noStrike" kern="1200" cap="none" spc="0" normalizeH="0" baseline="0" noProof="0" dirty="0">
                <a:ln>
                  <a:noFill/>
                </a:ln>
                <a:solidFill>
                  <a:srgbClr val="000000"/>
                </a:solidFill>
                <a:effectLst/>
                <a:uLnTx/>
                <a:uFillTx/>
                <a:latin typeface="Calibri"/>
                <a:ea typeface="Open Sans"/>
                <a:cs typeface="Open Sans"/>
                <a:sym typeface="Open Sans"/>
              </a:rPr>
              <a:t>Рівень препарату є захисним лише протягом перших 6 місяців хвостової фази. </a:t>
            </a:r>
            <a:endParaRPr lang="uk" sz="2000" b="0" i="0" u="none" strike="noStrike" kern="1200" cap="none" spc="0" normalizeH="0" baseline="0" noProof="0" dirty="0">
              <a:ln>
                <a:noFill/>
              </a:ln>
              <a:solidFill>
                <a:srgbClr val="000000"/>
              </a:solidFill>
              <a:effectLst/>
              <a:uLnTx/>
              <a:uFillTx/>
              <a:latin typeface="Calibri"/>
              <a:ea typeface="Open Sans"/>
              <a:cs typeface="Open Sans"/>
            </a:endParaRPr>
          </a:p>
          <a:p>
            <a:pPr marL="580390" marR="0" lvl="1" indent="-342900" algn="just" defTabSz="609630" rtl="0" eaLnBrk="1" fontAlgn="auto" latinLnBrk="0" hangingPunct="1">
              <a:lnSpc>
                <a:spcPts val="2375"/>
              </a:lnSpc>
              <a:spcBef>
                <a:spcPts val="0"/>
              </a:spcBef>
              <a:spcAft>
                <a:spcPts val="0"/>
              </a:spcAft>
              <a:buClrTx/>
              <a:buSzTx/>
              <a:buFont typeface="Wingdings" panose="05000000000000000000" pitchFamily="2" charset="2"/>
              <a:buChar char="Ø"/>
              <a:tabLst/>
              <a:defRPr/>
            </a:pPr>
            <a:r>
              <a:rPr kumimoji="0" lang="uk" sz="2000" b="0" i="0" u="none" strike="noStrike" kern="1200" cap="none" spc="0" normalizeH="0" baseline="0" noProof="0" dirty="0">
                <a:ln>
                  <a:noFill/>
                </a:ln>
                <a:solidFill>
                  <a:srgbClr val="000000"/>
                </a:solidFill>
                <a:effectLst/>
                <a:uLnTx/>
                <a:uFillTx/>
                <a:latin typeface="Calibri"/>
                <a:ea typeface="Open Sans"/>
                <a:cs typeface="Open Sans"/>
                <a:sym typeface="Open Sans"/>
              </a:rPr>
              <a:t>Протягом решти 6 місяців хвостової фази рівні ленакапавіру занадто низькі, щоб забезпечити захист. </a:t>
            </a:r>
            <a:endParaRPr lang="uk" sz="2000" b="0" i="0" u="none" strike="noStrike" kern="1200" cap="none" spc="0" normalizeH="0" baseline="0" noProof="0" dirty="0">
              <a:ln>
                <a:noFill/>
              </a:ln>
              <a:solidFill>
                <a:srgbClr val="000000"/>
              </a:solidFill>
              <a:effectLst/>
              <a:uLnTx/>
              <a:uFillTx/>
              <a:latin typeface="Calibri"/>
              <a:ea typeface="Open Sans"/>
              <a:cs typeface="Open Sans"/>
            </a:endParaRPr>
          </a:p>
          <a:p>
            <a:pPr marL="580390" marR="0" lvl="1" indent="-342900" algn="just" defTabSz="609630" rtl="0" eaLnBrk="1" fontAlgn="auto" latinLnBrk="0" hangingPunct="1">
              <a:lnSpc>
                <a:spcPts val="2375"/>
              </a:lnSpc>
              <a:spcBef>
                <a:spcPts val="0"/>
              </a:spcBef>
              <a:spcAft>
                <a:spcPts val="0"/>
              </a:spcAft>
              <a:buClrTx/>
              <a:buSzTx/>
              <a:buFont typeface="Wingdings" panose="05000000000000000000" pitchFamily="2" charset="2"/>
              <a:buChar char="Ø"/>
              <a:tabLst/>
              <a:defRPr/>
            </a:pPr>
            <a:r>
              <a:rPr kumimoji="0" lang="uk" sz="2000" b="0" i="0" u="none" strike="noStrike" kern="1200" cap="none" spc="0" normalizeH="0" baseline="0" noProof="0" dirty="0">
                <a:ln>
                  <a:noFill/>
                </a:ln>
                <a:solidFill>
                  <a:srgbClr val="000000"/>
                </a:solidFill>
                <a:effectLst/>
                <a:uLnTx/>
                <a:uFillTx/>
                <a:latin typeface="Calibri"/>
                <a:ea typeface="Open Sans"/>
                <a:cs typeface="Open Sans"/>
                <a:sym typeface="Open Sans"/>
              </a:rPr>
              <a:t>Протягом цього останнього періоду хвостової фази клієнт, який заразився ВІЛ, може мати ризик негативних клінічних наслідків, включаючи стійкість до препаратів АРТ. </a:t>
            </a:r>
            <a:endParaRPr lang="uk" sz="2000" b="0" i="0" u="none" strike="noStrike" kern="1200" cap="none" spc="0" normalizeH="0" baseline="0" noProof="0" dirty="0">
              <a:ln>
                <a:noFill/>
              </a:ln>
              <a:solidFill>
                <a:srgbClr val="000000"/>
              </a:solidFill>
              <a:effectLst/>
              <a:uLnTx/>
              <a:uFillTx/>
              <a:latin typeface="Calibri"/>
              <a:ea typeface="Open Sans"/>
              <a:cs typeface="Open Sans"/>
            </a:endParaRPr>
          </a:p>
          <a:p>
            <a:pPr marL="580390" lvl="1" indent="-342900" algn="just" defTabSz="609630">
              <a:lnSpc>
                <a:spcPts val="2375"/>
              </a:lnSpc>
              <a:buFont typeface="Wingdings" panose="05000000000000000000" pitchFamily="2" charset="2"/>
              <a:buChar char="Ø"/>
              <a:defRPr/>
            </a:pPr>
            <a:r>
              <a:rPr kumimoji="0" lang="uk" sz="2000" b="0" i="0" u="none" strike="noStrike" kern="1200" cap="none" spc="0" normalizeH="0" baseline="0" noProof="0" dirty="0">
                <a:ln>
                  <a:noFill/>
                </a:ln>
                <a:solidFill>
                  <a:srgbClr val="000000"/>
                </a:solidFill>
                <a:effectLst/>
                <a:uLnTx/>
                <a:uFillTx/>
                <a:latin typeface="Calibri"/>
                <a:ea typeface="Open Sans"/>
                <a:cs typeface="Open Sans"/>
                <a:sym typeface="Open Sans"/>
              </a:rPr>
              <a:t>Хоча на сьогоднішній день цього не спостерігається, у таких осіб також можуть бути</a:t>
            </a:r>
            <a:r>
              <a:rPr lang="uk" sz="2000" dirty="0">
                <a:solidFill>
                  <a:srgbClr val="000000"/>
                </a:solidFill>
                <a:latin typeface="Calibri"/>
                <a:ea typeface="Open Sans"/>
                <a:cs typeface="Open Sans"/>
                <a:sym typeface="Open Sans"/>
              </a:rPr>
              <a:t> складнощі з діагностикою</a:t>
            </a:r>
            <a:r>
              <a:rPr kumimoji="0" lang="uk" sz="2000" b="0" i="0" u="none" strike="noStrike" kern="1200" cap="none" spc="0" normalizeH="0" baseline="0" noProof="0" dirty="0">
                <a:ln>
                  <a:noFill/>
                </a:ln>
                <a:solidFill>
                  <a:srgbClr val="000000"/>
                </a:solidFill>
                <a:effectLst/>
                <a:uLnTx/>
                <a:uFillTx/>
                <a:latin typeface="Calibri"/>
                <a:ea typeface="Open Sans"/>
                <a:cs typeface="Open Sans"/>
                <a:sym typeface="Open Sans"/>
              </a:rPr>
              <a:t>.</a:t>
            </a:r>
            <a:endParaRPr lang="uk" sz="2000" b="0" i="0" u="none" strike="noStrike" kern="1200" cap="none" spc="0" normalizeH="0" baseline="0" noProof="0" dirty="0">
              <a:ln>
                <a:noFill/>
              </a:ln>
              <a:solidFill>
                <a:srgbClr val="000000"/>
              </a:solidFill>
              <a:effectLst/>
              <a:uLnTx/>
              <a:uFillTx/>
              <a:latin typeface="Calibri"/>
              <a:ea typeface="Open Sans"/>
              <a:cs typeface="Open Sans"/>
            </a:endParaRPr>
          </a:p>
        </p:txBody>
      </p:sp>
      <p:sp>
        <p:nvSpPr>
          <p:cNvPr id="10" name="Freeform 10"/>
          <p:cNvSpPr/>
          <p:nvPr/>
        </p:nvSpPr>
        <p:spPr>
          <a:xfrm>
            <a:off x="1300265" y="4169356"/>
            <a:ext cx="9418854" cy="2185881"/>
          </a:xfrm>
          <a:custGeom>
            <a:avLst/>
            <a:gdLst/>
            <a:ahLst/>
            <a:cxnLst/>
            <a:rect l="l" t="t" r="r" b="b"/>
            <a:pathLst>
              <a:path w="14128281" h="3278822">
                <a:moveTo>
                  <a:pt x="0" y="0"/>
                </a:moveTo>
                <a:lnTo>
                  <a:pt x="14128282" y="0"/>
                </a:lnTo>
                <a:lnTo>
                  <a:pt x="14128282" y="3278821"/>
                </a:lnTo>
                <a:lnTo>
                  <a:pt x="0" y="3278821"/>
                </a:lnTo>
                <a:lnTo>
                  <a:pt x="0" y="0"/>
                </a:lnTo>
                <a:close/>
              </a:path>
            </a:pathLst>
          </a:custGeom>
          <a: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b="-31516"/>
            </a:stretch>
          </a:blipFill>
        </p:spPr>
      </p:sp>
      <p:sp>
        <p:nvSpPr>
          <p:cNvPr id="11" name="TextBox 11"/>
          <p:cNvSpPr txBox="1"/>
          <p:nvPr/>
        </p:nvSpPr>
        <p:spPr>
          <a:xfrm>
            <a:off x="1386573" y="6355237"/>
            <a:ext cx="2424190" cy="153888"/>
          </a:xfrm>
          <a:prstGeom prst="rect">
            <a:avLst/>
          </a:prstGeom>
        </p:spPr>
        <p:txBody>
          <a:bodyPr lIns="0" tIns="0" rIns="0" bIns="0" rtlCol="0" anchor="t">
            <a:spAutoFit/>
          </a:bodyPr>
          <a:lstStyle/>
          <a:p>
            <a:pPr marL="0" marR="0" lvl="0" indent="0" algn="ctr" defTabSz="609630" rtl="0" eaLnBrk="1" fontAlgn="auto" latinLnBrk="0" hangingPunct="1">
              <a:lnSpc>
                <a:spcPts val="1189"/>
              </a:lnSpc>
              <a:spcBef>
                <a:spcPts val="0"/>
              </a:spcBef>
              <a:spcAft>
                <a:spcPts val="0"/>
              </a:spcAft>
              <a:buClrTx/>
              <a:buSzTx/>
              <a:buFontTx/>
              <a:buNone/>
              <a:tabLst/>
              <a:defRPr/>
            </a:pPr>
            <a:r>
              <a:rPr kumimoji="0" lang="uk-UA" sz="1101"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О</a:t>
            </a:r>
            <a:r>
              <a:rPr kumimoji="0" lang="uk" sz="1101"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СТАННЯ ІН’КЦІЯ</a:t>
            </a:r>
          </a:p>
        </p:txBody>
      </p:sp>
      <p:sp>
        <p:nvSpPr>
          <p:cNvPr id="12" name="TextBox 12"/>
          <p:cNvSpPr txBox="1"/>
          <p:nvPr/>
        </p:nvSpPr>
        <p:spPr>
          <a:xfrm>
            <a:off x="8381237" y="6290606"/>
            <a:ext cx="2424190" cy="461665"/>
          </a:xfrm>
          <a:prstGeom prst="rect">
            <a:avLst/>
          </a:prstGeom>
        </p:spPr>
        <p:txBody>
          <a:bodyPr lIns="0" tIns="0" rIns="0" bIns="0" rtlCol="0" anchor="t">
            <a:spAutoFit/>
          </a:bodyPr>
          <a:lstStyle/>
          <a:p>
            <a:pPr marL="0" marR="0" lvl="0" indent="0" algn="ctr" defTabSz="609630" rtl="0" eaLnBrk="1" fontAlgn="auto" latinLnBrk="0" hangingPunct="1">
              <a:lnSpc>
                <a:spcPts val="1189"/>
              </a:lnSpc>
              <a:spcBef>
                <a:spcPts val="0"/>
              </a:spcBef>
              <a:spcAft>
                <a:spcPts val="0"/>
              </a:spcAft>
              <a:buClrTx/>
              <a:buSzTx/>
              <a:buFontTx/>
              <a:buNone/>
              <a:tabLst/>
              <a:defRPr/>
            </a:pPr>
            <a:r>
              <a:rPr kumimoji="0" lang="uk" sz="1101" b="1" i="0" u="none" strike="noStrike" kern="1200" cap="none" spc="0" normalizeH="0" baseline="0" noProof="0">
                <a:ln>
                  <a:noFill/>
                </a:ln>
                <a:solidFill>
                  <a:srgbClr val="000000"/>
                </a:solidFill>
                <a:effectLst/>
                <a:uLnTx/>
                <a:uFillTx/>
                <a:latin typeface="Open Sans Bold"/>
                <a:ea typeface="Open Sans Bold"/>
                <a:cs typeface="Open Sans Bold"/>
                <a:sym typeface="Open Sans Bold"/>
              </a:rPr>
              <a:t>ЗАХИСТ ЗАКІНЧУЄТЬСЯ</a:t>
            </a:r>
          </a:p>
          <a:p>
            <a:pPr marL="0" marR="0" lvl="0" indent="0" algn="ctr" defTabSz="609630" rtl="0" eaLnBrk="1" fontAlgn="auto" latinLnBrk="0" hangingPunct="1">
              <a:lnSpc>
                <a:spcPts val="1189"/>
              </a:lnSpc>
              <a:spcBef>
                <a:spcPts val="0"/>
              </a:spcBef>
              <a:spcAft>
                <a:spcPts val="0"/>
              </a:spcAft>
              <a:buClrTx/>
              <a:buSzTx/>
              <a:buFontTx/>
              <a:buNone/>
              <a:tabLst/>
              <a:defRPr/>
            </a:pPr>
            <a:r>
              <a:rPr kumimoji="0" lang="uk" sz="1101" b="0" i="0" u="none" strike="noStrike" kern="1200" cap="none" spc="0" normalizeH="0" baseline="0" noProof="0">
                <a:ln>
                  <a:noFill/>
                </a:ln>
                <a:solidFill>
                  <a:srgbClr val="000000"/>
                </a:solidFill>
                <a:effectLst/>
                <a:uLnTx/>
                <a:uFillTx/>
                <a:latin typeface="Open Sans"/>
                <a:ea typeface="Open Sans"/>
                <a:cs typeface="Open Sans"/>
                <a:sym typeface="Open Sans"/>
              </a:rPr>
              <a:t>6 МІСЯЦІВ (26 ТИЖНІВ) +/- 14 ДНІВ ПІСЛЯ ОСТАННЬОЇ ІН'ЄКЦІЇ</a:t>
            </a: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0500" y="1838325"/>
            <a:ext cx="11701820" cy="4649121"/>
          </a:xfrm>
          <a:custGeom>
            <a:avLst/>
            <a:gdLst/>
            <a:ahLst/>
            <a:cxnLst/>
            <a:rect l="l" t="t" r="r" b="b"/>
            <a:pathLst>
              <a:path w="28464719" h="9037548">
                <a:moveTo>
                  <a:pt x="0" y="0"/>
                </a:moveTo>
                <a:lnTo>
                  <a:pt x="28464719" y="0"/>
                </a:lnTo>
                <a:lnTo>
                  <a:pt x="28464719" y="9037548"/>
                </a:lnTo>
                <a:lnTo>
                  <a:pt x="0" y="9037548"/>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3" name="TextBox 3"/>
          <p:cNvSpPr txBox="1"/>
          <p:nvPr/>
        </p:nvSpPr>
        <p:spPr>
          <a:xfrm>
            <a:off x="4375318" y="2473256"/>
            <a:ext cx="7001512" cy="2881494"/>
          </a:xfrm>
          <a:prstGeom prst="rect">
            <a:avLst/>
          </a:prstGeom>
        </p:spPr>
        <p:txBody>
          <a:bodyPr lIns="0" tIns="0" rIns="0" bIns="0" rtlCol="0" anchor="t">
            <a:spAutoFit/>
          </a:bodyPr>
          <a:lstStyle/>
          <a:p>
            <a:pPr marL="0" marR="0" lvl="0" indent="0" algn="just" defTabSz="609630" rtl="0" eaLnBrk="1" fontAlgn="auto" latinLnBrk="0" hangingPunct="1">
              <a:lnSpc>
                <a:spcPts val="3801"/>
              </a:lnSpc>
              <a:spcBef>
                <a:spcPts val="0"/>
              </a:spcBef>
              <a:spcAft>
                <a:spcPts val="0"/>
              </a:spcAft>
              <a:buClrTx/>
              <a:buSzTx/>
              <a:buFontTx/>
              <a:buNone/>
              <a:tabLst/>
              <a:defRPr/>
            </a:pPr>
            <a:r>
              <a:rPr kumimoji="0" lang="uk-UA" sz="2400" b="0" i="0" u="none" strike="noStrike" kern="1200" cap="none" spc="0" normalizeH="0" baseline="0" noProof="0" dirty="0">
                <a:ln>
                  <a:noFill/>
                </a:ln>
                <a:solidFill>
                  <a:srgbClr val="FFFFFF"/>
                </a:solidFill>
                <a:effectLst/>
                <a:uLnTx/>
                <a:uFillTx/>
                <a:latin typeface="Open Sans"/>
                <a:ea typeface="Open Sans"/>
                <a:cs typeface="Open Sans"/>
                <a:sym typeface="Open Sans"/>
              </a:rPr>
              <a:t>Невідомо, чи клієнти, які припиняють прийом </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LEN </a:t>
            </a:r>
            <a:r>
              <a:rPr kumimoji="0" lang="uk-UA" sz="2400" b="0" i="0" u="none" strike="noStrike" kern="1200" cap="none" spc="0" normalizeH="0" baseline="0" noProof="0" dirty="0">
                <a:ln>
                  <a:noFill/>
                </a:ln>
                <a:solidFill>
                  <a:srgbClr val="FFFFFF"/>
                </a:solidFill>
                <a:effectLst/>
                <a:uLnTx/>
                <a:uFillTx/>
                <a:latin typeface="Open Sans"/>
                <a:ea typeface="Open Sans"/>
                <a:cs typeface="Open Sans"/>
                <a:sym typeface="Open Sans"/>
              </a:rPr>
              <a:t>і згодом заражаються ВІЛ у будь-який момент протягом річної фази, можуть зазнати перешкод у виробленні антитіл до ВІЛ та затримки у виявленні ВІЛ за допомогою тестів на ВІЛ.</a:t>
            </a:r>
            <a:endParaRPr kumimoji="0" lang="uk" sz="2715" b="0" i="0" u="none" strike="noStrike" kern="1200" cap="none" spc="0" normalizeH="0" baseline="0" noProof="0" dirty="0">
              <a:ln>
                <a:noFill/>
              </a:ln>
              <a:solidFill>
                <a:srgbClr val="FFFFFF"/>
              </a:solidFill>
              <a:effectLst/>
              <a:uLnTx/>
              <a:uFillTx/>
              <a:latin typeface="Open Sans"/>
              <a:ea typeface="Open Sans"/>
              <a:cs typeface="Open Sans"/>
              <a:sym typeface="Open Sans"/>
            </a:endParaRPr>
          </a:p>
        </p:txBody>
      </p:sp>
      <p:sp>
        <p:nvSpPr>
          <p:cNvPr id="4" name="TextBox 4"/>
          <p:cNvSpPr txBox="1"/>
          <p:nvPr/>
        </p:nvSpPr>
        <p:spPr>
          <a:xfrm>
            <a:off x="299681" y="370554"/>
            <a:ext cx="9625370" cy="1104470"/>
          </a:xfrm>
          <a:prstGeom prst="rect">
            <a:avLst/>
          </a:prstGeom>
        </p:spPr>
        <p:txBody>
          <a:bodyPr wrap="square" lIns="0" tIns="0" rIns="0" bIns="0" rtlCol="0" anchor="t">
            <a:spAutoFit/>
          </a:bodyPr>
          <a:lstStyle/>
          <a:p>
            <a:pPr marL="0" marR="0" lvl="0" indent="0" algn="l" defTabSz="609630" rtl="0" eaLnBrk="1" fontAlgn="auto" latinLnBrk="0" hangingPunct="1">
              <a:lnSpc>
                <a:spcPts val="4536"/>
              </a:lnSpc>
              <a:spcBef>
                <a:spcPts val="0"/>
              </a:spcBef>
              <a:spcAft>
                <a:spcPts val="0"/>
              </a:spcAft>
              <a:buClrTx/>
              <a:buSzTx/>
              <a:buFontTx/>
              <a:buNone/>
              <a:tabLst/>
              <a:defRPr/>
            </a:pPr>
            <a:r>
              <a:rPr kumimoji="0" lang="uk" sz="3200"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rPr>
              <a:t>Додаткові деталі: Затримка виявлення ВІЛ після припинення прийому ЛЕН</a:t>
            </a:r>
          </a:p>
        </p:txBody>
      </p:sp>
      <p:sp>
        <p:nvSpPr>
          <p:cNvPr id="5" name="Freeform 5"/>
          <p:cNvSpPr/>
          <p:nvPr/>
        </p:nvSpPr>
        <p:spPr>
          <a:xfrm>
            <a:off x="685800" y="2143070"/>
            <a:ext cx="3174028" cy="3765055"/>
          </a:xfrm>
          <a:custGeom>
            <a:avLst/>
            <a:gdLst/>
            <a:ahLst/>
            <a:cxnLst/>
            <a:rect l="l" t="t" r="r" b="b"/>
            <a:pathLst>
              <a:path w="4761042" h="5647583">
                <a:moveTo>
                  <a:pt x="0" y="0"/>
                </a:moveTo>
                <a:lnTo>
                  <a:pt x="4761042" y="0"/>
                </a:lnTo>
                <a:lnTo>
                  <a:pt x="4761042" y="5647584"/>
                </a:lnTo>
                <a:lnTo>
                  <a:pt x="0" y="5647584"/>
                </a:lnTo>
                <a:lnTo>
                  <a:pt x="0" y="0"/>
                </a:lnTo>
                <a:close/>
              </a:path>
            </a:pathLst>
          </a:custGeom>
          <a:blipFill>
            <a:blip r:embed="rId4" cstate="email">
              <a:extLst>
                <a:ext uri="{28A0092B-C50C-407E-A947-70E740481C1C}">
                  <a14:useLocalDpi xmlns:a14="http://schemas.microsoft.com/office/drawing/2010/main"/>
                </a:ext>
              </a:extLst>
            </a:blip>
            <a:stretch>
              <a:fillRect/>
            </a:stretch>
          </a:blipFill>
        </p:spPr>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1428750"/>
            <a:ext cx="12077700" cy="5058696"/>
          </a:xfrm>
          <a:custGeom>
            <a:avLst/>
            <a:gdLst/>
            <a:ahLst/>
            <a:cxnLst/>
            <a:rect l="l" t="t" r="r" b="b"/>
            <a:pathLst>
              <a:path w="28464719" h="9037548">
                <a:moveTo>
                  <a:pt x="0" y="0"/>
                </a:moveTo>
                <a:lnTo>
                  <a:pt x="28464719" y="0"/>
                </a:lnTo>
                <a:lnTo>
                  <a:pt x="28464719" y="9037548"/>
                </a:lnTo>
                <a:lnTo>
                  <a:pt x="0" y="9037548"/>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3" name="TextBox 3"/>
          <p:cNvSpPr txBox="1"/>
          <p:nvPr/>
        </p:nvSpPr>
        <p:spPr>
          <a:xfrm>
            <a:off x="4210051" y="1720994"/>
            <a:ext cx="7476068" cy="4192366"/>
          </a:xfrm>
          <a:prstGeom prst="rect">
            <a:avLst/>
          </a:prstGeom>
        </p:spPr>
        <p:txBody>
          <a:bodyPr wrap="square" lIns="0" tIns="0" rIns="0" bIns="0" rtlCol="0" anchor="t">
            <a:spAutoFit/>
          </a:bodyPr>
          <a:lstStyle/>
          <a:p>
            <a:pPr marL="342900" marR="0" lvl="0" indent="-342900" algn="l" defTabSz="609630" rtl="0" eaLnBrk="1" fontAlgn="auto" latinLnBrk="0" hangingPunct="1">
              <a:lnSpc>
                <a:spcPts val="3320"/>
              </a:lnSpc>
              <a:spcBef>
                <a:spcPts val="0"/>
              </a:spcBef>
              <a:spcAft>
                <a:spcPts val="0"/>
              </a:spcAft>
              <a:buClrTx/>
              <a:buSzTx/>
              <a:buFont typeface="Wingdings" panose="05000000000000000000" pitchFamily="2" charset="2"/>
              <a:buChar char="Ø"/>
              <a:tabLst/>
              <a:defRPr/>
            </a:pPr>
            <a:r>
              <a:rPr kumimoji="0" lang="uk" sz="2000" b="0" i="0" u="none" strike="noStrike" kern="1200" cap="none" spc="0" normalizeH="0" baseline="0" noProof="0">
                <a:ln>
                  <a:noFill/>
                </a:ln>
                <a:solidFill>
                  <a:srgbClr val="FFFFFF"/>
                </a:solidFill>
                <a:effectLst/>
                <a:uLnTx/>
                <a:uFillTx/>
                <a:latin typeface="Open Sans"/>
                <a:ea typeface="Open Sans"/>
                <a:cs typeface="Open Sans"/>
                <a:sym typeface="Open Sans"/>
              </a:rPr>
              <a:t>Клієнти, які припинили прийом </a:t>
            </a:r>
            <a:r>
              <a:rPr lang="uk" sz="2000">
                <a:solidFill>
                  <a:srgbClr val="FFFFFF"/>
                </a:solidFill>
                <a:latin typeface="Open Sans"/>
                <a:ea typeface="Open Sans"/>
                <a:cs typeface="Open Sans"/>
                <a:sym typeface="Open Sans"/>
              </a:rPr>
              <a:t>LEN</a:t>
            </a:r>
            <a:r>
              <a:rPr kumimoji="0" lang="uk" sz="2000" b="0" i="0" u="none" strike="noStrike" kern="1200" cap="none" spc="0" normalizeH="0" baseline="0" noProof="0">
                <a:ln>
                  <a:noFill/>
                </a:ln>
                <a:solidFill>
                  <a:srgbClr val="FFFFFF"/>
                </a:solidFill>
                <a:effectLst/>
                <a:uLnTx/>
                <a:uFillTx/>
                <a:latin typeface="Open Sans"/>
                <a:ea typeface="Open Sans"/>
                <a:cs typeface="Open Sans"/>
                <a:sym typeface="Open Sans"/>
              </a:rPr>
              <a:t> та згодом </a:t>
            </a:r>
            <a:r>
              <a:rPr kumimoji="0" lang="uk" sz="2000" b="0" i="0" u="none" strike="noStrike" kern="1200" cap="none" spc="0" normalizeH="0" baseline="0" noProof="0" dirty="0">
                <a:ln>
                  <a:noFill/>
                </a:ln>
                <a:solidFill>
                  <a:srgbClr val="FFFFFF"/>
                </a:solidFill>
                <a:effectLst/>
                <a:uLnTx/>
                <a:uFillTx/>
                <a:latin typeface="Open Sans"/>
                <a:ea typeface="Open Sans"/>
                <a:cs typeface="Open Sans"/>
                <a:sym typeface="Open Sans"/>
              </a:rPr>
              <a:t>заразилися ВІЛ у річній хвостовій фазі, можуть мати ризик розвитку вірусної резистентності до препаратів.</a:t>
            </a:r>
          </a:p>
          <a:p>
            <a:pPr marL="342900" indent="-342900" defTabSz="609630">
              <a:lnSpc>
                <a:spcPts val="3320"/>
              </a:lnSpc>
              <a:buFont typeface="Wingdings" panose="05000000000000000000" pitchFamily="2" charset="2"/>
              <a:buChar char="Ø"/>
              <a:defRPr/>
            </a:pPr>
            <a:r>
              <a:rPr kumimoji="0" lang="uk" sz="2000" b="0" i="0" u="none" strike="noStrike" kern="1200" cap="none" spc="0" normalizeH="0" baseline="0" noProof="0" dirty="0">
                <a:ln>
                  <a:noFill/>
                </a:ln>
                <a:solidFill>
                  <a:srgbClr val="FFFFFF"/>
                </a:solidFill>
                <a:effectLst/>
                <a:uLnTx/>
                <a:uFillTx/>
                <a:latin typeface="Open Sans"/>
                <a:ea typeface="Open Sans"/>
                <a:cs typeface="Open Sans"/>
                <a:sym typeface="Open Sans"/>
              </a:rPr>
              <a:t>Хоча наразі даних немає, можливо, що резистентність до </a:t>
            </a:r>
            <a:r>
              <a:rPr lang="uk" sz="2000" dirty="0">
                <a:solidFill>
                  <a:srgbClr val="FFFFFF"/>
                </a:solidFill>
                <a:latin typeface="Open Sans"/>
                <a:ea typeface="Open Sans"/>
                <a:cs typeface="Open Sans"/>
                <a:sym typeface="Open Sans"/>
              </a:rPr>
              <a:t>LEN</a:t>
            </a:r>
            <a:r>
              <a:rPr kumimoji="0" lang="uk" sz="2000" b="0" i="0" u="none" strike="noStrike" kern="1200" cap="none" spc="0" normalizeH="0" baseline="0" noProof="0" dirty="0">
                <a:ln>
                  <a:noFill/>
                </a:ln>
                <a:solidFill>
                  <a:srgbClr val="FFFFFF"/>
                </a:solidFill>
                <a:effectLst/>
                <a:uLnTx/>
                <a:uFillTx/>
                <a:latin typeface="Open Sans"/>
                <a:ea typeface="Open Sans"/>
                <a:cs typeface="Open Sans"/>
                <a:sym typeface="Open Sans"/>
              </a:rPr>
              <a:t> може зробити </a:t>
            </a:r>
            <a:r>
              <a:rPr lang="uk" sz="2000" dirty="0">
                <a:solidFill>
                  <a:srgbClr val="FFFFFF"/>
                </a:solidFill>
                <a:latin typeface="Open Sans"/>
                <a:ea typeface="Open Sans"/>
                <a:cs typeface="Open Sans"/>
                <a:sym typeface="Open Sans"/>
              </a:rPr>
              <a:t>LEN</a:t>
            </a:r>
            <a:r>
              <a:rPr kumimoji="0" lang="uk" sz="2000" b="0" i="0" u="none" strike="noStrike" kern="1200" cap="none" spc="0" normalizeH="0" baseline="0" noProof="0" dirty="0">
                <a:ln>
                  <a:noFill/>
                </a:ln>
                <a:solidFill>
                  <a:srgbClr val="FFFFFF"/>
                </a:solidFill>
                <a:effectLst/>
                <a:uLnTx/>
                <a:uFillTx/>
                <a:latin typeface="Open Sans"/>
                <a:ea typeface="Open Sans"/>
                <a:cs typeface="Open Sans"/>
                <a:sym typeface="Open Sans"/>
              </a:rPr>
              <a:t> або інші </a:t>
            </a:r>
            <a:r>
              <a:rPr lang="uk" sz="2000" dirty="0">
                <a:solidFill>
                  <a:srgbClr val="FFFFFF"/>
                </a:solidFill>
                <a:latin typeface="Open Sans"/>
                <a:ea typeface="Open Sans"/>
                <a:cs typeface="Open Sans"/>
                <a:sym typeface="Open Sans"/>
              </a:rPr>
              <a:t>інгібітори </a:t>
            </a:r>
            <a:r>
              <a:rPr lang="uk" sz="2000" dirty="0" err="1">
                <a:solidFill>
                  <a:srgbClr val="FFFFFF"/>
                </a:solidFill>
                <a:latin typeface="Open Sans"/>
                <a:ea typeface="Open Sans"/>
                <a:cs typeface="Open Sans"/>
                <a:sym typeface="Open Sans"/>
              </a:rPr>
              <a:t>капсиду</a:t>
            </a:r>
            <a:r>
              <a:rPr kumimoji="0" lang="uk" sz="2000" b="0" i="0" u="none" strike="noStrike" kern="1200" cap="none" spc="0" normalizeH="0" baseline="0" noProof="0" dirty="0">
                <a:ln>
                  <a:noFill/>
                </a:ln>
                <a:solidFill>
                  <a:srgbClr val="FFFFFF"/>
                </a:solidFill>
                <a:effectLst/>
                <a:uLnTx/>
                <a:uFillTx/>
                <a:latin typeface="Open Sans"/>
                <a:ea typeface="Open Sans"/>
                <a:cs typeface="Open Sans"/>
                <a:sym typeface="Open Sans"/>
              </a:rPr>
              <a:t>, менш ефективними у лікуванні ВІЛ.</a:t>
            </a:r>
            <a:endParaRPr lang="uk" sz="2000" b="0" i="0" u="none" strike="noStrike" kern="1200" cap="none" spc="0" normalizeH="0" baseline="0" noProof="0" dirty="0">
              <a:ln>
                <a:noFill/>
              </a:ln>
              <a:solidFill>
                <a:srgbClr val="FFFFFF"/>
              </a:solidFill>
              <a:effectLst/>
              <a:uLnTx/>
              <a:uFillTx/>
              <a:latin typeface="Open Sans"/>
              <a:ea typeface="Open Sans"/>
              <a:cs typeface="Open Sans"/>
            </a:endParaRPr>
          </a:p>
          <a:p>
            <a:pPr marL="342900" marR="0" lvl="0" indent="-342900" algn="l" defTabSz="609630" rtl="0" eaLnBrk="1" fontAlgn="auto" latinLnBrk="0" hangingPunct="1">
              <a:lnSpc>
                <a:spcPts val="3320"/>
              </a:lnSpc>
              <a:spcBef>
                <a:spcPts val="0"/>
              </a:spcBef>
              <a:spcAft>
                <a:spcPts val="0"/>
              </a:spcAft>
              <a:buClrTx/>
              <a:buSzTx/>
              <a:buFont typeface="Wingdings" panose="05000000000000000000" pitchFamily="2" charset="2"/>
              <a:buChar char="Ø"/>
              <a:tabLst/>
              <a:defRPr/>
            </a:pPr>
            <a:r>
              <a:rPr kumimoji="0" lang="uk" sz="2000" b="0" i="0" u="none" strike="noStrike" kern="1200" cap="none" spc="0" normalizeH="0" baseline="0" noProof="0" dirty="0">
                <a:ln>
                  <a:noFill/>
                </a:ln>
                <a:solidFill>
                  <a:srgbClr val="FFFFFF"/>
                </a:solidFill>
                <a:effectLst/>
                <a:uLnTx/>
                <a:uFillTx/>
                <a:latin typeface="Open Sans"/>
                <a:ea typeface="Open Sans"/>
                <a:cs typeface="Open Sans"/>
                <a:sym typeface="Open Sans"/>
              </a:rPr>
              <a:t>Однак інгібітори капсиду наразі рутинно не використовуються в схемах лікування ВІЛ, тому наслідки </a:t>
            </a:r>
            <a:r>
              <a:rPr kumimoji="0" lang="uk" sz="2000" b="0" i="0" u="none" strike="noStrike" kern="1200" cap="none" spc="0" normalizeH="0" baseline="0" noProof="0">
                <a:ln>
                  <a:noFill/>
                </a:ln>
                <a:solidFill>
                  <a:srgbClr val="FFFFFF"/>
                </a:solidFill>
                <a:effectLst/>
                <a:uLnTx/>
                <a:uFillTx/>
                <a:latin typeface="Open Sans"/>
                <a:ea typeface="Open Sans"/>
                <a:cs typeface="Open Sans"/>
                <a:sym typeface="Open Sans"/>
              </a:rPr>
              <a:t>резистентності до </a:t>
            </a:r>
            <a:r>
              <a:rPr lang="uk" sz="2000">
                <a:solidFill>
                  <a:srgbClr val="FFFFFF"/>
                </a:solidFill>
                <a:latin typeface="Open Sans"/>
                <a:ea typeface="Open Sans"/>
                <a:cs typeface="Open Sans"/>
                <a:sym typeface="Open Sans"/>
              </a:rPr>
              <a:t>LEN</a:t>
            </a:r>
            <a:r>
              <a:rPr kumimoji="0" lang="uk" sz="2000" b="0" i="0" u="none" strike="noStrike" kern="1200" cap="none" spc="0" normalizeH="0" baseline="0" noProof="0">
                <a:ln>
                  <a:noFill/>
                </a:ln>
                <a:solidFill>
                  <a:srgbClr val="FFFFFF"/>
                </a:solidFill>
                <a:effectLst/>
                <a:uLnTx/>
                <a:uFillTx/>
                <a:latin typeface="Open Sans"/>
                <a:ea typeface="Open Sans"/>
                <a:cs typeface="Open Sans"/>
                <a:sym typeface="Open Sans"/>
              </a:rPr>
              <a:t> для клінічної допомоги мають </a:t>
            </a:r>
            <a:r>
              <a:rPr kumimoji="0" lang="uk" sz="2000" b="0" i="0" u="none" strike="noStrike" kern="1200" cap="none" spc="0" normalizeH="0" baseline="0" noProof="0" dirty="0">
                <a:ln>
                  <a:noFill/>
                </a:ln>
                <a:solidFill>
                  <a:srgbClr val="FFFFFF"/>
                </a:solidFill>
                <a:effectLst/>
                <a:uLnTx/>
                <a:uFillTx/>
                <a:latin typeface="Open Sans"/>
                <a:ea typeface="Open Sans"/>
                <a:cs typeface="Open Sans"/>
                <a:sym typeface="Open Sans"/>
              </a:rPr>
              <a:t>бути мінімальними.</a:t>
            </a:r>
          </a:p>
        </p:txBody>
      </p:sp>
      <p:sp>
        <p:nvSpPr>
          <p:cNvPr id="4" name="TextBox 4"/>
          <p:cNvSpPr txBox="1"/>
          <p:nvPr/>
        </p:nvSpPr>
        <p:spPr>
          <a:xfrm>
            <a:off x="242530" y="154244"/>
            <a:ext cx="8872895" cy="1104470"/>
          </a:xfrm>
          <a:prstGeom prst="rect">
            <a:avLst/>
          </a:prstGeom>
        </p:spPr>
        <p:txBody>
          <a:bodyPr wrap="square" lIns="0" tIns="0" rIns="0" bIns="0" rtlCol="0" anchor="t">
            <a:spAutoFit/>
          </a:bodyPr>
          <a:lstStyle/>
          <a:p>
            <a:pPr marL="0" marR="0" lvl="0" indent="0" algn="l" defTabSz="609630" rtl="0" eaLnBrk="1" fontAlgn="auto" latinLnBrk="0" hangingPunct="1">
              <a:lnSpc>
                <a:spcPts val="4536"/>
              </a:lnSpc>
              <a:spcBef>
                <a:spcPts val="0"/>
              </a:spcBef>
              <a:spcAft>
                <a:spcPts val="0"/>
              </a:spcAft>
              <a:buClrTx/>
              <a:buSzTx/>
              <a:buFontTx/>
              <a:buNone/>
              <a:tabLst/>
              <a:defRPr/>
            </a:pPr>
            <a:r>
              <a:rPr kumimoji="0" lang="uk" sz="3200"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rPr>
              <a:t>Додаткові деталі: Вірусна лікарська стійкість після припинення прийому </a:t>
            </a:r>
            <a:r>
              <a:rPr lang="uk" sz="3200" b="1" dirty="0">
                <a:solidFill>
                  <a:srgbClr val="FE6C39"/>
                </a:solidFill>
                <a:latin typeface="Roboto Condensed Bold"/>
                <a:ea typeface="Roboto Condensed Bold"/>
                <a:cs typeface="Roboto Condensed Bold"/>
                <a:sym typeface="Roboto Condensed Bold"/>
              </a:rPr>
              <a:t>LEN</a:t>
            </a:r>
            <a:endParaRPr kumimoji="0" lang="uk" sz="3200"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endParaRPr>
          </a:p>
        </p:txBody>
      </p:sp>
      <p:sp>
        <p:nvSpPr>
          <p:cNvPr id="5" name="Freeform 5"/>
          <p:cNvSpPr/>
          <p:nvPr/>
        </p:nvSpPr>
        <p:spPr>
          <a:xfrm>
            <a:off x="1" y="2507544"/>
            <a:ext cx="3922947" cy="3367505"/>
          </a:xfrm>
          <a:custGeom>
            <a:avLst/>
            <a:gdLst/>
            <a:ahLst/>
            <a:cxnLst/>
            <a:rect l="l" t="t" r="r" b="b"/>
            <a:pathLst>
              <a:path w="5884421" h="5051258">
                <a:moveTo>
                  <a:pt x="0" y="0"/>
                </a:moveTo>
                <a:lnTo>
                  <a:pt x="5884421" y="0"/>
                </a:lnTo>
                <a:lnTo>
                  <a:pt x="5884421" y="5051258"/>
                </a:lnTo>
                <a:lnTo>
                  <a:pt x="0" y="5051258"/>
                </a:lnTo>
                <a:lnTo>
                  <a:pt x="0" y="0"/>
                </a:lnTo>
                <a:close/>
              </a:path>
            </a:pathLst>
          </a:custGeom>
          <a:blipFill>
            <a:blip r:embed="rId4" cstate="email">
              <a:extLst>
                <a:ext uri="{28A0092B-C50C-407E-A947-70E740481C1C}">
                  <a14:useLocalDpi xmlns:a14="http://schemas.microsoft.com/office/drawing/2010/main"/>
                </a:ext>
              </a:extLst>
            </a:blip>
            <a:stretch>
              <a:fillRect/>
            </a:stretch>
          </a:blipFill>
        </p:spPr>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bg>
      <p:bgPr>
        <a:solidFill>
          <a:srgbClr val="1D9EDE"/>
        </a:solidFill>
        <a:effectLst/>
      </p:bgPr>
    </p:bg>
    <p:spTree>
      <p:nvGrpSpPr>
        <p:cNvPr id="1" name=""/>
        <p:cNvGrpSpPr/>
        <p:nvPr/>
      </p:nvGrpSpPr>
      <p:grpSpPr>
        <a:xfrm>
          <a:off x="0" y="0"/>
          <a:ext cx="0" cy="0"/>
          <a:chOff x="0" y="0"/>
          <a:chExt cx="0" cy="0"/>
        </a:xfrm>
      </p:grpSpPr>
      <p:sp>
        <p:nvSpPr>
          <p:cNvPr id="2" name="Freeform 2"/>
          <p:cNvSpPr/>
          <p:nvPr/>
        </p:nvSpPr>
        <p:spPr>
          <a:xfrm>
            <a:off x="7681899" y="0"/>
            <a:ext cx="4510101" cy="4307147"/>
          </a:xfrm>
          <a:custGeom>
            <a:avLst/>
            <a:gdLst/>
            <a:ahLst/>
            <a:cxnLst/>
            <a:rect l="l" t="t" r="r" b="b"/>
            <a:pathLst>
              <a:path w="6765152" h="6460720">
                <a:moveTo>
                  <a:pt x="0" y="0"/>
                </a:moveTo>
                <a:lnTo>
                  <a:pt x="6765152" y="0"/>
                </a:lnTo>
                <a:lnTo>
                  <a:pt x="6765152" y="6460720"/>
                </a:lnTo>
                <a:lnTo>
                  <a:pt x="0" y="6460720"/>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3" name="TextBox 3"/>
          <p:cNvSpPr txBox="1"/>
          <p:nvPr/>
        </p:nvSpPr>
        <p:spPr>
          <a:xfrm>
            <a:off x="695326" y="2477076"/>
            <a:ext cx="10331495" cy="702115"/>
          </a:xfrm>
          <a:prstGeom prst="rect">
            <a:avLst/>
          </a:prstGeom>
        </p:spPr>
        <p:txBody>
          <a:bodyPr lIns="0" tIns="0" rIns="0" bIns="0" rtlCol="0" anchor="t">
            <a:spAutoFit/>
          </a:bodyPr>
          <a:lstStyle/>
          <a:p>
            <a:pPr marL="0" marR="0" lvl="0" indent="0" algn="l" defTabSz="609630" rtl="0" eaLnBrk="1" fontAlgn="auto" latinLnBrk="0" hangingPunct="1">
              <a:lnSpc>
                <a:spcPts val="5880"/>
              </a:lnSpc>
              <a:spcBef>
                <a:spcPts val="0"/>
              </a:spcBef>
              <a:spcAft>
                <a:spcPts val="0"/>
              </a:spcAft>
              <a:buClrTx/>
              <a:buSzTx/>
              <a:buFontTx/>
              <a:buNone/>
              <a:tabLst/>
              <a:defRPr/>
            </a:pPr>
            <a:r>
              <a:rPr kumimoji="0" lang="uk" sz="42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Перехід між продуктами </a:t>
            </a:r>
            <a:r>
              <a:rPr lang="uk" sz="4200" b="1" dirty="0">
                <a:solidFill>
                  <a:srgbClr val="FFFFFF"/>
                </a:solidFill>
                <a:latin typeface="Roboto Condensed Bold"/>
                <a:ea typeface="Roboto Condensed Bold"/>
                <a:cs typeface="Roboto Condensed Bold"/>
                <a:sym typeface="Roboto Condensed Bold"/>
              </a:rPr>
              <a:t>ДКП</a:t>
            </a:r>
            <a:endParaRPr lang="ru-RU" dirty="0"/>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652419" y="1941180"/>
            <a:ext cx="7241161" cy="4308872"/>
          </a:xfrm>
          <a:prstGeom prst="rect">
            <a:avLst/>
          </a:prstGeom>
        </p:spPr>
        <p:txBody>
          <a:bodyPr lIns="0" tIns="0" rIns="0" bIns="0" rtlCol="0" anchor="t">
            <a:spAutoFit/>
          </a:bodyPr>
          <a:lstStyle/>
          <a:p>
            <a:pPr marL="580390" marR="0" lvl="1" indent="-342900" algn="just" defTabSz="609630" rtl="0" eaLnBrk="1" fontAlgn="auto" latinLnBrk="0" hangingPunct="1">
              <a:lnSpc>
                <a:spcPts val="2375"/>
              </a:lnSpc>
              <a:spcBef>
                <a:spcPts val="0"/>
              </a:spcBef>
              <a:spcAft>
                <a:spcPts val="1200"/>
              </a:spcAft>
              <a:buClrTx/>
              <a:buSzTx/>
              <a:buFont typeface="Wingdings" panose="05000000000000000000" pitchFamily="2" charset="2"/>
              <a:buChar char="Ø"/>
              <a:tabLst/>
              <a:defRPr/>
            </a:pPr>
            <a:r>
              <a:rPr kumimoji="0" lang="uk" sz="2000" b="0" i="0" u="none" strike="noStrike" kern="1200" cap="none" spc="0" normalizeH="0" baseline="0" noProof="0" dirty="0">
                <a:ln>
                  <a:noFill/>
                </a:ln>
                <a:solidFill>
                  <a:srgbClr val="000000"/>
                </a:solidFill>
                <a:effectLst/>
                <a:uLnTx/>
                <a:uFillTx/>
                <a:latin typeface="Open Sans"/>
                <a:ea typeface="Open Sans"/>
                <a:cs typeface="Open Sans"/>
                <a:sym typeface="Open Sans"/>
              </a:rPr>
              <a:t>Клієнти, які починають використовувати певний </a:t>
            </a:r>
            <a:r>
              <a:rPr kumimoji="0" lang="uk" sz="2000" b="0" i="0" u="none" strike="noStrike" kern="1200" cap="none" spc="0" normalizeH="0" baseline="0" noProof="0">
                <a:ln>
                  <a:noFill/>
                </a:ln>
                <a:solidFill>
                  <a:srgbClr val="000000"/>
                </a:solidFill>
                <a:effectLst/>
                <a:uLnTx/>
                <a:uFillTx/>
                <a:latin typeface="Open Sans"/>
                <a:ea typeface="Open Sans"/>
                <a:cs typeface="Open Sans"/>
                <a:sym typeface="Open Sans"/>
              </a:rPr>
              <a:t>продукт </a:t>
            </a:r>
            <a:r>
              <a:rPr lang="uk" sz="2000">
                <a:solidFill>
                  <a:srgbClr val="000000"/>
                </a:solidFill>
                <a:latin typeface="Open Sans"/>
                <a:ea typeface="Open Sans"/>
                <a:cs typeface="Open Sans"/>
                <a:sym typeface="Open Sans"/>
              </a:rPr>
              <a:t>ДКП</a:t>
            </a:r>
            <a:r>
              <a:rPr kumimoji="0" lang="uk" sz="2000" b="0" i="0" u="none" strike="noStrike" kern="1200" cap="none" spc="0" normalizeH="0" baseline="0" noProof="0">
                <a:ln>
                  <a:noFill/>
                </a:ln>
                <a:solidFill>
                  <a:srgbClr val="000000"/>
                </a:solidFill>
                <a:effectLst/>
                <a:uLnTx/>
                <a:uFillTx/>
                <a:latin typeface="Open Sans"/>
                <a:ea typeface="Open Sans"/>
                <a:cs typeface="Open Sans"/>
                <a:sym typeface="Open Sans"/>
              </a:rPr>
              <a:t>, можуть пізніше вирішити перейти на </a:t>
            </a:r>
            <a:r>
              <a:rPr kumimoji="0" lang="uk" sz="2000" b="0" i="0" u="none" strike="noStrike" kern="1200" cap="none" spc="0" normalizeH="0" baseline="0" noProof="0" dirty="0">
                <a:ln>
                  <a:noFill/>
                </a:ln>
                <a:solidFill>
                  <a:srgbClr val="000000"/>
                </a:solidFill>
                <a:effectLst/>
                <a:uLnTx/>
                <a:uFillTx/>
                <a:latin typeface="Open Sans"/>
                <a:ea typeface="Open Sans"/>
                <a:cs typeface="Open Sans"/>
                <a:sym typeface="Open Sans"/>
              </a:rPr>
              <a:t>інший варіант з різних причин, пов'язаних з їхніми уподобаннями або характеристиками продукту.</a:t>
            </a:r>
            <a:endParaRPr lang="ru-RU"/>
          </a:p>
          <a:p>
            <a:pPr marL="580390" marR="0" lvl="1" indent="-342900" algn="just" defTabSz="609630" rtl="0" eaLnBrk="1" fontAlgn="auto" latinLnBrk="0" hangingPunct="1">
              <a:lnSpc>
                <a:spcPts val="2375"/>
              </a:lnSpc>
              <a:spcBef>
                <a:spcPts val="0"/>
              </a:spcBef>
              <a:spcAft>
                <a:spcPts val="1200"/>
              </a:spcAft>
              <a:buClrTx/>
              <a:buSzTx/>
              <a:buFont typeface="Wingdings" panose="05000000000000000000" pitchFamily="2" charset="2"/>
              <a:buChar char="Ø"/>
              <a:tabLst/>
              <a:defRPr/>
            </a:pPr>
            <a:r>
              <a:rPr kumimoji="0" lang="uk" sz="2000" b="0" i="0" u="none" strike="noStrike" kern="1200" cap="none" spc="0" normalizeH="0" baseline="0" noProof="0" dirty="0">
                <a:ln>
                  <a:noFill/>
                </a:ln>
                <a:solidFill>
                  <a:srgbClr val="000000"/>
                </a:solidFill>
                <a:effectLst/>
                <a:uLnTx/>
                <a:uFillTx/>
                <a:latin typeface="Open Sans"/>
                <a:ea typeface="Open Sans"/>
                <a:cs typeface="Open Sans"/>
                <a:sym typeface="Open Sans"/>
              </a:rPr>
              <a:t>Тут ми представляємо низку міркувань, які допоможуть постачальникам медичних послуг </a:t>
            </a:r>
            <a:r>
              <a:rPr kumimoji="0" lang="uk" sz="2000" b="0" i="0" u="none" strike="noStrike" kern="1200" cap="none" spc="0" normalizeH="0" baseline="0" noProof="0">
                <a:ln>
                  <a:noFill/>
                </a:ln>
                <a:solidFill>
                  <a:srgbClr val="000000"/>
                </a:solidFill>
                <a:effectLst/>
                <a:uLnTx/>
                <a:uFillTx/>
                <a:latin typeface="Open Sans"/>
                <a:ea typeface="Open Sans"/>
                <a:cs typeface="Open Sans"/>
                <a:sym typeface="Open Sans"/>
              </a:rPr>
              <a:t>керувати переходом між продуктами </a:t>
            </a:r>
            <a:r>
              <a:rPr lang="uk" sz="2000">
                <a:solidFill>
                  <a:srgbClr val="000000"/>
                </a:solidFill>
                <a:latin typeface="Open Sans"/>
                <a:ea typeface="Open Sans"/>
                <a:cs typeface="Open Sans"/>
                <a:sym typeface="Open Sans"/>
              </a:rPr>
              <a:t>ДКП</a:t>
            </a:r>
            <a:r>
              <a:rPr kumimoji="0" lang="uk" sz="2000" b="0" i="0" u="none" strike="noStrike" kern="1200" cap="none" spc="0" normalizeH="0" baseline="0" noProof="0">
                <a:ln>
                  <a:noFill/>
                </a:ln>
                <a:solidFill>
                  <a:srgbClr val="000000"/>
                </a:solidFill>
                <a:effectLst/>
                <a:uLnTx/>
                <a:uFillTx/>
                <a:latin typeface="Open Sans"/>
                <a:ea typeface="Open Sans"/>
                <a:cs typeface="Open Sans"/>
                <a:sym typeface="Open Sans"/>
              </a:rPr>
              <a:t> та </a:t>
            </a:r>
            <a:r>
              <a:rPr kumimoji="0" lang="uk" sz="2000" b="0" i="0" u="none" strike="noStrike" kern="1200" cap="none" spc="0" normalizeH="0" baseline="0" noProof="0" dirty="0">
                <a:ln>
                  <a:noFill/>
                </a:ln>
                <a:solidFill>
                  <a:srgbClr val="000000"/>
                </a:solidFill>
                <a:effectLst/>
                <a:uLnTx/>
                <a:uFillTx/>
                <a:latin typeface="Open Sans"/>
                <a:ea typeface="Open Sans"/>
                <a:cs typeface="Open Sans"/>
                <a:sym typeface="Open Sans"/>
              </a:rPr>
              <a:t>підтримувати безперервність захисту від ВІЛ шляхом їхнього дублювання.</a:t>
            </a:r>
            <a:endParaRPr lang="uk" sz="2000" b="0" i="0" u="none" strike="noStrike" kern="1200" cap="none" spc="0" normalizeH="0" baseline="0" noProof="0" dirty="0">
              <a:ln>
                <a:noFill/>
              </a:ln>
              <a:solidFill>
                <a:srgbClr val="000000"/>
              </a:solidFill>
              <a:effectLst/>
              <a:uLnTx/>
              <a:uFillTx/>
              <a:latin typeface="Open Sans"/>
              <a:ea typeface="Open Sans"/>
              <a:cs typeface="Open Sans"/>
            </a:endParaRPr>
          </a:p>
          <a:p>
            <a:pPr marL="580390" lvl="1" indent="-342900" algn="just" defTabSz="609630">
              <a:lnSpc>
                <a:spcPts val="2375"/>
              </a:lnSpc>
              <a:spcAft>
                <a:spcPts val="1200"/>
              </a:spcAft>
              <a:buFont typeface="Wingdings" panose="05000000000000000000" pitchFamily="2" charset="2"/>
              <a:buChar char="Ø"/>
              <a:defRPr/>
            </a:pPr>
            <a:r>
              <a:rPr kumimoji="0" lang="uk" sz="2000" b="0" i="0" u="none" strike="noStrike" kern="1200" cap="none" spc="0" normalizeH="0" baseline="0" noProof="0" dirty="0">
                <a:ln>
                  <a:noFill/>
                </a:ln>
                <a:solidFill>
                  <a:srgbClr val="000000"/>
                </a:solidFill>
                <a:effectLst/>
                <a:uLnTx/>
                <a:uFillTx/>
                <a:latin typeface="Open Sans"/>
                <a:ea typeface="Open Sans"/>
                <a:cs typeface="Open Sans"/>
                <a:sym typeface="Open Sans"/>
              </a:rPr>
              <a:t>Наприклад, оскільки новий продукт </a:t>
            </a:r>
            <a:r>
              <a:rPr lang="uk" sz="2000" dirty="0">
                <a:solidFill>
                  <a:srgbClr val="000000"/>
                </a:solidFill>
                <a:latin typeface="Open Sans"/>
                <a:ea typeface="Open Sans"/>
                <a:cs typeface="Open Sans"/>
                <a:sym typeface="Open Sans"/>
              </a:rPr>
              <a:t>ДКП</a:t>
            </a:r>
            <a:r>
              <a:rPr kumimoji="0" lang="uk" sz="2000" b="0" i="0" u="none" strike="noStrike" kern="1200" cap="none" spc="0" normalizeH="0" baseline="0" noProof="0" dirty="0">
                <a:ln>
                  <a:noFill/>
                </a:ln>
                <a:solidFill>
                  <a:srgbClr val="000000"/>
                </a:solidFill>
                <a:effectLst/>
                <a:uLnTx/>
                <a:uFillTx/>
                <a:latin typeface="Open Sans"/>
                <a:ea typeface="Open Sans"/>
                <a:cs typeface="Open Sans"/>
                <a:sym typeface="Open Sans"/>
              </a:rPr>
              <a:t> не почне захищати від ВІЛ негайно, його слід розпочати до того, як попередній продукт </a:t>
            </a:r>
            <a:r>
              <a:rPr lang="uk" sz="2000" dirty="0">
                <a:solidFill>
                  <a:srgbClr val="000000"/>
                </a:solidFill>
                <a:latin typeface="Open Sans"/>
                <a:ea typeface="Open Sans"/>
                <a:cs typeface="Open Sans"/>
                <a:sym typeface="Open Sans"/>
              </a:rPr>
              <a:t>ДКП </a:t>
            </a:r>
            <a:r>
              <a:rPr kumimoji="0" lang="uk" sz="2000" b="0" i="0" u="none" strike="noStrike" kern="1200" cap="none" spc="0" normalizeH="0" baseline="0" noProof="0" dirty="0">
                <a:ln>
                  <a:noFill/>
                </a:ln>
                <a:solidFill>
                  <a:srgbClr val="000000"/>
                </a:solidFill>
                <a:effectLst/>
                <a:uLnTx/>
                <a:uFillTx/>
                <a:latin typeface="Open Sans"/>
                <a:ea typeface="Open Sans"/>
                <a:cs typeface="Open Sans"/>
                <a:sym typeface="Open Sans"/>
              </a:rPr>
              <a:t>перестане забезпечувати захист.</a:t>
            </a:r>
            <a:endParaRPr lang="uk" sz="2000" b="0" i="0" u="none" strike="noStrike" kern="1200" cap="none" spc="0" normalizeH="0" baseline="0" noProof="0" dirty="0">
              <a:ln>
                <a:noFill/>
              </a:ln>
              <a:solidFill>
                <a:srgbClr val="000000"/>
              </a:solidFill>
              <a:effectLst/>
              <a:uLnTx/>
              <a:uFillTx/>
              <a:latin typeface="Open Sans"/>
              <a:ea typeface="Open Sans"/>
              <a:cs typeface="Open Sans"/>
            </a:endParaRPr>
          </a:p>
        </p:txBody>
      </p:sp>
      <p:sp>
        <p:nvSpPr>
          <p:cNvPr id="3" name="Freeform 3"/>
          <p:cNvSpPr/>
          <p:nvPr/>
        </p:nvSpPr>
        <p:spPr>
          <a:xfrm>
            <a:off x="526679" y="2548566"/>
            <a:ext cx="4278987" cy="3359005"/>
          </a:xfrm>
          <a:custGeom>
            <a:avLst/>
            <a:gdLst/>
            <a:ahLst/>
            <a:cxnLst/>
            <a:rect l="l" t="t" r="r" b="b"/>
            <a:pathLst>
              <a:path w="6418480" h="5038507">
                <a:moveTo>
                  <a:pt x="0" y="0"/>
                </a:moveTo>
                <a:lnTo>
                  <a:pt x="6418480" y="0"/>
                </a:lnTo>
                <a:lnTo>
                  <a:pt x="6418480" y="5038507"/>
                </a:lnTo>
                <a:lnTo>
                  <a:pt x="0" y="5038507"/>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4" name="TextBox 4"/>
          <p:cNvSpPr txBox="1"/>
          <p:nvPr/>
        </p:nvSpPr>
        <p:spPr>
          <a:xfrm>
            <a:off x="462267" y="432650"/>
            <a:ext cx="9582149" cy="1308050"/>
          </a:xfrm>
          <a:prstGeom prst="rect">
            <a:avLst/>
          </a:prstGeom>
        </p:spPr>
        <p:txBody>
          <a:bodyPr wrap="square" lIns="0" tIns="0" rIns="0" bIns="0" rtlCol="0" anchor="t">
            <a:spAutoFit/>
          </a:bodyPr>
          <a:lstStyle/>
          <a:p>
            <a:pPr marL="0" marR="0" lvl="0" indent="0" algn="l" defTabSz="609630" rtl="0" eaLnBrk="1" fontAlgn="auto" latinLnBrk="0" hangingPunct="1">
              <a:lnSpc>
                <a:spcPts val="3435"/>
              </a:lnSpc>
              <a:spcBef>
                <a:spcPts val="0"/>
              </a:spcBef>
              <a:spcAft>
                <a:spcPts val="0"/>
              </a:spcAft>
              <a:buClrTx/>
              <a:buSzTx/>
              <a:buFontTx/>
              <a:buNone/>
              <a:tabLst/>
              <a:defRPr/>
            </a:pPr>
            <a:r>
              <a:rPr kumimoji="0" lang="uk" sz="3200" b="1" i="0" u="none" strike="noStrike" kern="1200" cap="none" spc="0" normalizeH="0" baseline="0" noProof="0" dirty="0">
                <a:ln>
                  <a:noFill/>
                </a:ln>
                <a:solidFill>
                  <a:srgbClr val="000000"/>
                </a:solidFill>
                <a:effectLst/>
                <a:uLnTx/>
                <a:uFillTx/>
                <a:latin typeface="Roboto Condensed Bold"/>
                <a:ea typeface="Roboto Condensed Bold"/>
                <a:cs typeface="Roboto Condensed Bold"/>
                <a:sym typeface="Roboto Condensed Bold"/>
              </a:rPr>
              <a:t>Які особливі міркування слід враховувати клієнтам, які бажають перейти з використання одного продукту </a:t>
            </a:r>
            <a:r>
              <a:rPr lang="uk" sz="3200" b="1" dirty="0">
                <a:solidFill>
                  <a:srgbClr val="000000"/>
                </a:solidFill>
                <a:latin typeface="Roboto Condensed Bold"/>
                <a:ea typeface="Roboto Condensed Bold"/>
                <a:cs typeface="Roboto Condensed Bold"/>
                <a:sym typeface="Roboto Condensed Bold"/>
              </a:rPr>
              <a:t>ДКП</a:t>
            </a:r>
            <a:r>
              <a:rPr kumimoji="0" lang="uk" sz="3200" b="1" i="0" u="none" strike="noStrike" kern="1200" cap="none" spc="0" normalizeH="0" baseline="0" noProof="0" dirty="0">
                <a:ln>
                  <a:noFill/>
                </a:ln>
                <a:solidFill>
                  <a:srgbClr val="000000"/>
                </a:solidFill>
                <a:effectLst/>
                <a:uLnTx/>
                <a:uFillTx/>
                <a:latin typeface="Roboto Condensed Bold"/>
                <a:ea typeface="Roboto Condensed Bold"/>
                <a:cs typeface="Roboto Condensed Bold"/>
                <a:sym typeface="Roboto Condensed Bold"/>
              </a:rPr>
              <a:t> на інший?</a:t>
            </a: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41810" y="3429000"/>
            <a:ext cx="10858225" cy="2171645"/>
          </a:xfrm>
          <a:custGeom>
            <a:avLst/>
            <a:gdLst/>
            <a:ahLst/>
            <a:cxnLst/>
            <a:rect l="l" t="t" r="r" b="b"/>
            <a:pathLst>
              <a:path w="16287337" h="3257467">
                <a:moveTo>
                  <a:pt x="0" y="0"/>
                </a:moveTo>
                <a:lnTo>
                  <a:pt x="16287337" y="0"/>
                </a:lnTo>
                <a:lnTo>
                  <a:pt x="16287337" y="3257467"/>
                </a:lnTo>
                <a:lnTo>
                  <a:pt x="0" y="3257467"/>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3" name="TextBox 3"/>
          <p:cNvSpPr txBox="1"/>
          <p:nvPr/>
        </p:nvSpPr>
        <p:spPr>
          <a:xfrm>
            <a:off x="441810" y="1413399"/>
            <a:ext cx="11308382" cy="1714893"/>
          </a:xfrm>
          <a:prstGeom prst="rect">
            <a:avLst/>
          </a:prstGeom>
        </p:spPr>
        <p:txBody>
          <a:bodyPr lIns="0" tIns="0" rIns="0" bIns="0" rtlCol="0" anchor="t">
            <a:spAutoFit/>
          </a:bodyPr>
          <a:lstStyle/>
          <a:p>
            <a:pPr marL="0" marR="0" lvl="0" indent="0" algn="l" defTabSz="609630" rtl="0" eaLnBrk="1" fontAlgn="auto" latinLnBrk="0" hangingPunct="1">
              <a:lnSpc>
                <a:spcPts val="3376"/>
              </a:lnSpc>
              <a:spcBef>
                <a:spcPts val="0"/>
              </a:spcBef>
              <a:spcAft>
                <a:spcPts val="0"/>
              </a:spcAft>
              <a:buClrTx/>
              <a:buSzTx/>
              <a:buFontTx/>
              <a:buNone/>
              <a:tabLst/>
              <a:defRPr/>
            </a:pPr>
            <a:r>
              <a:rPr kumimoji="0" lang="uk" sz="2400" b="0" i="0" u="none" strike="noStrike" kern="1200" cap="none" spc="0" normalizeH="0" baseline="0" noProof="0" dirty="0">
                <a:ln>
                  <a:noFill/>
                </a:ln>
                <a:solidFill>
                  <a:srgbClr val="1D9EDE"/>
                </a:solidFill>
                <a:effectLst/>
                <a:uLnTx/>
                <a:uFillTx/>
                <a:latin typeface="Open Sans"/>
                <a:ea typeface="Open Sans"/>
                <a:cs typeface="Open Sans"/>
                <a:sym typeface="Open Sans"/>
              </a:rPr>
              <a:t>Клієнт, який бажає припинити пероральний прийом </a:t>
            </a:r>
            <a:r>
              <a:rPr lang="uk" sz="2400" dirty="0">
                <a:solidFill>
                  <a:srgbClr val="1D9EDE"/>
                </a:solidFill>
                <a:latin typeface="Open Sans"/>
                <a:ea typeface="Open Sans"/>
                <a:cs typeface="Open Sans"/>
                <a:sym typeface="Open Sans"/>
              </a:rPr>
              <a:t>ДКП</a:t>
            </a:r>
            <a:r>
              <a:rPr kumimoji="0" lang="uk" sz="2400" b="0" i="0" u="none" strike="noStrike" kern="1200" cap="none" spc="0" normalizeH="0" baseline="0" noProof="0" dirty="0">
                <a:ln>
                  <a:noFill/>
                </a:ln>
                <a:solidFill>
                  <a:srgbClr val="1D9EDE"/>
                </a:solidFill>
                <a:effectLst/>
                <a:uLnTx/>
                <a:uFillTx/>
                <a:latin typeface="Open Sans"/>
                <a:ea typeface="Open Sans"/>
                <a:cs typeface="Open Sans"/>
                <a:sym typeface="Open Sans"/>
              </a:rPr>
              <a:t> на основі TDF та </a:t>
            </a:r>
            <a:r>
              <a:rPr kumimoji="0" lang="uk" sz="2400" b="0" i="0" u="none" strike="noStrike" kern="1200" cap="none" spc="0" normalizeH="0" baseline="0" noProof="0">
                <a:ln>
                  <a:noFill/>
                </a:ln>
                <a:solidFill>
                  <a:srgbClr val="1D9EDE"/>
                </a:solidFill>
                <a:effectLst/>
                <a:uLnTx/>
                <a:uFillTx/>
                <a:latin typeface="Open Sans"/>
                <a:ea typeface="Open Sans"/>
                <a:cs typeface="Open Sans"/>
                <a:sym typeface="Open Sans"/>
              </a:rPr>
              <a:t>розпочати інший продукт </a:t>
            </a:r>
            <a:r>
              <a:rPr lang="uk" sz="2400">
                <a:solidFill>
                  <a:srgbClr val="1D9EDE"/>
                </a:solidFill>
                <a:latin typeface="Open Sans"/>
                <a:ea typeface="Open Sans"/>
                <a:cs typeface="Open Sans"/>
                <a:sym typeface="Open Sans"/>
              </a:rPr>
              <a:t>ДКП</a:t>
            </a:r>
            <a:r>
              <a:rPr kumimoji="0" lang="uk" sz="2400" b="0" i="0" u="none" strike="noStrike" kern="1200" cap="none" spc="0" normalizeH="0" baseline="0" noProof="0">
                <a:ln>
                  <a:noFill/>
                </a:ln>
                <a:solidFill>
                  <a:srgbClr val="1D9EDE"/>
                </a:solidFill>
                <a:effectLst/>
                <a:uLnTx/>
                <a:uFillTx/>
                <a:latin typeface="Open Sans"/>
                <a:ea typeface="Open Sans"/>
                <a:cs typeface="Open Sans"/>
                <a:sym typeface="Open Sans"/>
              </a:rPr>
              <a:t>, може це зробити, якщо клінічно відповідає </a:t>
            </a:r>
            <a:r>
              <a:rPr kumimoji="0" lang="uk" sz="2400" b="0" i="0" u="none" strike="noStrike" kern="1200" cap="none" spc="0" normalizeH="0" baseline="0" noProof="0" dirty="0">
                <a:ln>
                  <a:noFill/>
                </a:ln>
                <a:solidFill>
                  <a:srgbClr val="1D9EDE"/>
                </a:solidFill>
                <a:effectLst/>
                <a:uLnTx/>
                <a:uFillTx/>
                <a:latin typeface="Open Sans"/>
                <a:ea typeface="Open Sans"/>
                <a:cs typeface="Open Sans"/>
                <a:sym typeface="Open Sans"/>
              </a:rPr>
              <a:t>вимогам для використання нового продукту. Необхідно буде провести оцінку відповідності для виявлення протипоказань, як описано в Уроці 2.</a:t>
            </a:r>
          </a:p>
        </p:txBody>
      </p:sp>
      <p:sp>
        <p:nvSpPr>
          <p:cNvPr id="4" name="TextBox 4"/>
          <p:cNvSpPr txBox="1"/>
          <p:nvPr/>
        </p:nvSpPr>
        <p:spPr>
          <a:xfrm>
            <a:off x="441810" y="278765"/>
            <a:ext cx="8102116" cy="702115"/>
          </a:xfrm>
          <a:prstGeom prst="rect">
            <a:avLst/>
          </a:prstGeom>
        </p:spPr>
        <p:txBody>
          <a:bodyPr wrap="square" lIns="0" tIns="0" rIns="0" bIns="0" rtlCol="0" anchor="t">
            <a:spAutoFit/>
          </a:bodyPr>
          <a:lstStyle/>
          <a:p>
            <a:pPr defTabSz="609630">
              <a:lnSpc>
                <a:spcPts val="5880"/>
              </a:lnSpc>
              <a:defRPr/>
            </a:pPr>
            <a:r>
              <a:rPr kumimoji="0" lang="uk" sz="4200" b="1" i="0" u="none" strike="noStrike" kern="1200" cap="none" spc="0" normalizeH="0" baseline="0" noProof="0" dirty="0">
                <a:ln>
                  <a:noFill/>
                </a:ln>
                <a:solidFill>
                  <a:srgbClr val="1F497D"/>
                </a:solidFill>
                <a:effectLst/>
                <a:uLnTx/>
                <a:uFillTx/>
                <a:latin typeface="Roboto Condensed Bold"/>
                <a:ea typeface="Roboto Condensed Bold"/>
                <a:cs typeface="Roboto Condensed Bold"/>
                <a:sym typeface="Roboto Condensed Bold"/>
              </a:rPr>
              <a:t>Перехід з </a:t>
            </a:r>
            <a:r>
              <a:rPr lang="uk" sz="4200" b="1" dirty="0">
                <a:solidFill>
                  <a:srgbClr val="1F497D"/>
                </a:solidFill>
                <a:latin typeface="Roboto Condensed Bold"/>
                <a:ea typeface="Roboto Condensed Bold"/>
                <a:cs typeface="Roboto Condensed Bold"/>
                <a:sym typeface="Roboto Condensed Bold"/>
              </a:rPr>
              <a:t>пероральної ДКП</a:t>
            </a:r>
            <a:endParaRPr kumimoji="0" lang="uk" sz="4200" b="1" i="0" u="none" strike="noStrike" kern="1200" cap="none" spc="0" normalizeH="0" baseline="0" noProof="0" dirty="0">
              <a:ln>
                <a:noFill/>
              </a:ln>
              <a:solidFill>
                <a:srgbClr val="1F497D"/>
              </a:solidFill>
              <a:effectLst/>
              <a:uLnTx/>
              <a:uFillTx/>
              <a:latin typeface="Roboto Condensed Bold"/>
              <a:ea typeface="Roboto Condensed Bold"/>
              <a:cs typeface="Roboto Condensed Bold"/>
              <a:sym typeface="Roboto Condensed Bold"/>
            </a:endParaRP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5200650" y="3135203"/>
            <a:ext cx="6667500" cy="3583494"/>
          </a:xfrm>
          <a:custGeom>
            <a:avLst/>
            <a:gdLst/>
            <a:ahLst/>
            <a:cxnLst/>
            <a:rect l="l" t="t" r="r" b="b"/>
            <a:pathLst>
              <a:path w="11152169" h="6273095">
                <a:moveTo>
                  <a:pt x="0" y="0"/>
                </a:moveTo>
                <a:lnTo>
                  <a:pt x="11152169" y="0"/>
                </a:lnTo>
                <a:lnTo>
                  <a:pt x="11152169" y="6273095"/>
                </a:lnTo>
                <a:lnTo>
                  <a:pt x="0" y="6273095"/>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3" name="TextBox 3"/>
          <p:cNvSpPr txBox="1"/>
          <p:nvPr/>
        </p:nvSpPr>
        <p:spPr>
          <a:xfrm>
            <a:off x="344510" y="1007721"/>
            <a:ext cx="11308382" cy="615553"/>
          </a:xfrm>
          <a:prstGeom prst="rect">
            <a:avLst/>
          </a:prstGeom>
        </p:spPr>
        <p:txBody>
          <a:bodyPr lIns="0" tIns="0" rIns="0" bIns="0" rtlCol="0" anchor="t">
            <a:spAutoFit/>
          </a:bodyPr>
          <a:lstStyle/>
          <a:p>
            <a:pPr defTabSz="609630">
              <a:defRPr/>
            </a:pPr>
            <a:r>
              <a:rPr kumimoji="0" lang="uk" sz="2000" b="0" i="0" u="none" strike="noStrike" kern="1200" cap="none" spc="0" normalizeH="0" baseline="0" noProof="0">
                <a:ln>
                  <a:noFill/>
                </a:ln>
                <a:solidFill>
                  <a:srgbClr val="000000"/>
                </a:solidFill>
                <a:effectLst/>
                <a:uLnTx/>
                <a:uFillTx/>
                <a:latin typeface="Calibri"/>
                <a:ea typeface="Open Sans"/>
                <a:cs typeface="Open Sans"/>
                <a:sym typeface="Open Sans"/>
              </a:rPr>
              <a:t>Клієнти повинні продовжувати використовувати </a:t>
            </a:r>
            <a:r>
              <a:rPr lang="uk" sz="2000">
                <a:solidFill>
                  <a:srgbClr val="000000"/>
                </a:solidFill>
                <a:latin typeface="Calibri"/>
                <a:ea typeface="Open Sans"/>
                <a:cs typeface="Open Sans"/>
                <a:sym typeface="Open Sans"/>
              </a:rPr>
              <a:t>пероральну ДКП </a:t>
            </a:r>
            <a:r>
              <a:rPr kumimoji="0" lang="uk" sz="2000" b="0" i="0" u="none" strike="noStrike" kern="1200" cap="none" spc="0" normalizeH="0" baseline="0" noProof="0">
                <a:ln>
                  <a:noFill/>
                </a:ln>
                <a:solidFill>
                  <a:srgbClr val="000000"/>
                </a:solidFill>
                <a:effectLst/>
                <a:uLnTx/>
                <a:uFillTx/>
                <a:latin typeface="Calibri"/>
                <a:ea typeface="Open Sans"/>
                <a:cs typeface="Open Sans"/>
                <a:sym typeface="Open Sans"/>
              </a:rPr>
              <a:t>на основі TDF протягом </a:t>
            </a:r>
            <a:r>
              <a:rPr kumimoji="0" lang="uk" sz="2000" b="1" i="0" u="none" strike="noStrike" kern="1200" cap="none" spc="0" normalizeH="0" baseline="0" noProof="0" dirty="0">
                <a:ln>
                  <a:noFill/>
                </a:ln>
                <a:solidFill>
                  <a:srgbClr val="000000"/>
                </a:solidFill>
                <a:effectLst/>
                <a:uLnTx/>
                <a:uFillTx/>
                <a:latin typeface="Calibri"/>
                <a:ea typeface="Open Sans Bold"/>
                <a:cs typeface="Open Sans Bold"/>
                <a:sym typeface="Open Sans Bold"/>
              </a:rPr>
              <a:t>7 днів </a:t>
            </a:r>
            <a:r>
              <a:rPr kumimoji="0" lang="uk" sz="2000" b="0" i="0" u="none" strike="noStrike" kern="1200" cap="none" spc="0" normalizeH="0" baseline="0" noProof="0" dirty="0">
                <a:ln>
                  <a:noFill/>
                </a:ln>
                <a:solidFill>
                  <a:srgbClr val="000000"/>
                </a:solidFill>
                <a:effectLst/>
                <a:uLnTx/>
                <a:uFillTx/>
                <a:latin typeface="Calibri"/>
                <a:ea typeface="Open Sans"/>
                <a:cs typeface="Open Sans"/>
                <a:sym typeface="Open Sans"/>
              </a:rPr>
              <a:t>після початкової ін'єкції CAB-LA 1 або введення DVR для забезпечення подальшого захисту.</a:t>
            </a:r>
            <a:endParaRPr kumimoji="0" lang="en-US" sz="2000" b="0" i="0" u="none" strike="noStrike" kern="1200" cap="none" spc="0" normalizeH="0" baseline="0" noProof="0" dirty="0">
              <a:ln>
                <a:noFill/>
              </a:ln>
              <a:solidFill>
                <a:srgbClr val="000000"/>
              </a:solidFill>
              <a:effectLst/>
              <a:uLnTx/>
              <a:uFillTx/>
              <a:latin typeface="Calibri"/>
              <a:ea typeface="Open Sans"/>
              <a:cs typeface="Open Sans"/>
              <a:sym typeface="Open Sans"/>
            </a:endParaRPr>
          </a:p>
        </p:txBody>
      </p:sp>
      <p:sp>
        <p:nvSpPr>
          <p:cNvPr id="4" name="TextBox 4"/>
          <p:cNvSpPr txBox="1"/>
          <p:nvPr/>
        </p:nvSpPr>
        <p:spPr>
          <a:xfrm>
            <a:off x="344510" y="278765"/>
            <a:ext cx="10323489" cy="553998"/>
          </a:xfrm>
          <a:prstGeom prst="rect">
            <a:avLst/>
          </a:prstGeom>
        </p:spPr>
        <p:txBody>
          <a:bodyPr wrap="square" lIns="0" tIns="0" rIns="0" bIns="0" rtlCol="0" anchor="t">
            <a:spAutoFit/>
          </a:bodyPr>
          <a:lstStyle/>
          <a:p>
            <a:pPr defTabSz="609630">
              <a:defRPr/>
            </a:pPr>
            <a:r>
              <a:rPr kumimoji="0" lang="uk" sz="3600" b="1" i="0" u="none" strike="noStrike" kern="1200" cap="none" spc="0" normalizeH="0" baseline="0" noProof="0" dirty="0">
                <a:ln>
                  <a:noFill/>
                </a:ln>
                <a:solidFill>
                  <a:srgbClr val="00B0F0"/>
                </a:solidFill>
                <a:effectLst/>
                <a:uLnTx/>
                <a:uFillTx/>
                <a:latin typeface="Calibri"/>
                <a:ea typeface="Roboto Condensed Bold"/>
                <a:cs typeface="Roboto Condensed Bold"/>
                <a:sym typeface="Roboto Condensed Bold"/>
              </a:rPr>
              <a:t>Перехід з </a:t>
            </a:r>
            <a:r>
              <a:rPr lang="uk" sz="3600" b="1" dirty="0">
                <a:solidFill>
                  <a:srgbClr val="00B0F0"/>
                </a:solidFill>
                <a:latin typeface="Calibri"/>
                <a:ea typeface="Roboto Condensed Bold"/>
                <a:cs typeface="Roboto Condensed Bold"/>
                <a:sym typeface="Roboto Condensed Bold"/>
              </a:rPr>
              <a:t>пероральної ДКП</a:t>
            </a:r>
            <a:r>
              <a:rPr kumimoji="0" lang="uk" sz="3600" b="1" i="0" u="none" strike="noStrike" kern="1200" cap="none" spc="0" normalizeH="0" baseline="0" noProof="0" dirty="0">
                <a:ln>
                  <a:noFill/>
                </a:ln>
                <a:solidFill>
                  <a:srgbClr val="00B0F0"/>
                </a:solidFill>
                <a:effectLst/>
                <a:uLnTx/>
                <a:uFillTx/>
                <a:latin typeface="Calibri"/>
                <a:ea typeface="Roboto Condensed Bold"/>
                <a:cs typeface="Roboto Condensed Bold"/>
                <a:sym typeface="Roboto Condensed Bold"/>
              </a:rPr>
              <a:t> на CAB-LA або DVR</a:t>
            </a:r>
          </a:p>
        </p:txBody>
      </p:sp>
      <p:sp>
        <p:nvSpPr>
          <p:cNvPr id="5" name="TextBox 5"/>
          <p:cNvSpPr txBox="1"/>
          <p:nvPr/>
        </p:nvSpPr>
        <p:spPr>
          <a:xfrm>
            <a:off x="344510" y="2865053"/>
            <a:ext cx="5654191" cy="3318601"/>
          </a:xfrm>
          <a:prstGeom prst="rect">
            <a:avLst/>
          </a:prstGeom>
        </p:spPr>
        <p:txBody>
          <a:bodyPr lIns="0" tIns="0" rIns="0" bIns="0" rtlCol="0" anchor="t">
            <a:spAutoFit/>
          </a:bodyPr>
          <a:lstStyle/>
          <a:p>
            <a:pPr marL="539750" lvl="1" indent="-342900" algn="just" defTabSz="609630">
              <a:lnSpc>
                <a:spcPts val="2555"/>
              </a:lnSpc>
              <a:buFont typeface="Wingdings" panose="05000000000000000000" pitchFamily="2" charset="2"/>
              <a:buChar char="Ø"/>
              <a:defRPr/>
            </a:pPr>
            <a:r>
              <a:rPr kumimoji="0" lang="uk" sz="2000" b="0" i="0" u="none" strike="noStrike" kern="1200" cap="none" spc="0" normalizeH="0" baseline="0" noProof="0" dirty="0">
                <a:ln>
                  <a:noFill/>
                </a:ln>
                <a:solidFill>
                  <a:srgbClr val="000000"/>
                </a:solidFill>
                <a:effectLst/>
                <a:uLnTx/>
                <a:uFillTx/>
                <a:latin typeface="Calibri"/>
                <a:ea typeface="Open Sans"/>
                <a:cs typeface="Open Sans"/>
                <a:sym typeface="Open Sans"/>
              </a:rPr>
              <a:t>Клієнти, які використовували режим </a:t>
            </a:r>
            <a:r>
              <a:rPr lang="uk" sz="2000">
                <a:solidFill>
                  <a:srgbClr val="000000"/>
                </a:solidFill>
                <a:latin typeface="Calibri"/>
                <a:ea typeface="Open Sans"/>
                <a:cs typeface="Open Sans"/>
                <a:sym typeface="Open Sans"/>
              </a:rPr>
              <a:t>пероральної ДКП "за вимогою", </a:t>
            </a:r>
            <a:r>
              <a:rPr kumimoji="0" lang="uk" sz="2000" b="0" i="0" u="none" strike="noStrike" kern="1200" cap="none" spc="0" normalizeH="0" baseline="0" noProof="0">
                <a:ln>
                  <a:noFill/>
                </a:ln>
                <a:solidFill>
                  <a:srgbClr val="000000"/>
                </a:solidFill>
                <a:effectLst/>
                <a:uLnTx/>
                <a:uFillTx/>
                <a:latin typeface="Calibri"/>
                <a:ea typeface="Open Sans"/>
                <a:cs typeface="Open Sans"/>
                <a:sym typeface="Open Sans"/>
              </a:rPr>
              <a:t>можуть продовжувати приймати препарат не </a:t>
            </a:r>
            <a:r>
              <a:rPr kumimoji="0" lang="uk" sz="2000" b="0" i="0" u="none" strike="noStrike" kern="1200" cap="none" spc="0" normalizeH="0" baseline="0" noProof="0" dirty="0">
                <a:ln>
                  <a:noFill/>
                </a:ln>
                <a:solidFill>
                  <a:srgbClr val="000000"/>
                </a:solidFill>
                <a:effectLst/>
                <a:uLnTx/>
                <a:uFillTx/>
                <a:latin typeface="Calibri"/>
                <a:ea typeface="Open Sans"/>
                <a:cs typeface="Open Sans"/>
                <a:sym typeface="Open Sans"/>
              </a:rPr>
              <a:t>щодня протягом перехідного періоду, хоча для забезпечення захисту може бути кращим щоденне використання.</a:t>
            </a:r>
            <a:endParaRPr lang="ru-RU"/>
          </a:p>
          <a:p>
            <a:pPr marL="539750" lvl="1" indent="-342900" algn="just" defTabSz="609630">
              <a:lnSpc>
                <a:spcPts val="2555"/>
              </a:lnSpc>
              <a:buFont typeface="Wingdings" panose="05000000000000000000" pitchFamily="2" charset="2"/>
              <a:buChar char="Ø"/>
              <a:defRPr/>
            </a:pPr>
            <a:r>
              <a:rPr kumimoji="0" lang="uk" sz="2000" b="0" i="0" u="none" strike="noStrike" kern="1200" cap="none" spc="0" normalizeH="0" baseline="0" noProof="0" dirty="0">
                <a:ln>
                  <a:noFill/>
                </a:ln>
                <a:solidFill>
                  <a:srgbClr val="000000"/>
                </a:solidFill>
                <a:effectLst/>
                <a:uLnTx/>
                <a:uFillTx/>
                <a:latin typeface="Calibri"/>
                <a:ea typeface="Open Sans"/>
                <a:cs typeface="Open Sans"/>
                <a:sym typeface="Open Sans"/>
              </a:rPr>
              <a:t>Усім іншим клієнтам слід продовжувати щодня </a:t>
            </a:r>
            <a:r>
              <a:rPr kumimoji="0" lang="uk" sz="2000" b="0" i="0" u="none" strike="noStrike" kern="1200" cap="none" spc="0" normalizeH="0" baseline="0" noProof="0">
                <a:ln>
                  <a:noFill/>
                </a:ln>
                <a:solidFill>
                  <a:srgbClr val="000000"/>
                </a:solidFill>
                <a:effectLst/>
                <a:uLnTx/>
                <a:uFillTx/>
                <a:latin typeface="Calibri"/>
                <a:ea typeface="Open Sans"/>
                <a:cs typeface="Open Sans"/>
                <a:sym typeface="Open Sans"/>
              </a:rPr>
              <a:t>використовувати </a:t>
            </a:r>
            <a:r>
              <a:rPr lang="uk" sz="2000">
                <a:solidFill>
                  <a:srgbClr val="000000"/>
                </a:solidFill>
                <a:latin typeface="Calibri"/>
                <a:ea typeface="Open Sans"/>
                <a:cs typeface="Open Sans"/>
                <a:sym typeface="Open Sans"/>
              </a:rPr>
              <a:t>пероральну ДКП</a:t>
            </a:r>
            <a:r>
              <a:rPr kumimoji="0" lang="uk" sz="2000" b="0" i="0" u="none" strike="noStrike" kern="1200" cap="none" spc="0" normalizeH="0" baseline="0" noProof="0">
                <a:ln>
                  <a:noFill/>
                </a:ln>
                <a:solidFill>
                  <a:srgbClr val="000000"/>
                </a:solidFill>
                <a:effectLst/>
                <a:uLnTx/>
                <a:uFillTx/>
                <a:latin typeface="Calibri"/>
                <a:ea typeface="Open Sans"/>
                <a:cs typeface="Open Sans"/>
                <a:sym typeface="Open Sans"/>
              </a:rPr>
              <a:t> протягом </a:t>
            </a:r>
            <a:r>
              <a:rPr kumimoji="0" lang="uk" sz="2000" b="0" i="0" u="none" strike="noStrike" kern="1200" cap="none" spc="0" normalizeH="0" baseline="0" noProof="0" dirty="0">
                <a:ln>
                  <a:noFill/>
                </a:ln>
                <a:solidFill>
                  <a:srgbClr val="000000"/>
                </a:solidFill>
                <a:effectLst/>
                <a:uLnTx/>
                <a:uFillTx/>
                <a:latin typeface="Calibri"/>
                <a:ea typeface="Open Sans"/>
                <a:cs typeface="Open Sans"/>
                <a:sym typeface="Open Sans"/>
              </a:rPr>
              <a:t>перехідного періоду.</a:t>
            </a:r>
            <a:endParaRPr lang="uk" sz="2000" b="0" i="0" u="none" strike="noStrike" kern="1200" cap="none" spc="0" normalizeH="0" baseline="0" noProof="0" dirty="0">
              <a:ln>
                <a:noFill/>
              </a:ln>
              <a:solidFill>
                <a:srgbClr val="000000"/>
              </a:solidFill>
              <a:effectLst/>
              <a:uLnTx/>
              <a:uFillTx/>
              <a:latin typeface="Calibri"/>
              <a:ea typeface="Open Sans"/>
              <a:cs typeface="Open Sans"/>
            </a:endParaRPr>
          </a:p>
          <a:p>
            <a:pPr marL="0" marR="0" lvl="0" indent="0" algn="l" defTabSz="609630" rtl="0" eaLnBrk="1" fontAlgn="auto" latinLnBrk="0" hangingPunct="1">
              <a:lnSpc>
                <a:spcPts val="2555"/>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000000"/>
              </a:solidFill>
              <a:effectLst/>
              <a:uLnTx/>
              <a:uFillTx/>
              <a:latin typeface="Calibri"/>
              <a:ea typeface="Open Sans"/>
              <a:cs typeface="Open Sans"/>
              <a:sym typeface="Open Sans"/>
            </a:endParaRPr>
          </a:p>
        </p:txBody>
      </p:sp>
      <p:sp>
        <p:nvSpPr>
          <p:cNvPr id="7" name="TextBox 6">
            <a:extLst>
              <a:ext uri="{FF2B5EF4-FFF2-40B4-BE49-F238E27FC236}">
                <a16:creationId xmlns:a16="http://schemas.microsoft.com/office/drawing/2014/main" id="{54B0DA98-04E4-40B0-B190-259CAA42315F}"/>
              </a:ext>
            </a:extLst>
          </p:cNvPr>
          <p:cNvSpPr txBox="1"/>
          <p:nvPr/>
        </p:nvSpPr>
        <p:spPr>
          <a:xfrm>
            <a:off x="344510" y="1733570"/>
            <a:ext cx="10982325" cy="743537"/>
          </a:xfrm>
          <a:prstGeom prst="rect">
            <a:avLst/>
          </a:prstGeom>
          <a:noFill/>
        </p:spPr>
        <p:txBody>
          <a:bodyPr wrap="square" lIns="91440" tIns="45720" rIns="91440" bIns="45720" anchor="t">
            <a:spAutoFit/>
          </a:bodyPr>
          <a:lstStyle/>
          <a:p>
            <a:pPr defTabSz="609630">
              <a:lnSpc>
                <a:spcPts val="2555"/>
              </a:lnSpc>
              <a:defRPr/>
            </a:pPr>
            <a:r>
              <a:rPr kumimoji="0" lang="uk" sz="2000" b="1" i="1" u="none" strike="noStrike" kern="1200" cap="none" spc="0" normalizeH="0" baseline="0" noProof="0" dirty="0">
                <a:ln>
                  <a:noFill/>
                </a:ln>
                <a:solidFill>
                  <a:srgbClr val="000000"/>
                </a:solidFill>
                <a:effectLst/>
                <a:uLnTx/>
                <a:uFillTx/>
                <a:latin typeface="Calibri"/>
                <a:ea typeface="Open Sans"/>
                <a:cs typeface="Open Sans"/>
                <a:sym typeface="Open Sans"/>
              </a:rPr>
              <a:t>Дозування </a:t>
            </a:r>
            <a:r>
              <a:rPr lang="uk" sz="2000" b="1" i="1" dirty="0">
                <a:solidFill>
                  <a:srgbClr val="000000"/>
                </a:solidFill>
                <a:latin typeface="Calibri"/>
                <a:ea typeface="Open Sans"/>
                <a:cs typeface="Open Sans"/>
                <a:sym typeface="Open Sans"/>
              </a:rPr>
              <a:t>пероральної ДКП</a:t>
            </a:r>
            <a:r>
              <a:rPr kumimoji="0" lang="uk" sz="2000" b="1" i="1" u="none" strike="noStrike" kern="1200" cap="none" spc="0" normalizeH="0" baseline="0" noProof="0" dirty="0">
                <a:ln>
                  <a:noFill/>
                </a:ln>
                <a:solidFill>
                  <a:srgbClr val="000000"/>
                </a:solidFill>
                <a:effectLst/>
                <a:uLnTx/>
                <a:uFillTx/>
                <a:latin typeface="Calibri"/>
                <a:ea typeface="Open Sans"/>
                <a:cs typeface="Open Sans"/>
                <a:sym typeface="Open Sans"/>
              </a:rPr>
              <a:t> протягом цих днів може змінюватися залежно від попереднього режиму клієнта, наступним чином:</a:t>
            </a: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577301" y="2178696"/>
            <a:ext cx="8319174" cy="4564381"/>
          </a:xfrm>
          <a:custGeom>
            <a:avLst/>
            <a:gdLst/>
            <a:ahLst/>
            <a:cxnLst/>
            <a:rect l="l" t="t" r="r" b="b"/>
            <a:pathLst>
              <a:path w="13035600" h="7332525">
                <a:moveTo>
                  <a:pt x="0" y="0"/>
                </a:moveTo>
                <a:lnTo>
                  <a:pt x="13035600" y="0"/>
                </a:lnTo>
                <a:lnTo>
                  <a:pt x="13035600" y="7332525"/>
                </a:lnTo>
                <a:lnTo>
                  <a:pt x="0" y="7332525"/>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3" name="TextBox 3"/>
          <p:cNvSpPr txBox="1"/>
          <p:nvPr/>
        </p:nvSpPr>
        <p:spPr>
          <a:xfrm>
            <a:off x="344511" y="1131831"/>
            <a:ext cx="11308382" cy="1265283"/>
          </a:xfrm>
          <a:prstGeom prst="rect">
            <a:avLst/>
          </a:prstGeom>
        </p:spPr>
        <p:txBody>
          <a:bodyPr lIns="0" tIns="0" rIns="0" bIns="0" rtlCol="0" anchor="t">
            <a:spAutoFit/>
          </a:bodyPr>
          <a:lstStyle/>
          <a:p>
            <a:pPr marL="520065" lvl="1" indent="-259715" defTabSz="609630">
              <a:lnSpc>
                <a:spcPts val="3376"/>
              </a:lnSpc>
              <a:buFont typeface="Arial"/>
              <a:buChar char="•"/>
              <a:defRPr/>
            </a:pPr>
            <a:r>
              <a:rPr kumimoji="0" lang="uk" sz="2000" b="0" i="0" u="none" strike="noStrike" kern="1200" cap="none" spc="0" normalizeH="0" baseline="0" noProof="0" dirty="0">
                <a:ln>
                  <a:noFill/>
                </a:ln>
                <a:solidFill>
                  <a:srgbClr val="000000"/>
                </a:solidFill>
                <a:effectLst/>
                <a:uLnTx/>
                <a:uFillTx/>
                <a:latin typeface="Open Sans"/>
                <a:ea typeface="Open Sans"/>
                <a:cs typeface="Open Sans"/>
                <a:sym typeface="Open Sans"/>
              </a:rPr>
              <a:t>Клієнти повинні продовжувати використовувати </a:t>
            </a:r>
            <a:r>
              <a:rPr lang="uk" sz="2000" dirty="0">
                <a:solidFill>
                  <a:srgbClr val="000000"/>
                </a:solidFill>
                <a:latin typeface="Open Sans"/>
                <a:ea typeface="Open Sans"/>
                <a:cs typeface="Open Sans"/>
                <a:sym typeface="Open Sans"/>
              </a:rPr>
              <a:t>пероральну ДКП</a:t>
            </a:r>
            <a:r>
              <a:rPr kumimoji="0" lang="uk" sz="2000" b="0" i="0" u="none" strike="noStrike" kern="1200" cap="none" spc="0" normalizeH="0" baseline="0" noProof="0" dirty="0">
                <a:ln>
                  <a:noFill/>
                </a:ln>
                <a:solidFill>
                  <a:srgbClr val="000000"/>
                </a:solidFill>
                <a:effectLst/>
                <a:uLnTx/>
                <a:uFillTx/>
                <a:latin typeface="Open Sans"/>
                <a:ea typeface="Open Sans"/>
                <a:cs typeface="Open Sans"/>
                <a:sym typeface="Open Sans"/>
              </a:rPr>
              <a:t> на основі TDF протягом обох днів отримання </a:t>
            </a:r>
            <a:r>
              <a:rPr lang="uk" sz="2000" dirty="0">
                <a:solidFill>
                  <a:srgbClr val="000000"/>
                </a:solidFill>
                <a:latin typeface="Open Sans"/>
                <a:ea typeface="Open Sans"/>
                <a:cs typeface="Open Sans"/>
                <a:sym typeface="Open Sans"/>
              </a:rPr>
              <a:t>ПОЧАТКОВОГО</a:t>
            </a:r>
            <a:r>
              <a:rPr kumimoji="0" lang="uk" sz="2000" b="0" i="0" u="none" strike="noStrike" kern="1200" cap="none" spc="0" normalizeH="0" baseline="0" noProof="0" dirty="0">
                <a:ln>
                  <a:noFill/>
                </a:ln>
                <a:solidFill>
                  <a:srgbClr val="000000"/>
                </a:solidFill>
                <a:effectLst/>
                <a:uLnTx/>
                <a:uFillTx/>
                <a:latin typeface="Open Sans"/>
                <a:ea typeface="Open Sans"/>
                <a:cs typeface="Open Sans"/>
                <a:sym typeface="Open Sans"/>
              </a:rPr>
              <a:t> РЕЖИМУ для початку LEN (усі дози).</a:t>
            </a:r>
            <a:endParaRPr lang="ru-RU" dirty="0"/>
          </a:p>
          <a:p>
            <a:pPr marL="0" marR="0" lvl="0" indent="0" algn="l" defTabSz="609630" rtl="0" eaLnBrk="1" fontAlgn="auto" latinLnBrk="0" hangingPunct="1">
              <a:lnSpc>
                <a:spcPts val="3376"/>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endParaRPr>
          </a:p>
        </p:txBody>
      </p:sp>
      <p:sp>
        <p:nvSpPr>
          <p:cNvPr id="4" name="TextBox 4"/>
          <p:cNvSpPr txBox="1"/>
          <p:nvPr/>
        </p:nvSpPr>
        <p:spPr>
          <a:xfrm>
            <a:off x="344511" y="278765"/>
            <a:ext cx="10768607" cy="690061"/>
          </a:xfrm>
          <a:prstGeom prst="rect">
            <a:avLst/>
          </a:prstGeom>
        </p:spPr>
        <p:txBody>
          <a:bodyPr lIns="0" tIns="0" rIns="0" bIns="0" rtlCol="0" anchor="t">
            <a:spAutoFit/>
          </a:bodyPr>
          <a:lstStyle/>
          <a:p>
            <a:pPr marL="0" marR="0" lvl="0" indent="0" algn="l" defTabSz="609630" rtl="0" eaLnBrk="1" fontAlgn="auto" latinLnBrk="0" hangingPunct="1">
              <a:lnSpc>
                <a:spcPts val="5880"/>
              </a:lnSpc>
              <a:spcBef>
                <a:spcPts val="0"/>
              </a:spcBef>
              <a:spcAft>
                <a:spcPts val="0"/>
              </a:spcAft>
              <a:buClrTx/>
              <a:buSzTx/>
              <a:buFontTx/>
              <a:buNone/>
              <a:tabLst/>
              <a:defRPr/>
            </a:pPr>
            <a:r>
              <a:rPr kumimoji="0" lang="uk" sz="4000" b="1" i="0" u="none" strike="noStrike" kern="1200" cap="none" spc="0" normalizeH="0" baseline="0" noProof="0" dirty="0">
                <a:ln>
                  <a:noFill/>
                </a:ln>
                <a:solidFill>
                  <a:srgbClr val="1D9EDE"/>
                </a:solidFill>
                <a:effectLst/>
                <a:uLnTx/>
                <a:uFillTx/>
                <a:latin typeface="Roboto Condensed Bold"/>
                <a:ea typeface="Roboto Condensed Bold"/>
                <a:cs typeface="Roboto Condensed Bold"/>
                <a:sym typeface="Roboto Condensed Bold"/>
              </a:rPr>
              <a:t>Перехід з перорального PrEP </a:t>
            </a:r>
            <a:r>
              <a:rPr kumimoji="0" lang="uk" sz="4000" b="1" i="0" u="none" strike="noStrike" kern="1200" cap="none" spc="0" normalizeH="0" baseline="0" noProof="0" dirty="0">
                <a:ln>
                  <a:noFill/>
                </a:ln>
                <a:solidFill>
                  <a:srgbClr val="000000"/>
                </a:solidFill>
                <a:effectLst/>
                <a:uLnTx/>
                <a:uFillTx/>
                <a:latin typeface="Roboto Condensed Bold"/>
                <a:ea typeface="Roboto Condensed Bold"/>
                <a:cs typeface="Roboto Condensed Bold"/>
                <a:sym typeface="Roboto Condensed Bold"/>
              </a:rPr>
              <a:t>на LEN</a:t>
            </a: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15985" y="3641450"/>
            <a:ext cx="11976015" cy="2395203"/>
          </a:xfrm>
          <a:custGeom>
            <a:avLst/>
            <a:gdLst/>
            <a:ahLst/>
            <a:cxnLst/>
            <a:rect l="l" t="t" r="r" b="b"/>
            <a:pathLst>
              <a:path w="17964023" h="3592805">
                <a:moveTo>
                  <a:pt x="0" y="0"/>
                </a:moveTo>
                <a:lnTo>
                  <a:pt x="17964023" y="0"/>
                </a:lnTo>
                <a:lnTo>
                  <a:pt x="17964023" y="3592805"/>
                </a:lnTo>
                <a:lnTo>
                  <a:pt x="0" y="3592805"/>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3" name="TextBox 3"/>
          <p:cNvSpPr txBox="1"/>
          <p:nvPr/>
        </p:nvSpPr>
        <p:spPr>
          <a:xfrm>
            <a:off x="344511" y="1229683"/>
            <a:ext cx="11308382" cy="2150910"/>
          </a:xfrm>
          <a:prstGeom prst="rect">
            <a:avLst/>
          </a:prstGeom>
        </p:spPr>
        <p:txBody>
          <a:bodyPr lIns="0" tIns="0" rIns="0" bIns="0" rtlCol="0" anchor="t">
            <a:spAutoFit/>
          </a:bodyPr>
          <a:lstStyle/>
          <a:p>
            <a:pPr marL="342900" marR="0" lvl="0" indent="-342900" algn="just" defTabSz="609630" rtl="0" eaLnBrk="1" fontAlgn="auto" latinLnBrk="0" hangingPunct="1">
              <a:lnSpc>
                <a:spcPts val="3376"/>
              </a:lnSpc>
              <a:spcBef>
                <a:spcPts val="0"/>
              </a:spcBef>
              <a:spcAft>
                <a:spcPts val="0"/>
              </a:spcAft>
              <a:buClrTx/>
              <a:buSzTx/>
              <a:buFont typeface="Wingdings" panose="05000000000000000000" pitchFamily="2" charset="2"/>
              <a:buChar char="Ø"/>
              <a:tabLst/>
              <a:defRPr/>
            </a:pPr>
            <a:r>
              <a:rPr kumimoji="0" lang="uk" sz="2400" b="0" i="0" u="none" strike="noStrike" kern="1200" cap="none" spc="0" normalizeH="0" baseline="0" noProof="0" dirty="0">
                <a:ln>
                  <a:noFill/>
                </a:ln>
                <a:solidFill>
                  <a:srgbClr val="48AEA8"/>
                </a:solidFill>
                <a:effectLst/>
                <a:uLnTx/>
                <a:uFillTx/>
                <a:latin typeface="Open Sans"/>
                <a:ea typeface="Open Sans"/>
                <a:cs typeface="Open Sans"/>
                <a:sym typeface="Open Sans"/>
              </a:rPr>
              <a:t>Клієнт, який бажає припинити прийом </a:t>
            </a:r>
            <a:r>
              <a:rPr kumimoji="0" lang="en-US" sz="2400" b="0" i="0" u="none" strike="noStrike" kern="1200" cap="none" spc="0" normalizeH="0" baseline="0" noProof="0" dirty="0">
                <a:ln>
                  <a:noFill/>
                </a:ln>
                <a:solidFill>
                  <a:srgbClr val="48AEA8"/>
                </a:solidFill>
                <a:effectLst/>
                <a:uLnTx/>
                <a:uFillTx/>
                <a:latin typeface="Open Sans"/>
                <a:ea typeface="Open Sans"/>
                <a:cs typeface="Open Sans"/>
                <a:sym typeface="Open Sans"/>
              </a:rPr>
              <a:t>DVR </a:t>
            </a:r>
            <a:r>
              <a:rPr kumimoji="0" lang="uk" sz="2400" b="0" i="0" u="none" strike="noStrike" kern="1200" cap="none" spc="0" normalizeH="0" baseline="0" noProof="0" dirty="0">
                <a:ln>
                  <a:noFill/>
                </a:ln>
                <a:solidFill>
                  <a:srgbClr val="48AEA8"/>
                </a:solidFill>
                <a:effectLst/>
                <a:uLnTx/>
                <a:uFillTx/>
                <a:latin typeface="Open Sans"/>
                <a:ea typeface="Open Sans"/>
                <a:cs typeface="Open Sans"/>
                <a:sym typeface="Open Sans"/>
              </a:rPr>
              <a:t>та розпочати інший продукт </a:t>
            </a:r>
            <a:r>
              <a:rPr lang="uk" sz="2400" dirty="0">
                <a:solidFill>
                  <a:srgbClr val="48AEA8"/>
                </a:solidFill>
                <a:latin typeface="Open Sans"/>
                <a:ea typeface="Open Sans"/>
                <a:cs typeface="Open Sans"/>
                <a:sym typeface="Open Sans"/>
              </a:rPr>
              <a:t>ДКП</a:t>
            </a:r>
            <a:r>
              <a:rPr kumimoji="0" lang="uk" sz="2400" b="0" i="0" u="none" strike="noStrike" kern="1200" cap="none" spc="0" normalizeH="0" baseline="0" noProof="0" dirty="0">
                <a:ln>
                  <a:noFill/>
                </a:ln>
                <a:solidFill>
                  <a:srgbClr val="48AEA8"/>
                </a:solidFill>
                <a:effectLst/>
                <a:uLnTx/>
                <a:uFillTx/>
                <a:latin typeface="Open Sans"/>
                <a:ea typeface="Open Sans"/>
                <a:cs typeface="Open Sans"/>
                <a:sym typeface="Open Sans"/>
              </a:rPr>
              <a:t>, може це зробити, якщо клінічно відповідає вимогам для використання нового продукту. </a:t>
            </a:r>
            <a:endParaRPr kumimoji="0" lang="en-US" sz="2400" b="0" i="0" u="none" strike="noStrike" kern="1200" cap="none" spc="0" normalizeH="0" baseline="0" noProof="0" dirty="0">
              <a:ln>
                <a:noFill/>
              </a:ln>
              <a:solidFill>
                <a:srgbClr val="48AEA8"/>
              </a:solidFill>
              <a:effectLst/>
              <a:uLnTx/>
              <a:uFillTx/>
              <a:latin typeface="Open Sans"/>
              <a:ea typeface="Open Sans"/>
              <a:cs typeface="Open Sans"/>
              <a:sym typeface="Open Sans"/>
            </a:endParaRPr>
          </a:p>
          <a:p>
            <a:pPr marL="342900" marR="0" lvl="0" indent="-342900" algn="just" defTabSz="609630" rtl="0" eaLnBrk="1" fontAlgn="auto" latinLnBrk="0" hangingPunct="1">
              <a:lnSpc>
                <a:spcPts val="3376"/>
              </a:lnSpc>
              <a:spcBef>
                <a:spcPts val="0"/>
              </a:spcBef>
              <a:spcAft>
                <a:spcPts val="0"/>
              </a:spcAft>
              <a:buClrTx/>
              <a:buSzTx/>
              <a:buFont typeface="Wingdings" panose="05000000000000000000" pitchFamily="2" charset="2"/>
              <a:buChar char="Ø"/>
              <a:tabLst/>
              <a:defRPr/>
            </a:pPr>
            <a:r>
              <a:rPr kumimoji="0" lang="uk" sz="2411" b="0" i="0" u="none" strike="noStrike" kern="1200" cap="none" spc="0" normalizeH="0" baseline="0" noProof="0" dirty="0">
                <a:ln>
                  <a:noFill/>
                </a:ln>
                <a:solidFill>
                  <a:srgbClr val="48AEA8"/>
                </a:solidFill>
                <a:effectLst/>
                <a:uLnTx/>
                <a:uFillTx/>
                <a:latin typeface="Open Sans"/>
                <a:ea typeface="Open Sans"/>
                <a:cs typeface="Open Sans"/>
                <a:sym typeface="Open Sans"/>
              </a:rPr>
              <a:t>Необхідно буде провести оцінку відповідності для виявлення протипоказань, як описано в Уроці 2.</a:t>
            </a:r>
          </a:p>
        </p:txBody>
      </p:sp>
      <p:sp>
        <p:nvSpPr>
          <p:cNvPr id="4" name="TextBox 4"/>
          <p:cNvSpPr txBox="1"/>
          <p:nvPr/>
        </p:nvSpPr>
        <p:spPr>
          <a:xfrm>
            <a:off x="344511" y="278765"/>
            <a:ext cx="10768607" cy="690061"/>
          </a:xfrm>
          <a:prstGeom prst="rect">
            <a:avLst/>
          </a:prstGeom>
        </p:spPr>
        <p:txBody>
          <a:bodyPr lIns="0" tIns="0" rIns="0" bIns="0" rtlCol="0" anchor="t">
            <a:spAutoFit/>
          </a:bodyPr>
          <a:lstStyle/>
          <a:p>
            <a:pPr marL="0" marR="0" lvl="0" indent="0" algn="l" defTabSz="609630" rtl="0" eaLnBrk="1" fontAlgn="auto" latinLnBrk="0" hangingPunct="1">
              <a:lnSpc>
                <a:spcPts val="5880"/>
              </a:lnSpc>
              <a:spcBef>
                <a:spcPts val="0"/>
              </a:spcBef>
              <a:spcAft>
                <a:spcPts val="0"/>
              </a:spcAft>
              <a:buClrTx/>
              <a:buSzTx/>
              <a:buFontTx/>
              <a:buNone/>
              <a:tabLst/>
              <a:defRPr/>
            </a:pPr>
            <a:r>
              <a:rPr kumimoji="0" lang="uk" sz="42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rPr>
              <a:t>Перехід з </a:t>
            </a:r>
            <a:r>
              <a:rPr kumimoji="0" lang="en-US" sz="42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rPr>
              <a:t>DVR</a:t>
            </a:r>
            <a:endParaRPr kumimoji="0" lang="uk" sz="42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endParaRP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092650" y="2354230"/>
            <a:ext cx="8006702" cy="4503770"/>
          </a:xfrm>
          <a:custGeom>
            <a:avLst/>
            <a:gdLst/>
            <a:ahLst/>
            <a:cxnLst/>
            <a:rect l="l" t="t" r="r" b="b"/>
            <a:pathLst>
              <a:path w="12010053" h="6755655">
                <a:moveTo>
                  <a:pt x="0" y="0"/>
                </a:moveTo>
                <a:lnTo>
                  <a:pt x="12010052" y="0"/>
                </a:lnTo>
                <a:lnTo>
                  <a:pt x="12010052" y="6755655"/>
                </a:lnTo>
                <a:lnTo>
                  <a:pt x="0" y="6755655"/>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3" name="TextBox 3"/>
          <p:cNvSpPr txBox="1"/>
          <p:nvPr/>
        </p:nvSpPr>
        <p:spPr>
          <a:xfrm>
            <a:off x="344512" y="1075738"/>
            <a:ext cx="11428388" cy="1278492"/>
          </a:xfrm>
          <a:prstGeom prst="rect">
            <a:avLst/>
          </a:prstGeom>
        </p:spPr>
        <p:txBody>
          <a:bodyPr wrap="square" lIns="0" tIns="0" rIns="0" bIns="0" rtlCol="0" anchor="t">
            <a:spAutoFit/>
          </a:bodyPr>
          <a:lstStyle/>
          <a:p>
            <a:pPr marL="0" marR="0" lvl="0" indent="0" algn="l" defTabSz="609630" rtl="0" eaLnBrk="1" fontAlgn="auto" latinLnBrk="0" hangingPunct="1">
              <a:lnSpc>
                <a:spcPts val="3376"/>
              </a:lnSpc>
              <a:spcBef>
                <a:spcPts val="0"/>
              </a:spcBef>
              <a:spcAft>
                <a:spcPts val="0"/>
              </a:spcAft>
              <a:buClrTx/>
              <a:buSzTx/>
              <a:buFontTx/>
              <a:buNone/>
              <a:tabLst/>
              <a:defRPr/>
            </a:pPr>
            <a:r>
              <a:rPr kumimoji="0" lang="uk" sz="2400" b="0" i="0" u="none" strike="noStrike" kern="1200" cap="none" spc="0" normalizeH="0" baseline="0" noProof="0" dirty="0">
                <a:ln>
                  <a:noFill/>
                </a:ln>
                <a:solidFill>
                  <a:srgbClr val="000000"/>
                </a:solidFill>
                <a:effectLst/>
                <a:uLnTx/>
                <a:uFillTx/>
                <a:latin typeface="Calibri"/>
                <a:ea typeface="Open Sans"/>
                <a:cs typeface="Open Sans"/>
                <a:sym typeface="Open Sans"/>
              </a:rPr>
              <a:t>Клієнти повинні продовжувати носити </a:t>
            </a:r>
            <a:r>
              <a:rPr kumimoji="0" lang="en-US" sz="2400" b="0" i="0" u="none" strike="noStrike" kern="1200" cap="none" spc="0" normalizeH="0" baseline="0" noProof="0" dirty="0">
                <a:ln>
                  <a:noFill/>
                </a:ln>
                <a:solidFill>
                  <a:srgbClr val="000000"/>
                </a:solidFill>
                <a:effectLst/>
                <a:uLnTx/>
                <a:uFillTx/>
                <a:latin typeface="Calibri"/>
                <a:ea typeface="Open Sans"/>
                <a:cs typeface="Open Sans"/>
                <a:sym typeface="Open Sans"/>
              </a:rPr>
              <a:t>DVR</a:t>
            </a:r>
            <a:r>
              <a:rPr kumimoji="0" lang="uk" sz="2400" b="0" i="0" u="none" strike="noStrike" kern="1200" cap="none" spc="0" normalizeH="0" baseline="0" noProof="0" dirty="0">
                <a:ln>
                  <a:noFill/>
                </a:ln>
                <a:solidFill>
                  <a:srgbClr val="000000"/>
                </a:solidFill>
                <a:effectLst/>
                <a:uLnTx/>
                <a:uFillTx/>
                <a:latin typeface="Calibri"/>
                <a:ea typeface="Open Sans"/>
                <a:cs typeface="Open Sans"/>
                <a:sym typeface="Open Sans"/>
              </a:rPr>
              <a:t> протягом </a:t>
            </a:r>
            <a:r>
              <a:rPr kumimoji="0" lang="uk" sz="2400" b="1" i="0" u="none" strike="noStrike" kern="1200" cap="none" spc="0" normalizeH="0" baseline="0" noProof="0" dirty="0">
                <a:ln>
                  <a:noFill/>
                </a:ln>
                <a:solidFill>
                  <a:srgbClr val="000000"/>
                </a:solidFill>
                <a:effectLst/>
                <a:uLnTx/>
                <a:uFillTx/>
                <a:latin typeface="Calibri"/>
                <a:ea typeface="Open Sans Bold"/>
                <a:cs typeface="Open Sans Bold"/>
                <a:sym typeface="Open Sans Bold"/>
              </a:rPr>
              <a:t>7 днів </a:t>
            </a:r>
            <a:r>
              <a:rPr kumimoji="0" lang="uk" sz="2400" b="0" i="0" u="none" strike="noStrike" kern="1200" cap="none" spc="0" normalizeH="0" baseline="0" noProof="0" dirty="0">
                <a:ln>
                  <a:noFill/>
                </a:ln>
                <a:solidFill>
                  <a:srgbClr val="000000"/>
                </a:solidFill>
                <a:effectLst/>
                <a:uLnTx/>
                <a:uFillTx/>
                <a:latin typeface="Calibri"/>
                <a:ea typeface="Open Sans"/>
                <a:cs typeface="Open Sans"/>
                <a:sym typeface="Open Sans"/>
              </a:rPr>
              <a:t>після початкової ін'єкції CAB-LA 1 або розпочати пероральний PrEP на основі TDF для забезпечення подальшого захисту.</a:t>
            </a:r>
          </a:p>
        </p:txBody>
      </p:sp>
      <p:sp>
        <p:nvSpPr>
          <p:cNvPr id="4" name="TextBox 4"/>
          <p:cNvSpPr txBox="1"/>
          <p:nvPr/>
        </p:nvSpPr>
        <p:spPr>
          <a:xfrm>
            <a:off x="344512" y="278765"/>
            <a:ext cx="9551964" cy="689356"/>
          </a:xfrm>
          <a:prstGeom prst="rect">
            <a:avLst/>
          </a:prstGeom>
        </p:spPr>
        <p:txBody>
          <a:bodyPr wrap="square" lIns="0" tIns="0" rIns="0" bIns="0" rtlCol="0" anchor="t">
            <a:spAutoFit/>
          </a:bodyPr>
          <a:lstStyle/>
          <a:p>
            <a:pPr marL="0" marR="0" lvl="0" indent="0" algn="l" defTabSz="609630" rtl="0" eaLnBrk="1" fontAlgn="auto" latinLnBrk="0" hangingPunct="1">
              <a:lnSpc>
                <a:spcPts val="5880"/>
              </a:lnSpc>
              <a:spcBef>
                <a:spcPts val="0"/>
              </a:spcBef>
              <a:spcAft>
                <a:spcPts val="0"/>
              </a:spcAft>
              <a:buClrTx/>
              <a:buSzTx/>
              <a:buFontTx/>
              <a:buNone/>
              <a:tabLst/>
              <a:defRPr/>
            </a:pPr>
            <a:r>
              <a:rPr kumimoji="0" lang="uk" sz="3600" b="1" i="0" u="none" strike="noStrike" kern="1200" cap="none" spc="0" normalizeH="0" baseline="0" noProof="0" dirty="0">
                <a:ln>
                  <a:noFill/>
                </a:ln>
                <a:solidFill>
                  <a:srgbClr val="48AEA8"/>
                </a:solidFill>
                <a:effectLst/>
                <a:uLnTx/>
                <a:uFillTx/>
                <a:latin typeface="Calibri"/>
                <a:ea typeface="Roboto Condensed Bold"/>
                <a:cs typeface="Roboto Condensed Bold"/>
                <a:sym typeface="Roboto Condensed Bold"/>
              </a:rPr>
              <a:t>Перехід з DVR </a:t>
            </a:r>
            <a:r>
              <a:rPr kumimoji="0" lang="uk" sz="3600" b="1" i="0" u="none" strike="noStrike" kern="1200" cap="none" spc="0" normalizeH="0" baseline="0" noProof="0" dirty="0">
                <a:ln>
                  <a:noFill/>
                </a:ln>
                <a:solidFill>
                  <a:srgbClr val="000000"/>
                </a:solidFill>
                <a:effectLst/>
                <a:uLnTx/>
                <a:uFillTx/>
                <a:latin typeface="Calibri"/>
                <a:ea typeface="Roboto Condensed Bold"/>
                <a:cs typeface="Roboto Condensed Bold"/>
                <a:sym typeface="Roboto Condensed Bold"/>
              </a:rPr>
              <a:t>на CAB-LA або пероральний PrEP</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153402"/>
            <a:ext cx="2032697" cy="2005099"/>
            <a:chOff x="0" y="0"/>
            <a:chExt cx="4065395" cy="4010199"/>
          </a:xfrm>
        </p:grpSpPr>
        <p:sp>
          <p:nvSpPr>
            <p:cNvPr id="3" name="Freeform 3"/>
            <p:cNvSpPr/>
            <p:nvPr/>
          </p:nvSpPr>
          <p:spPr>
            <a:xfrm rot="1758426">
              <a:off x="513774" y="558324"/>
              <a:ext cx="3037848" cy="2893550"/>
            </a:xfrm>
            <a:custGeom>
              <a:avLst/>
              <a:gdLst/>
              <a:ahLst/>
              <a:cxnLst/>
              <a:rect l="l" t="t" r="r" b="b"/>
              <a:pathLst>
                <a:path w="3037848" h="2893550">
                  <a:moveTo>
                    <a:pt x="0" y="0"/>
                  </a:moveTo>
                  <a:lnTo>
                    <a:pt x="3037848" y="0"/>
                  </a:lnTo>
                  <a:lnTo>
                    <a:pt x="3037848" y="2893551"/>
                  </a:lnTo>
                  <a:lnTo>
                    <a:pt x="0" y="28935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212165" y="1184567"/>
              <a:ext cx="1641065" cy="1641065"/>
            </a:xfrm>
            <a:custGeom>
              <a:avLst/>
              <a:gdLst/>
              <a:ahLst/>
              <a:cxnLst/>
              <a:rect l="l" t="t" r="r" b="b"/>
              <a:pathLst>
                <a:path w="1641065" h="1641065">
                  <a:moveTo>
                    <a:pt x="0" y="0"/>
                  </a:moveTo>
                  <a:lnTo>
                    <a:pt x="1641065" y="0"/>
                  </a:lnTo>
                  <a:lnTo>
                    <a:pt x="1641065" y="1641065"/>
                  </a:lnTo>
                  <a:lnTo>
                    <a:pt x="0" y="164106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
        <p:nvSpPr>
          <p:cNvPr id="5" name="Freeform 5"/>
          <p:cNvSpPr/>
          <p:nvPr/>
        </p:nvSpPr>
        <p:spPr>
          <a:xfrm>
            <a:off x="588894" y="2210408"/>
            <a:ext cx="4758854" cy="4354255"/>
          </a:xfrm>
          <a:custGeom>
            <a:avLst/>
            <a:gdLst/>
            <a:ahLst/>
            <a:cxnLst/>
            <a:rect l="l" t="t" r="r" b="b"/>
            <a:pathLst>
              <a:path w="7138281" h="6531383">
                <a:moveTo>
                  <a:pt x="0" y="0"/>
                </a:moveTo>
                <a:lnTo>
                  <a:pt x="7138281" y="0"/>
                </a:lnTo>
                <a:lnTo>
                  <a:pt x="7138281" y="6531383"/>
                </a:lnTo>
                <a:lnTo>
                  <a:pt x="0" y="6531383"/>
                </a:lnTo>
                <a:lnTo>
                  <a:pt x="0" y="0"/>
                </a:lnTo>
                <a:close/>
              </a:path>
            </a:pathLst>
          </a:custGeom>
          <a:blipFill>
            <a:blip r:embed="rId6"/>
            <a:stretch>
              <a:fillRect/>
            </a:stretch>
          </a:blipFill>
        </p:spPr>
      </p:sp>
      <p:sp>
        <p:nvSpPr>
          <p:cNvPr id="6" name="TextBox 6"/>
          <p:cNvSpPr txBox="1"/>
          <p:nvPr/>
        </p:nvSpPr>
        <p:spPr>
          <a:xfrm>
            <a:off x="2032698" y="774700"/>
            <a:ext cx="10965039" cy="445635"/>
          </a:xfrm>
          <a:prstGeom prst="rect">
            <a:avLst/>
          </a:prstGeom>
        </p:spPr>
        <p:txBody>
          <a:bodyPr lIns="0" tIns="0" rIns="0" bIns="0" rtlCol="0" anchor="t">
            <a:spAutoFit/>
          </a:bodyPr>
          <a:lstStyle/>
          <a:p>
            <a:pPr defTabSz="609630">
              <a:lnSpc>
                <a:spcPts val="3435"/>
              </a:lnSpc>
            </a:pPr>
            <a:r>
              <a:rPr lang="uk-UA" sz="3700" b="1" dirty="0">
                <a:solidFill>
                  <a:srgbClr val="48AEA8"/>
                </a:solidFill>
                <a:latin typeface="Roboto Condensed Bold"/>
                <a:ea typeface="Roboto Condensed Bold"/>
                <a:cs typeface="Roboto Condensed Bold"/>
                <a:sym typeface="Roboto Condensed Bold"/>
              </a:rPr>
              <a:t>Введення</a:t>
            </a:r>
            <a:r>
              <a:rPr lang="ru-RU" sz="3700" b="1" dirty="0">
                <a:solidFill>
                  <a:srgbClr val="48AEA8"/>
                </a:solidFill>
                <a:latin typeface="Roboto Condensed Bold"/>
                <a:ea typeface="Roboto Condensed Bold"/>
                <a:cs typeface="Roboto Condensed Bold"/>
                <a:sym typeface="Roboto Condensed Bold"/>
              </a:rPr>
              <a:t> </a:t>
            </a:r>
            <a:r>
              <a:rPr lang="en-US" sz="3700" b="1" dirty="0">
                <a:solidFill>
                  <a:srgbClr val="48AEA8"/>
                </a:solidFill>
                <a:latin typeface="Roboto Condensed Bold"/>
                <a:ea typeface="Roboto Condensed Bold"/>
                <a:cs typeface="Roboto Condensed Bold"/>
                <a:sym typeface="Roboto Condensed Bold"/>
              </a:rPr>
              <a:t>DVR</a:t>
            </a:r>
          </a:p>
        </p:txBody>
      </p:sp>
      <p:sp>
        <p:nvSpPr>
          <p:cNvPr id="7" name="TextBox 7"/>
          <p:cNvSpPr txBox="1"/>
          <p:nvPr/>
        </p:nvSpPr>
        <p:spPr>
          <a:xfrm>
            <a:off x="6096000" y="3664176"/>
            <a:ext cx="4508742" cy="1049711"/>
          </a:xfrm>
          <a:prstGeom prst="rect">
            <a:avLst/>
          </a:prstGeom>
        </p:spPr>
        <p:txBody>
          <a:bodyPr lIns="0" tIns="0" rIns="0" bIns="0" rtlCol="0" anchor="t">
            <a:spAutoFit/>
          </a:bodyPr>
          <a:lstStyle/>
          <a:p>
            <a:pPr defTabSz="609630">
              <a:lnSpc>
                <a:spcPts val="2842"/>
              </a:lnSpc>
            </a:pPr>
            <a:r>
              <a:rPr lang="ru-RU" sz="2133" dirty="0">
                <a:solidFill>
                  <a:srgbClr val="000000"/>
                </a:solidFill>
                <a:latin typeface="Arial" panose="020B0604020202020204" pitchFamily="34" charset="0"/>
                <a:cs typeface="Arial" panose="020B0604020202020204" pitchFamily="34" charset="0"/>
              </a:rPr>
              <a:t>Особа (</a:t>
            </a:r>
            <a:r>
              <a:rPr lang="ru-RU" sz="2133" dirty="0" err="1">
                <a:solidFill>
                  <a:srgbClr val="000000"/>
                </a:solidFill>
                <a:latin typeface="Arial" panose="020B0604020202020204" pitchFamily="34" charset="0"/>
                <a:cs typeface="Arial" panose="020B0604020202020204" pitchFamily="34" charset="0"/>
              </a:rPr>
              <a:t>постачальник</a:t>
            </a:r>
            <a:r>
              <a:rPr lang="ru-RU" sz="2133" dirty="0">
                <a:solidFill>
                  <a:srgbClr val="000000"/>
                </a:solidFill>
                <a:latin typeface="Arial" panose="020B0604020202020204" pitchFamily="34" charset="0"/>
                <a:cs typeface="Arial" panose="020B0604020202020204" pitchFamily="34" charset="0"/>
              </a:rPr>
              <a:t> </a:t>
            </a:r>
            <a:r>
              <a:rPr lang="ru-RU" sz="2133" dirty="0" err="1">
                <a:solidFill>
                  <a:srgbClr val="000000"/>
                </a:solidFill>
                <a:latin typeface="Arial" panose="020B0604020202020204" pitchFamily="34" charset="0"/>
                <a:cs typeface="Arial" panose="020B0604020202020204" pitchFamily="34" charset="0"/>
              </a:rPr>
              <a:t>або</a:t>
            </a:r>
            <a:r>
              <a:rPr lang="ru-RU" sz="2133" dirty="0">
                <a:solidFill>
                  <a:srgbClr val="000000"/>
                </a:solidFill>
                <a:latin typeface="Arial" panose="020B0604020202020204" pitchFamily="34" charset="0"/>
                <a:cs typeface="Arial" panose="020B0604020202020204" pitchFamily="34" charset="0"/>
              </a:rPr>
              <a:t> </a:t>
            </a:r>
            <a:r>
              <a:rPr lang="ru-RU" sz="2133" dirty="0" err="1">
                <a:solidFill>
                  <a:srgbClr val="000000"/>
                </a:solidFill>
                <a:latin typeface="Arial" panose="020B0604020202020204" pitchFamily="34" charset="0"/>
                <a:cs typeface="Arial" panose="020B0604020202020204" pitchFamily="34" charset="0"/>
              </a:rPr>
              <a:t>клієнт</a:t>
            </a:r>
            <a:r>
              <a:rPr lang="ru-RU" sz="2133" dirty="0">
                <a:solidFill>
                  <a:srgbClr val="000000"/>
                </a:solidFill>
                <a:latin typeface="Arial" panose="020B0604020202020204" pitchFamily="34" charset="0"/>
                <a:cs typeface="Arial" panose="020B0604020202020204" pitchFamily="34" charset="0"/>
              </a:rPr>
              <a:t>), яка </a:t>
            </a:r>
            <a:r>
              <a:rPr lang="ru-RU" sz="2133" dirty="0" err="1">
                <a:solidFill>
                  <a:srgbClr val="000000"/>
                </a:solidFill>
                <a:latin typeface="Arial" panose="020B0604020202020204" pitchFamily="34" charset="0"/>
                <a:cs typeface="Arial" panose="020B0604020202020204" pitchFamily="34" charset="0"/>
              </a:rPr>
              <a:t>виконує</a:t>
            </a:r>
            <a:r>
              <a:rPr lang="ru-RU" sz="2133" dirty="0">
                <a:solidFill>
                  <a:srgbClr val="000000"/>
                </a:solidFill>
                <a:latin typeface="Arial" panose="020B0604020202020204" pitchFamily="34" charset="0"/>
                <a:cs typeface="Arial" panose="020B0604020202020204" pitchFamily="34" charset="0"/>
              </a:rPr>
              <a:t> </a:t>
            </a:r>
            <a:r>
              <a:rPr lang="ru-RU" sz="2133" dirty="0" err="1">
                <a:solidFill>
                  <a:srgbClr val="000000"/>
                </a:solidFill>
                <a:latin typeface="Arial" panose="020B0604020202020204" pitchFamily="34" charset="0"/>
                <a:cs typeface="Arial" panose="020B0604020202020204" pitchFamily="34" charset="0"/>
              </a:rPr>
              <a:t>введення</a:t>
            </a:r>
            <a:r>
              <a:rPr lang="ru-RU" sz="2133" dirty="0">
                <a:solidFill>
                  <a:srgbClr val="000000"/>
                </a:solidFill>
                <a:latin typeface="Arial" panose="020B0604020202020204" pitchFamily="34" charset="0"/>
                <a:cs typeface="Arial" panose="020B0604020202020204" pitchFamily="34" charset="0"/>
              </a:rPr>
              <a:t>, повинна </a:t>
            </a:r>
            <a:r>
              <a:rPr lang="ru-RU" sz="2133" dirty="0" err="1">
                <a:solidFill>
                  <a:srgbClr val="000000"/>
                </a:solidFill>
                <a:latin typeface="Arial" panose="020B0604020202020204" pitchFamily="34" charset="0"/>
                <a:cs typeface="Arial" panose="020B0604020202020204" pitchFamily="34" charset="0"/>
              </a:rPr>
              <a:t>вимити</a:t>
            </a:r>
            <a:r>
              <a:rPr lang="ru-RU" sz="2133" dirty="0">
                <a:solidFill>
                  <a:srgbClr val="000000"/>
                </a:solidFill>
                <a:latin typeface="Arial" panose="020B0604020202020204" pitchFamily="34" charset="0"/>
                <a:cs typeface="Arial" panose="020B0604020202020204" pitchFamily="34" charset="0"/>
              </a:rPr>
              <a:t> руки. </a:t>
            </a:r>
            <a:endParaRPr lang="en-US" sz="2133" dirty="0">
              <a:solidFill>
                <a:srgbClr val="000000"/>
              </a:solidFill>
              <a:latin typeface="Arial" panose="020B0604020202020204" pitchFamily="34" charset="0"/>
              <a:ea typeface="Open Sans"/>
              <a:cs typeface="Arial" panose="020B0604020202020204" pitchFamily="34" charset="0"/>
              <a:sym typeface="Open Sans"/>
            </a:endParaRPr>
          </a:p>
        </p:txBody>
      </p:sp>
      <p:sp>
        <p:nvSpPr>
          <p:cNvPr id="8" name="TextBox 8"/>
          <p:cNvSpPr txBox="1"/>
          <p:nvPr/>
        </p:nvSpPr>
        <p:spPr>
          <a:xfrm>
            <a:off x="2032698" y="1537900"/>
            <a:ext cx="10965039" cy="445635"/>
          </a:xfrm>
          <a:prstGeom prst="rect">
            <a:avLst/>
          </a:prstGeom>
        </p:spPr>
        <p:txBody>
          <a:bodyPr lIns="0" tIns="0" rIns="0" bIns="0" rtlCol="0" anchor="t">
            <a:spAutoFit/>
          </a:bodyPr>
          <a:lstStyle/>
          <a:p>
            <a:pPr defTabSz="609630">
              <a:lnSpc>
                <a:spcPts val="3435"/>
              </a:lnSpc>
            </a:pPr>
            <a:r>
              <a:rPr lang="ru-RU" sz="3700" b="1" dirty="0">
                <a:solidFill>
                  <a:srgbClr val="000000"/>
                </a:solidFill>
                <a:latin typeface="Roboto Condensed Bold"/>
                <a:ea typeface="Roboto Condensed Bold"/>
                <a:cs typeface="Roboto Condensed Bold"/>
                <a:sym typeface="Roboto Condensed Bold"/>
              </a:rPr>
              <a:t>Крок 1: </a:t>
            </a:r>
            <a:r>
              <a:rPr lang="ru-RU" sz="3700" b="1" err="1">
                <a:solidFill>
                  <a:srgbClr val="000000"/>
                </a:solidFill>
                <a:latin typeface="Roboto Condensed Bold"/>
                <a:ea typeface="Roboto Condensed Bold"/>
                <a:cs typeface="Roboto Condensed Bold"/>
                <a:sym typeface="Roboto Condensed Bold"/>
              </a:rPr>
              <a:t>Підготовка</a:t>
            </a:r>
            <a:r>
              <a:rPr lang="ru-RU" sz="3700" b="1" dirty="0">
                <a:solidFill>
                  <a:srgbClr val="000000"/>
                </a:solidFill>
                <a:latin typeface="Roboto Condensed Bold"/>
                <a:ea typeface="Roboto Condensed Bold"/>
                <a:cs typeface="Roboto Condensed Bold"/>
                <a:sym typeface="Roboto Condensed Bold"/>
              </a:rPr>
              <a:t> до </a:t>
            </a:r>
            <a:r>
              <a:rPr lang="ru-RU" sz="3700" b="1" err="1">
                <a:solidFill>
                  <a:srgbClr val="000000"/>
                </a:solidFill>
                <a:latin typeface="Roboto Condensed Bold"/>
                <a:ea typeface="Roboto Condensed Bold"/>
                <a:cs typeface="Roboto Condensed Bold"/>
                <a:sym typeface="Roboto Condensed Bold"/>
              </a:rPr>
              <a:t>введення</a:t>
            </a:r>
            <a:r>
              <a:rPr lang="ru-RU" sz="3700" b="1" dirty="0">
                <a:solidFill>
                  <a:srgbClr val="000000"/>
                </a:solidFill>
                <a:latin typeface="Roboto Condensed Bold"/>
                <a:ea typeface="Roboto Condensed Bold"/>
                <a:cs typeface="Roboto Condensed Bold"/>
                <a:sym typeface="Roboto Condensed Bold"/>
              </a:rPr>
              <a:t> </a:t>
            </a:r>
            <a:r>
              <a:rPr lang="en-US" sz="3700" b="1" dirty="0">
                <a:solidFill>
                  <a:srgbClr val="000000"/>
                </a:solidFill>
                <a:latin typeface="Roboto Condensed Bold"/>
                <a:ea typeface="Roboto Condensed Bold"/>
                <a:cs typeface="Roboto Condensed Bold"/>
                <a:sym typeface="Roboto Condensed Bold"/>
              </a:rPr>
              <a:t>DVR</a:t>
            </a:r>
            <a:r>
              <a:rPr lang="ru-RU" sz="3700" b="1" dirty="0">
                <a:solidFill>
                  <a:srgbClr val="000000"/>
                </a:solidFill>
                <a:latin typeface="Roboto Condensed Bold"/>
                <a:ea typeface="Roboto Condensed Bold"/>
                <a:cs typeface="Roboto Condensed Bold"/>
                <a:sym typeface="Roboto Condensed Bold"/>
              </a:rPr>
              <a:t> </a:t>
            </a:r>
            <a:endParaRPr lang="en-US" sz="3700" b="1" dirty="0">
              <a:solidFill>
                <a:srgbClr val="000000"/>
              </a:solidFill>
              <a:latin typeface="Roboto Condensed Bold"/>
              <a:ea typeface="Roboto Condensed Bold"/>
              <a:cs typeface="Roboto Condensed Bold"/>
              <a:sym typeface="Roboto Condensed Bold"/>
            </a:endParaRP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850783" y="2404159"/>
            <a:ext cx="8295837" cy="4666408"/>
          </a:xfrm>
          <a:custGeom>
            <a:avLst/>
            <a:gdLst/>
            <a:ahLst/>
            <a:cxnLst/>
            <a:rect l="l" t="t" r="r" b="b"/>
            <a:pathLst>
              <a:path w="12443755" h="6999612">
                <a:moveTo>
                  <a:pt x="0" y="0"/>
                </a:moveTo>
                <a:lnTo>
                  <a:pt x="12443755" y="0"/>
                </a:lnTo>
                <a:lnTo>
                  <a:pt x="12443755" y="6999613"/>
                </a:lnTo>
                <a:lnTo>
                  <a:pt x="0" y="6999613"/>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3" name="TextBox 3"/>
          <p:cNvSpPr txBox="1"/>
          <p:nvPr/>
        </p:nvSpPr>
        <p:spPr>
          <a:xfrm>
            <a:off x="344511" y="278765"/>
            <a:ext cx="10768607" cy="690061"/>
          </a:xfrm>
          <a:prstGeom prst="rect">
            <a:avLst/>
          </a:prstGeom>
        </p:spPr>
        <p:txBody>
          <a:bodyPr lIns="0" tIns="0" rIns="0" bIns="0" rtlCol="0" anchor="t">
            <a:spAutoFit/>
          </a:bodyPr>
          <a:lstStyle/>
          <a:p>
            <a:pPr marL="0" marR="0" lvl="0" indent="0" algn="l" defTabSz="609630" rtl="0" eaLnBrk="1" fontAlgn="auto" latinLnBrk="0" hangingPunct="1">
              <a:lnSpc>
                <a:spcPts val="5880"/>
              </a:lnSpc>
              <a:spcBef>
                <a:spcPts val="0"/>
              </a:spcBef>
              <a:spcAft>
                <a:spcPts val="0"/>
              </a:spcAft>
              <a:buClrTx/>
              <a:buSzTx/>
              <a:buFontTx/>
              <a:buNone/>
              <a:tabLst/>
              <a:defRPr/>
            </a:pPr>
            <a:r>
              <a:rPr lang="uk" sz="4000" b="1" dirty="0">
                <a:solidFill>
                  <a:srgbClr val="48AEA8"/>
                </a:solidFill>
                <a:latin typeface="Roboto Condensed Bold"/>
                <a:ea typeface="Roboto Condensed Bold"/>
                <a:cs typeface="Roboto Condensed Bold"/>
                <a:sym typeface="Roboto Condensed Bold"/>
              </a:rPr>
              <a:t>Перехід</a:t>
            </a:r>
            <a:r>
              <a:rPr kumimoji="0" lang="uk" sz="40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rPr>
              <a:t> з DVR </a:t>
            </a:r>
            <a:r>
              <a:rPr kumimoji="0" lang="uk" sz="4000" b="1" i="0" u="none" strike="noStrike" kern="1200" cap="none" spc="0" normalizeH="0" baseline="0" noProof="0" dirty="0">
                <a:ln>
                  <a:noFill/>
                </a:ln>
                <a:solidFill>
                  <a:srgbClr val="000000"/>
                </a:solidFill>
                <a:effectLst/>
                <a:uLnTx/>
                <a:uFillTx/>
                <a:latin typeface="Roboto Condensed Bold"/>
                <a:ea typeface="Roboto Condensed Bold"/>
                <a:cs typeface="Roboto Condensed Bold"/>
                <a:sym typeface="Roboto Condensed Bold"/>
              </a:rPr>
              <a:t>на LEN</a:t>
            </a:r>
          </a:p>
        </p:txBody>
      </p:sp>
      <p:sp>
        <p:nvSpPr>
          <p:cNvPr id="4" name="TextBox 4"/>
          <p:cNvSpPr txBox="1"/>
          <p:nvPr/>
        </p:nvSpPr>
        <p:spPr>
          <a:xfrm>
            <a:off x="344511" y="1265255"/>
            <a:ext cx="11308382" cy="842859"/>
          </a:xfrm>
          <a:prstGeom prst="rect">
            <a:avLst/>
          </a:prstGeom>
        </p:spPr>
        <p:txBody>
          <a:bodyPr lIns="0" tIns="0" rIns="0" bIns="0" rtlCol="0" anchor="t">
            <a:spAutoFit/>
          </a:bodyPr>
          <a:lstStyle/>
          <a:p>
            <a:pPr marL="520065" lvl="1" indent="-259715" defTabSz="609630">
              <a:lnSpc>
                <a:spcPts val="3376"/>
              </a:lnSpc>
              <a:buFont typeface="Arial"/>
              <a:buChar char="•"/>
              <a:defRPr/>
            </a:pPr>
            <a:r>
              <a:rPr kumimoji="0" lang="uk" sz="2400" b="0" i="0" u="none" strike="noStrike" kern="1200" cap="none" spc="0" normalizeH="0" baseline="0" noProof="0" dirty="0">
                <a:ln>
                  <a:noFill/>
                </a:ln>
                <a:solidFill>
                  <a:srgbClr val="000000"/>
                </a:solidFill>
                <a:effectLst/>
                <a:uLnTx/>
                <a:uFillTx/>
                <a:latin typeface="Open Sans"/>
                <a:ea typeface="Open Sans"/>
                <a:cs typeface="Open Sans"/>
                <a:sym typeface="Open Sans"/>
              </a:rPr>
              <a:t>Клієнти повинні продовжувати носити </a:t>
            </a:r>
            <a:r>
              <a:rPr lang="uk" sz="2400" dirty="0">
                <a:solidFill>
                  <a:srgbClr val="000000"/>
                </a:solidFill>
                <a:latin typeface="Open Sans"/>
                <a:ea typeface="Open Sans"/>
                <a:cs typeface="Open Sans"/>
                <a:sym typeface="Open Sans"/>
              </a:rPr>
              <a:t>кільце з DVR </a:t>
            </a:r>
            <a:r>
              <a:rPr kumimoji="0" lang="uk" sz="2400" b="0" i="0" u="none" strike="noStrike" kern="1200" cap="none" spc="0" normalizeH="0" baseline="0" noProof="0" dirty="0">
                <a:ln>
                  <a:noFill/>
                </a:ln>
                <a:solidFill>
                  <a:srgbClr val="000000"/>
                </a:solidFill>
                <a:effectLst/>
                <a:uLnTx/>
                <a:uFillTx/>
                <a:latin typeface="Open Sans"/>
                <a:ea typeface="Open Sans"/>
                <a:cs typeface="Open Sans"/>
                <a:sym typeface="Open Sans"/>
              </a:rPr>
              <a:t> протягом </a:t>
            </a:r>
            <a:r>
              <a:rPr kumimoji="0" lang="uk" sz="240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обох днів </a:t>
            </a:r>
            <a:r>
              <a:rPr kumimoji="0" lang="uk" sz="2400" b="0" i="0" u="none" strike="noStrike" kern="1200" cap="none" spc="0" normalizeH="0" baseline="0" noProof="0">
                <a:ln>
                  <a:noFill/>
                </a:ln>
                <a:solidFill>
                  <a:srgbClr val="000000"/>
                </a:solidFill>
                <a:effectLst/>
                <a:uLnTx/>
                <a:uFillTx/>
                <a:latin typeface="Open Sans"/>
                <a:ea typeface="Open Sans"/>
                <a:cs typeface="Open Sans"/>
                <a:sym typeface="Open Sans"/>
              </a:rPr>
              <a:t>отримання </a:t>
            </a:r>
            <a:r>
              <a:rPr lang="uk" sz="2400">
                <a:solidFill>
                  <a:srgbClr val="000000"/>
                </a:solidFill>
                <a:latin typeface="Open Sans"/>
                <a:ea typeface="Open Sans"/>
                <a:cs typeface="Open Sans"/>
                <a:sym typeface="Open Sans"/>
              </a:rPr>
              <a:t>ПОЧАТКОВОГО РЕЖИМУ</a:t>
            </a:r>
            <a:r>
              <a:rPr kumimoji="0" lang="uk" sz="2400" b="0" i="0" u="none" strike="noStrike" kern="1200" cap="none" spc="0" normalizeH="0" baseline="0" noProof="0">
                <a:ln>
                  <a:noFill/>
                </a:ln>
                <a:solidFill>
                  <a:srgbClr val="000000"/>
                </a:solidFill>
                <a:effectLst/>
                <a:uLnTx/>
                <a:uFillTx/>
                <a:latin typeface="Open Sans"/>
                <a:ea typeface="Open Sans"/>
                <a:cs typeface="Open Sans"/>
                <a:sym typeface="Open Sans"/>
              </a:rPr>
              <a:t> для початку </a:t>
            </a:r>
            <a:r>
              <a:rPr lang="uk" sz="2400">
                <a:solidFill>
                  <a:srgbClr val="000000"/>
                </a:solidFill>
                <a:latin typeface="Open Sans"/>
                <a:ea typeface="Open Sans"/>
                <a:cs typeface="Open Sans"/>
                <a:sym typeface="Open Sans"/>
              </a:rPr>
              <a:t>LEN</a:t>
            </a:r>
            <a:r>
              <a:rPr kumimoji="0" lang="uk" sz="2400" b="0" i="0" u="none" strike="noStrike" kern="1200" cap="none" spc="0" normalizeH="0" baseline="0" noProof="0">
                <a:ln>
                  <a:noFill/>
                </a:ln>
                <a:solidFill>
                  <a:srgbClr val="000000"/>
                </a:solidFill>
                <a:effectLst/>
                <a:uLnTx/>
                <a:uFillTx/>
                <a:latin typeface="Open Sans"/>
                <a:ea typeface="Open Sans"/>
                <a:cs typeface="Open Sans"/>
                <a:sym typeface="Open Sans"/>
              </a:rPr>
              <a:t> (усі дози).</a:t>
            </a:r>
            <a:endParaRPr lang="ru-RU"/>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543737" y="3872519"/>
            <a:ext cx="10916633" cy="2183327"/>
          </a:xfrm>
          <a:custGeom>
            <a:avLst/>
            <a:gdLst/>
            <a:ahLst/>
            <a:cxnLst/>
            <a:rect l="l" t="t" r="r" b="b"/>
            <a:pathLst>
              <a:path w="16374949" h="3274990">
                <a:moveTo>
                  <a:pt x="0" y="0"/>
                </a:moveTo>
                <a:lnTo>
                  <a:pt x="16374949" y="0"/>
                </a:lnTo>
                <a:lnTo>
                  <a:pt x="16374949" y="3274990"/>
                </a:lnTo>
                <a:lnTo>
                  <a:pt x="0" y="3274990"/>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3" name="TextBox 3"/>
          <p:cNvSpPr txBox="1"/>
          <p:nvPr/>
        </p:nvSpPr>
        <p:spPr>
          <a:xfrm>
            <a:off x="401677" y="406061"/>
            <a:ext cx="10768607" cy="690061"/>
          </a:xfrm>
          <a:prstGeom prst="rect">
            <a:avLst/>
          </a:prstGeom>
        </p:spPr>
        <p:txBody>
          <a:bodyPr lIns="0" tIns="0" rIns="0" bIns="0" rtlCol="0" anchor="t">
            <a:spAutoFit/>
          </a:bodyPr>
          <a:lstStyle/>
          <a:p>
            <a:pPr marL="0" marR="0" lvl="0" indent="0" algn="l" defTabSz="609630" rtl="0" eaLnBrk="1" fontAlgn="auto" latinLnBrk="0" hangingPunct="1">
              <a:lnSpc>
                <a:spcPts val="5880"/>
              </a:lnSpc>
              <a:spcBef>
                <a:spcPts val="0"/>
              </a:spcBef>
              <a:spcAft>
                <a:spcPts val="0"/>
              </a:spcAft>
              <a:buClrTx/>
              <a:buSzTx/>
              <a:buFontTx/>
              <a:buNone/>
              <a:tabLst/>
              <a:defRPr/>
            </a:pPr>
            <a:r>
              <a:rPr kumimoji="0" lang="uk" sz="4000" b="1" i="0" u="none" strike="noStrike" kern="1200" cap="none" spc="0" normalizeH="0" baseline="0" noProof="0" dirty="0">
                <a:ln>
                  <a:noFill/>
                </a:ln>
                <a:solidFill>
                  <a:srgbClr val="A93291"/>
                </a:solidFill>
                <a:effectLst/>
                <a:uLnTx/>
                <a:uFillTx/>
                <a:latin typeface="Roboto Condensed Bold"/>
                <a:ea typeface="Roboto Condensed Bold"/>
                <a:cs typeface="Roboto Condensed Bold"/>
                <a:sym typeface="Roboto Condensed Bold"/>
              </a:rPr>
              <a:t>Перехід з CAB-LA</a:t>
            </a:r>
          </a:p>
        </p:txBody>
      </p:sp>
      <p:sp>
        <p:nvSpPr>
          <p:cNvPr id="4" name="TextBox 4"/>
          <p:cNvSpPr txBox="1"/>
          <p:nvPr/>
        </p:nvSpPr>
        <p:spPr>
          <a:xfrm>
            <a:off x="401677" y="1465623"/>
            <a:ext cx="11200755" cy="1653209"/>
          </a:xfrm>
          <a:prstGeom prst="rect">
            <a:avLst/>
          </a:prstGeom>
        </p:spPr>
        <p:txBody>
          <a:bodyPr lIns="0" tIns="0" rIns="0" bIns="0" rtlCol="0" anchor="t">
            <a:spAutoFit/>
          </a:bodyPr>
          <a:lstStyle/>
          <a:p>
            <a:pPr marL="342900" marR="0" lvl="0" indent="-342900" algn="l" defTabSz="609630" rtl="0" eaLnBrk="1" fontAlgn="auto" latinLnBrk="0" hangingPunct="1">
              <a:lnSpc>
                <a:spcPts val="3265"/>
              </a:lnSpc>
              <a:spcBef>
                <a:spcPct val="0"/>
              </a:spcBef>
              <a:spcAft>
                <a:spcPts val="0"/>
              </a:spcAft>
              <a:buClrTx/>
              <a:buSzTx/>
              <a:buFont typeface="Wingdings" panose="05000000000000000000" pitchFamily="2" charset="2"/>
              <a:buChar char="Ø"/>
              <a:tabLst/>
              <a:defRPr/>
            </a:pPr>
            <a:r>
              <a:rPr kumimoji="0" lang="uk" sz="2000" b="0" i="0" u="none" strike="noStrike" kern="1200" cap="none" spc="0" normalizeH="0" baseline="0" noProof="0" dirty="0">
                <a:ln>
                  <a:noFill/>
                </a:ln>
                <a:solidFill>
                  <a:srgbClr val="A93291"/>
                </a:solidFill>
                <a:effectLst/>
                <a:uLnTx/>
                <a:uFillTx/>
                <a:latin typeface="Open Sans"/>
                <a:ea typeface="Open Sans"/>
                <a:cs typeface="Open Sans"/>
                <a:sym typeface="Open Sans"/>
              </a:rPr>
              <a:t>Клієнт, який бажає припинити CAB-LA та розпочати інший продукт PrEP, може це зробити, якщо клінічно відповідає вимогам для використання нового продукту.</a:t>
            </a:r>
            <a:endParaRPr kumimoji="0" lang="en-US" sz="2000" b="0" i="0" u="none" strike="noStrike" kern="1200" cap="none" spc="0" normalizeH="0" baseline="0" noProof="0" dirty="0">
              <a:ln>
                <a:noFill/>
              </a:ln>
              <a:solidFill>
                <a:srgbClr val="A93291"/>
              </a:solidFill>
              <a:effectLst/>
              <a:uLnTx/>
              <a:uFillTx/>
              <a:latin typeface="Open Sans"/>
              <a:ea typeface="Open Sans"/>
              <a:cs typeface="Open Sans"/>
              <a:sym typeface="Open Sans"/>
            </a:endParaRPr>
          </a:p>
          <a:p>
            <a:pPr marL="342900" marR="0" lvl="0" indent="-342900" algn="l" defTabSz="609630" rtl="0" eaLnBrk="1" fontAlgn="auto" latinLnBrk="0" hangingPunct="1">
              <a:lnSpc>
                <a:spcPts val="3265"/>
              </a:lnSpc>
              <a:spcBef>
                <a:spcPct val="0"/>
              </a:spcBef>
              <a:spcAft>
                <a:spcPts val="0"/>
              </a:spcAft>
              <a:buClrTx/>
              <a:buSzTx/>
              <a:buFont typeface="Wingdings" panose="05000000000000000000" pitchFamily="2" charset="2"/>
              <a:buChar char="Ø"/>
              <a:tabLst/>
              <a:defRPr/>
            </a:pPr>
            <a:r>
              <a:rPr kumimoji="0" lang="uk" sz="2000" b="0" i="0" u="none" strike="noStrike" kern="1200" cap="none" spc="0" normalizeH="0" baseline="0" noProof="0" dirty="0">
                <a:ln>
                  <a:noFill/>
                </a:ln>
                <a:solidFill>
                  <a:srgbClr val="A93291"/>
                </a:solidFill>
                <a:effectLst/>
                <a:uLnTx/>
                <a:uFillTx/>
                <a:latin typeface="Open Sans"/>
                <a:ea typeface="Open Sans"/>
                <a:cs typeface="Open Sans"/>
                <a:sym typeface="Open Sans"/>
              </a:rPr>
              <a:t>Необхідно буде провести оцінку відповідності для виявлення протипоказань, як описано в Уроці 2.</a:t>
            </a: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86837" y="2935428"/>
            <a:ext cx="5909163" cy="3323905"/>
          </a:xfrm>
          <a:custGeom>
            <a:avLst/>
            <a:gdLst/>
            <a:ahLst/>
            <a:cxnLst/>
            <a:rect l="l" t="t" r="r" b="b"/>
            <a:pathLst>
              <a:path w="8863745" h="4985857">
                <a:moveTo>
                  <a:pt x="0" y="0"/>
                </a:moveTo>
                <a:lnTo>
                  <a:pt x="8863745" y="0"/>
                </a:lnTo>
                <a:lnTo>
                  <a:pt x="8863745" y="4985857"/>
                </a:lnTo>
                <a:lnTo>
                  <a:pt x="0" y="4985857"/>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3" name="Freeform 3"/>
          <p:cNvSpPr/>
          <p:nvPr/>
        </p:nvSpPr>
        <p:spPr>
          <a:xfrm>
            <a:off x="6007868" y="2917692"/>
            <a:ext cx="6079955" cy="3419975"/>
          </a:xfrm>
          <a:custGeom>
            <a:avLst/>
            <a:gdLst/>
            <a:ahLst/>
            <a:cxnLst/>
            <a:rect l="l" t="t" r="r" b="b"/>
            <a:pathLst>
              <a:path w="9119933" h="5129962">
                <a:moveTo>
                  <a:pt x="0" y="0"/>
                </a:moveTo>
                <a:lnTo>
                  <a:pt x="9119933" y="0"/>
                </a:lnTo>
                <a:lnTo>
                  <a:pt x="9119933" y="5129962"/>
                </a:lnTo>
                <a:lnTo>
                  <a:pt x="0" y="5129962"/>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sp>
        <p:nvSpPr>
          <p:cNvPr id="4" name="TextBox 4"/>
          <p:cNvSpPr txBox="1"/>
          <p:nvPr/>
        </p:nvSpPr>
        <p:spPr>
          <a:xfrm>
            <a:off x="281456" y="121007"/>
            <a:ext cx="11452824" cy="689356"/>
          </a:xfrm>
          <a:prstGeom prst="rect">
            <a:avLst/>
          </a:prstGeom>
        </p:spPr>
        <p:txBody>
          <a:bodyPr lIns="0" tIns="0" rIns="0" bIns="0" rtlCol="0" anchor="t">
            <a:spAutoFit/>
          </a:bodyPr>
          <a:lstStyle/>
          <a:p>
            <a:pPr defTabSz="609630">
              <a:lnSpc>
                <a:spcPts val="5880"/>
              </a:lnSpc>
              <a:defRPr/>
            </a:pPr>
            <a:r>
              <a:rPr kumimoji="0" lang="uk" sz="3200" b="1" i="0" u="none" strike="noStrike" kern="1200" cap="none" spc="0" normalizeH="0" baseline="0" noProof="0" dirty="0">
                <a:ln>
                  <a:noFill/>
                </a:ln>
                <a:solidFill>
                  <a:srgbClr val="A93291"/>
                </a:solidFill>
                <a:effectLst/>
                <a:uLnTx/>
                <a:uFillTx/>
                <a:latin typeface="Calibri"/>
                <a:ea typeface="Roboto Condensed Bold"/>
                <a:cs typeface="Roboto Condensed Bold"/>
                <a:sym typeface="Roboto Condensed Bold"/>
              </a:rPr>
              <a:t>Перехід з CAB-LA </a:t>
            </a:r>
            <a:r>
              <a:rPr kumimoji="0" lang="uk" sz="3200" b="1" i="0" u="none" strike="noStrike" kern="1200" cap="none" spc="0" normalizeH="0" baseline="0" noProof="0" dirty="0">
                <a:ln>
                  <a:noFill/>
                </a:ln>
                <a:solidFill>
                  <a:srgbClr val="000000"/>
                </a:solidFill>
                <a:effectLst/>
                <a:uLnTx/>
                <a:uFillTx/>
                <a:latin typeface="Calibri"/>
                <a:ea typeface="Roboto Condensed Bold"/>
                <a:cs typeface="Roboto Condensed Bold"/>
                <a:sym typeface="Roboto Condensed Bold"/>
              </a:rPr>
              <a:t>на DVR, LEN або </a:t>
            </a:r>
            <a:r>
              <a:rPr lang="uk" sz="3200" b="1" dirty="0">
                <a:solidFill>
                  <a:srgbClr val="000000"/>
                </a:solidFill>
                <a:latin typeface="Calibri"/>
                <a:ea typeface="Roboto Condensed Bold"/>
                <a:cs typeface="Roboto Condensed Bold"/>
                <a:sym typeface="Roboto Condensed Bold"/>
              </a:rPr>
              <a:t>пероральну ДКП</a:t>
            </a:r>
            <a:endParaRPr kumimoji="0" lang="uk" sz="3200" b="1" i="0" u="none" strike="noStrike" kern="1200" cap="none" spc="0" normalizeH="0" baseline="0" noProof="0" dirty="0">
              <a:ln>
                <a:noFill/>
              </a:ln>
              <a:solidFill>
                <a:srgbClr val="000000"/>
              </a:solidFill>
              <a:effectLst/>
              <a:uLnTx/>
              <a:uFillTx/>
              <a:latin typeface="Calibri"/>
              <a:ea typeface="Roboto Condensed Bold"/>
              <a:cs typeface="Roboto Condensed Bold"/>
              <a:sym typeface="Roboto Condensed Bold"/>
            </a:endParaRPr>
          </a:p>
        </p:txBody>
      </p:sp>
      <p:sp>
        <p:nvSpPr>
          <p:cNvPr id="5" name="TextBox 5"/>
          <p:cNvSpPr txBox="1"/>
          <p:nvPr/>
        </p:nvSpPr>
        <p:spPr>
          <a:xfrm>
            <a:off x="0" y="1088655"/>
            <a:ext cx="5813691" cy="1644681"/>
          </a:xfrm>
          <a:prstGeom prst="rect">
            <a:avLst/>
          </a:prstGeom>
        </p:spPr>
        <p:txBody>
          <a:bodyPr lIns="0" tIns="0" rIns="0" bIns="0" rtlCol="0" anchor="t">
            <a:spAutoFit/>
          </a:bodyPr>
          <a:lstStyle/>
          <a:p>
            <a:pPr marL="407035" lvl="1" indent="-203200" algn="just" defTabSz="609630">
              <a:lnSpc>
                <a:spcPts val="2641"/>
              </a:lnSpc>
              <a:buFont typeface="Arial"/>
              <a:buChar char="•"/>
              <a:defRPr/>
            </a:pPr>
            <a:r>
              <a:rPr kumimoji="0" lang="uk" sz="1800" b="0" i="0" u="none" strike="noStrike" kern="1200" cap="none" spc="0" normalizeH="0" baseline="0" noProof="0" dirty="0">
                <a:ln>
                  <a:noFill/>
                </a:ln>
                <a:solidFill>
                  <a:srgbClr val="000000"/>
                </a:solidFill>
                <a:effectLst/>
                <a:uLnTx/>
                <a:uFillTx/>
                <a:latin typeface="Calibri"/>
                <a:ea typeface="Open Sans"/>
                <a:cs typeface="Open Sans"/>
                <a:sym typeface="Open Sans"/>
              </a:rPr>
              <a:t>Клієнти повинні </a:t>
            </a:r>
            <a:r>
              <a:rPr kumimoji="0" lang="uk" sz="1800" b="0" i="0" u="none" strike="noStrike" kern="1200" cap="none" spc="0" normalizeH="0" baseline="0" noProof="0" err="1">
                <a:ln>
                  <a:noFill/>
                </a:ln>
                <a:solidFill>
                  <a:srgbClr val="000000"/>
                </a:solidFill>
                <a:effectLst/>
                <a:uLnTx/>
                <a:uFillTx/>
                <a:latin typeface="Calibri"/>
                <a:ea typeface="Open Sans"/>
                <a:cs typeface="Open Sans"/>
                <a:sym typeface="Open Sans"/>
              </a:rPr>
              <a:t>вста</a:t>
            </a:r>
            <a:r>
              <a:rPr kumimoji="0" lang="uk-UA" sz="1800" b="0" i="0" u="none" strike="noStrike" kern="1200" cap="none" spc="0" normalizeH="0" baseline="0" noProof="0" err="1">
                <a:ln>
                  <a:noFill/>
                </a:ln>
                <a:solidFill>
                  <a:srgbClr val="000000"/>
                </a:solidFill>
                <a:effectLst/>
                <a:uLnTx/>
                <a:uFillTx/>
                <a:latin typeface="Calibri"/>
                <a:ea typeface="Open Sans"/>
                <a:cs typeface="Open Sans"/>
                <a:sym typeface="Open Sans"/>
              </a:rPr>
              <a:t>новити</a:t>
            </a:r>
            <a:r>
              <a:rPr kumimoji="0" lang="uk" sz="1800" b="0" i="0" u="none" strike="noStrike" kern="1200" cap="none" spc="0" normalizeH="0" baseline="0" noProof="0" dirty="0">
                <a:ln>
                  <a:noFill/>
                </a:ln>
                <a:solidFill>
                  <a:srgbClr val="000000"/>
                </a:solidFill>
                <a:effectLst/>
                <a:uLnTx/>
                <a:uFillTx/>
                <a:latin typeface="Calibri"/>
                <a:ea typeface="Open Sans"/>
                <a:cs typeface="Open Sans"/>
                <a:sym typeface="Open Sans"/>
              </a:rPr>
              <a:t> </a:t>
            </a:r>
            <a:r>
              <a:rPr kumimoji="0" lang="en-US" sz="1800" b="0" i="0" u="none" strike="noStrike" kern="1200" cap="none" spc="0" normalizeH="0" baseline="0" noProof="0" dirty="0">
                <a:ln>
                  <a:noFill/>
                </a:ln>
                <a:solidFill>
                  <a:srgbClr val="000000"/>
                </a:solidFill>
                <a:effectLst/>
                <a:uLnTx/>
                <a:uFillTx/>
                <a:latin typeface="Calibri"/>
                <a:ea typeface="Open Sans"/>
                <a:cs typeface="Open Sans"/>
                <a:sym typeface="Open Sans"/>
              </a:rPr>
              <a:t>DVR</a:t>
            </a:r>
            <a:r>
              <a:rPr kumimoji="0" lang="uk" sz="1800" b="0" i="0" u="none" strike="noStrike" kern="1200" cap="none" spc="0" normalizeH="0" baseline="0" noProof="0" dirty="0">
                <a:ln>
                  <a:noFill/>
                </a:ln>
                <a:solidFill>
                  <a:srgbClr val="000000"/>
                </a:solidFill>
                <a:effectLst/>
                <a:uLnTx/>
                <a:uFillTx/>
                <a:latin typeface="Calibri"/>
                <a:ea typeface="Open Sans"/>
                <a:cs typeface="Open Sans"/>
                <a:sym typeface="Open Sans"/>
              </a:rPr>
              <a:t>, розпочати </a:t>
            </a:r>
            <a:r>
              <a:rPr lang="uk" dirty="0">
                <a:solidFill>
                  <a:srgbClr val="000000"/>
                </a:solidFill>
                <a:latin typeface="Calibri"/>
                <a:ea typeface="Open Sans"/>
                <a:cs typeface="Open Sans"/>
                <a:sym typeface="Open Sans"/>
              </a:rPr>
              <a:t>ПОЧАТКОВИЙ</a:t>
            </a:r>
            <a:r>
              <a:rPr kumimoji="0" lang="uk" sz="1800" b="0" i="0" u="none" strike="noStrike" kern="1200" cap="none" spc="0" normalizeH="0" baseline="0" noProof="0" dirty="0">
                <a:ln>
                  <a:noFill/>
                </a:ln>
                <a:solidFill>
                  <a:srgbClr val="000000"/>
                </a:solidFill>
                <a:effectLst/>
                <a:uLnTx/>
                <a:uFillTx/>
                <a:latin typeface="Calibri"/>
                <a:ea typeface="Open Sans"/>
                <a:cs typeface="Open Sans"/>
                <a:sym typeface="Open Sans"/>
              </a:rPr>
              <a:t> РЕЖИМ ПРИЙОМУ LEN або почати </a:t>
            </a:r>
            <a:r>
              <a:rPr lang="uk" dirty="0">
                <a:solidFill>
                  <a:srgbClr val="000000"/>
                </a:solidFill>
                <a:latin typeface="Calibri"/>
                <a:ea typeface="Open Sans"/>
                <a:cs typeface="Open Sans"/>
                <a:sym typeface="Open Sans"/>
              </a:rPr>
              <a:t>пероральну ДКП</a:t>
            </a:r>
            <a:r>
              <a:rPr kumimoji="0" lang="uk" sz="1800" b="0" i="0" u="none" strike="noStrike" kern="1200" cap="none" spc="0" normalizeH="0" baseline="0" noProof="0" dirty="0">
                <a:ln>
                  <a:noFill/>
                </a:ln>
                <a:solidFill>
                  <a:srgbClr val="000000"/>
                </a:solidFill>
                <a:effectLst/>
                <a:uLnTx/>
                <a:uFillTx/>
                <a:latin typeface="Calibri"/>
                <a:ea typeface="Open Sans"/>
                <a:cs typeface="Open Sans"/>
                <a:sym typeface="Open Sans"/>
              </a:rPr>
              <a:t> на основі TDF </a:t>
            </a:r>
            <a:r>
              <a:rPr kumimoji="0" lang="uk" sz="1800" b="1" i="0" u="none" strike="noStrike" kern="1200" cap="none" spc="0" normalizeH="0" baseline="0" noProof="0" dirty="0">
                <a:ln>
                  <a:noFill/>
                </a:ln>
                <a:solidFill>
                  <a:srgbClr val="000000"/>
                </a:solidFill>
                <a:effectLst/>
                <a:uLnTx/>
                <a:uFillTx/>
                <a:latin typeface="Calibri"/>
                <a:ea typeface="Open Sans Bold"/>
                <a:cs typeface="Open Sans Bold"/>
                <a:sym typeface="Open Sans Bold"/>
              </a:rPr>
              <a:t>через 1 місяць після </a:t>
            </a:r>
            <a:r>
              <a:rPr lang="uk" b="1" dirty="0">
                <a:solidFill>
                  <a:srgbClr val="000000"/>
                </a:solidFill>
                <a:latin typeface="Calibri"/>
                <a:ea typeface="Open Sans Bold"/>
                <a:cs typeface="Open Sans Bold"/>
                <a:sym typeface="Open Sans Bold"/>
              </a:rPr>
              <a:t>ПОЧАТКОВОЇ </a:t>
            </a:r>
            <a:r>
              <a:rPr kumimoji="0" lang="uk" sz="1800" b="1" i="0" u="none" strike="noStrike" kern="1200" cap="none" spc="0" normalizeH="0" baseline="0" noProof="0" dirty="0">
                <a:ln>
                  <a:noFill/>
                </a:ln>
                <a:solidFill>
                  <a:srgbClr val="000000"/>
                </a:solidFill>
                <a:effectLst/>
                <a:uLnTx/>
                <a:uFillTx/>
                <a:latin typeface="Calibri"/>
                <a:ea typeface="Open Sans Bold"/>
                <a:cs typeface="Open Sans Bold"/>
                <a:sym typeface="Open Sans Bold"/>
              </a:rPr>
              <a:t>ІН'ЄКЦІЇ</a:t>
            </a:r>
            <a:r>
              <a:rPr lang="uk" b="1" dirty="0">
                <a:solidFill>
                  <a:srgbClr val="000000"/>
                </a:solidFill>
                <a:latin typeface="Calibri"/>
                <a:ea typeface="Open Sans Bold"/>
                <a:cs typeface="Open Sans Bold"/>
                <a:sym typeface="Open Sans Bold"/>
              </a:rPr>
              <a:t> 1</a:t>
            </a:r>
            <a:r>
              <a:rPr kumimoji="0" lang="uk" sz="1800" b="1" i="0" u="none" strike="noStrike" kern="1200" cap="none" spc="0" normalizeH="0" baseline="0" noProof="0" dirty="0">
                <a:ln>
                  <a:noFill/>
                </a:ln>
                <a:solidFill>
                  <a:srgbClr val="000000"/>
                </a:solidFill>
                <a:effectLst/>
                <a:uLnTx/>
                <a:uFillTx/>
                <a:latin typeface="Calibri"/>
                <a:ea typeface="Open Sans Bold"/>
                <a:cs typeface="Open Sans Bold"/>
                <a:sym typeface="Open Sans Bold"/>
              </a:rPr>
              <a:t>, </a:t>
            </a:r>
            <a:r>
              <a:rPr kumimoji="0" lang="uk" sz="1800" b="0" i="0" u="none" strike="noStrike" kern="1200" cap="none" spc="0" normalizeH="0" baseline="0" noProof="0" dirty="0">
                <a:ln>
                  <a:noFill/>
                </a:ln>
                <a:solidFill>
                  <a:srgbClr val="000000"/>
                </a:solidFill>
                <a:effectLst/>
                <a:uLnTx/>
                <a:uFillTx/>
                <a:latin typeface="Calibri"/>
                <a:ea typeface="Open Sans"/>
                <a:cs typeface="Open Sans"/>
                <a:sym typeface="Open Sans"/>
              </a:rPr>
              <a:t>щоб забезпечити продовження </a:t>
            </a:r>
            <a:r>
              <a:rPr lang="uk">
                <a:solidFill>
                  <a:srgbClr val="000000"/>
                </a:solidFill>
                <a:latin typeface="Calibri"/>
                <a:ea typeface="Open Sans"/>
                <a:cs typeface="Open Sans"/>
                <a:sym typeface="Open Sans"/>
              </a:rPr>
              <a:t>захисту</a:t>
            </a:r>
            <a:r>
              <a:rPr kumimoji="0" lang="uk" sz="1800" b="0" i="0" u="none" strike="noStrike" kern="1200" cap="none" spc="0" normalizeH="0" baseline="0" noProof="0" dirty="0">
                <a:ln>
                  <a:noFill/>
                </a:ln>
                <a:solidFill>
                  <a:srgbClr val="000000"/>
                </a:solidFill>
                <a:effectLst/>
                <a:uLnTx/>
                <a:uFillTx/>
                <a:latin typeface="Calibri"/>
                <a:ea typeface="Open Sans"/>
                <a:cs typeface="Open Sans"/>
                <a:sym typeface="Open Sans"/>
              </a:rPr>
              <a:t>.</a:t>
            </a:r>
            <a:endParaRPr lang="ru-RU"/>
          </a:p>
        </p:txBody>
      </p:sp>
      <p:sp>
        <p:nvSpPr>
          <p:cNvPr id="6" name="TextBox 6"/>
          <p:cNvSpPr txBox="1"/>
          <p:nvPr/>
        </p:nvSpPr>
        <p:spPr>
          <a:xfrm>
            <a:off x="5935272" y="1012455"/>
            <a:ext cx="6079954" cy="1978106"/>
          </a:xfrm>
          <a:prstGeom prst="rect">
            <a:avLst/>
          </a:prstGeom>
        </p:spPr>
        <p:txBody>
          <a:bodyPr wrap="square" lIns="0" tIns="0" rIns="0" bIns="0" rtlCol="0" anchor="t">
            <a:spAutoFit/>
          </a:bodyPr>
          <a:lstStyle/>
          <a:p>
            <a:pPr marL="407035" lvl="1" indent="-203200" algn="just" defTabSz="609630">
              <a:lnSpc>
                <a:spcPts val="2641"/>
              </a:lnSpc>
              <a:buFont typeface="Arial"/>
              <a:buChar char="•"/>
              <a:defRPr/>
            </a:pPr>
            <a:r>
              <a:rPr kumimoji="0" lang="uk" sz="1800" b="0" i="0" u="none" strike="noStrike" kern="1200" cap="none" spc="0" normalizeH="0" baseline="0" noProof="0" dirty="0">
                <a:ln>
                  <a:noFill/>
                </a:ln>
                <a:solidFill>
                  <a:srgbClr val="000000"/>
                </a:solidFill>
                <a:effectLst/>
                <a:uLnTx/>
                <a:uFillTx/>
                <a:latin typeface="Calibri"/>
                <a:ea typeface="Open Sans"/>
                <a:cs typeface="Open Sans"/>
                <a:sym typeface="Open Sans"/>
              </a:rPr>
              <a:t>Клієнти повинні </a:t>
            </a:r>
            <a:r>
              <a:rPr kumimoji="0" lang="uk" sz="1800" b="0" i="0" u="none" strike="noStrike" kern="1200" cap="none" spc="0" normalizeH="0" baseline="0" noProof="0" dirty="0" err="1">
                <a:ln>
                  <a:noFill/>
                </a:ln>
                <a:solidFill>
                  <a:srgbClr val="000000"/>
                </a:solidFill>
                <a:effectLst/>
                <a:uLnTx/>
                <a:uFillTx/>
                <a:latin typeface="Calibri"/>
                <a:ea typeface="Open Sans"/>
                <a:cs typeface="Open Sans"/>
                <a:sym typeface="Open Sans"/>
              </a:rPr>
              <a:t>вста</a:t>
            </a:r>
            <a:r>
              <a:rPr kumimoji="0" lang="uk-UA" sz="1800" b="0" i="0" u="none" strike="noStrike" kern="1200" cap="none" spc="0" normalizeH="0" baseline="0" noProof="0" dirty="0" err="1">
                <a:ln>
                  <a:noFill/>
                </a:ln>
                <a:solidFill>
                  <a:srgbClr val="000000"/>
                </a:solidFill>
                <a:effectLst/>
                <a:uLnTx/>
                <a:uFillTx/>
                <a:latin typeface="Calibri"/>
                <a:ea typeface="Open Sans"/>
                <a:cs typeface="Open Sans"/>
                <a:sym typeface="Open Sans"/>
              </a:rPr>
              <a:t>новити</a:t>
            </a:r>
            <a:r>
              <a:rPr kumimoji="0" lang="uk" sz="1800" b="0" i="0" u="none" strike="noStrike" kern="1200" cap="none" spc="0" normalizeH="0" baseline="0" noProof="0" dirty="0">
                <a:ln>
                  <a:noFill/>
                </a:ln>
                <a:solidFill>
                  <a:srgbClr val="000000"/>
                </a:solidFill>
                <a:effectLst/>
                <a:uLnTx/>
                <a:uFillTx/>
                <a:latin typeface="Calibri"/>
                <a:ea typeface="Open Sans"/>
                <a:cs typeface="Open Sans"/>
                <a:sym typeface="Open Sans"/>
              </a:rPr>
              <a:t> </a:t>
            </a:r>
            <a:r>
              <a:rPr kumimoji="0" lang="en-US" sz="1800" b="0" i="0" u="none" strike="noStrike" kern="1200" cap="none" spc="0" normalizeH="0" baseline="0" noProof="0" dirty="0">
                <a:ln>
                  <a:noFill/>
                </a:ln>
                <a:solidFill>
                  <a:srgbClr val="000000"/>
                </a:solidFill>
                <a:effectLst/>
                <a:uLnTx/>
                <a:uFillTx/>
                <a:latin typeface="Calibri"/>
                <a:ea typeface="Open Sans"/>
                <a:cs typeface="Open Sans"/>
                <a:sym typeface="Open Sans"/>
              </a:rPr>
              <a:t>DVR</a:t>
            </a:r>
            <a:r>
              <a:rPr kumimoji="0" lang="uk" sz="1800" b="0" i="0" u="none" strike="noStrike" kern="1200" cap="none" spc="0" normalizeH="0" baseline="0" noProof="0" dirty="0">
                <a:ln>
                  <a:noFill/>
                </a:ln>
                <a:solidFill>
                  <a:srgbClr val="000000"/>
                </a:solidFill>
                <a:effectLst/>
                <a:uLnTx/>
                <a:uFillTx/>
                <a:latin typeface="Calibri"/>
                <a:ea typeface="Open Sans"/>
                <a:cs typeface="Open Sans"/>
                <a:sym typeface="Open Sans"/>
              </a:rPr>
              <a:t>, розпочати </a:t>
            </a:r>
            <a:r>
              <a:rPr lang="uk" dirty="0">
                <a:solidFill>
                  <a:srgbClr val="000000"/>
                </a:solidFill>
                <a:latin typeface="Calibri"/>
                <a:ea typeface="Open Sans"/>
                <a:cs typeface="Open Sans"/>
                <a:sym typeface="Open Sans"/>
              </a:rPr>
              <a:t>ПОЧАТКОВИЙ</a:t>
            </a:r>
            <a:r>
              <a:rPr kumimoji="0" lang="uk" sz="1800" b="0" i="0" u="none" strike="noStrike" kern="1200" cap="none" spc="0" normalizeH="0" baseline="0" noProof="0" dirty="0">
                <a:ln>
                  <a:noFill/>
                </a:ln>
                <a:solidFill>
                  <a:srgbClr val="000000"/>
                </a:solidFill>
                <a:effectLst/>
                <a:uLnTx/>
                <a:uFillTx/>
                <a:latin typeface="Calibri"/>
                <a:ea typeface="Open Sans"/>
                <a:cs typeface="Open Sans"/>
                <a:sym typeface="Open Sans"/>
              </a:rPr>
              <a:t> РЕЖИМ </a:t>
            </a:r>
            <a:r>
              <a:rPr lang="uk" dirty="0">
                <a:solidFill>
                  <a:srgbClr val="000000"/>
                </a:solidFill>
                <a:latin typeface="Calibri"/>
                <a:ea typeface="Open Sans"/>
                <a:cs typeface="Open Sans"/>
                <a:sym typeface="Open Sans"/>
              </a:rPr>
              <a:t>LEN</a:t>
            </a:r>
            <a:r>
              <a:rPr kumimoji="0" lang="uk" sz="1800" b="0" i="0" u="none" strike="noStrike" kern="1200" cap="none" spc="0" normalizeH="0" baseline="0" noProof="0" dirty="0">
                <a:ln>
                  <a:noFill/>
                </a:ln>
                <a:solidFill>
                  <a:srgbClr val="000000"/>
                </a:solidFill>
                <a:effectLst/>
                <a:uLnTx/>
                <a:uFillTx/>
                <a:latin typeface="Calibri"/>
                <a:ea typeface="Open Sans"/>
                <a:cs typeface="Open Sans"/>
                <a:sym typeface="Open Sans"/>
              </a:rPr>
              <a:t> або почати </a:t>
            </a:r>
            <a:r>
              <a:rPr lang="uk" dirty="0" err="1">
                <a:solidFill>
                  <a:srgbClr val="000000"/>
                </a:solidFill>
                <a:latin typeface="Calibri"/>
                <a:ea typeface="Open Sans"/>
                <a:cs typeface="Open Sans"/>
                <a:sym typeface="Open Sans"/>
              </a:rPr>
              <a:t>пероральнe</a:t>
            </a:r>
            <a:r>
              <a:rPr lang="uk" dirty="0">
                <a:solidFill>
                  <a:srgbClr val="000000"/>
                </a:solidFill>
                <a:latin typeface="Calibri"/>
                <a:ea typeface="Open Sans"/>
                <a:cs typeface="Open Sans"/>
                <a:sym typeface="Open Sans"/>
              </a:rPr>
              <a:t> ДКП </a:t>
            </a:r>
            <a:r>
              <a:rPr kumimoji="0" lang="uk" sz="1800" b="0" i="0" u="none" strike="noStrike" kern="1200" cap="none" spc="0" normalizeH="0" baseline="0" noProof="0" dirty="0">
                <a:ln>
                  <a:noFill/>
                </a:ln>
                <a:solidFill>
                  <a:srgbClr val="000000"/>
                </a:solidFill>
                <a:effectLst/>
                <a:uLnTx/>
                <a:uFillTx/>
                <a:latin typeface="Calibri"/>
                <a:ea typeface="Open Sans"/>
                <a:cs typeface="Open Sans"/>
                <a:sym typeface="Open Sans"/>
              </a:rPr>
              <a:t> на основі TDF </a:t>
            </a:r>
            <a:r>
              <a:rPr kumimoji="0" lang="uk" sz="1800" b="1" i="0" u="none" strike="noStrike" kern="1200" cap="none" spc="0" normalizeH="0" baseline="0" noProof="0" dirty="0">
                <a:ln>
                  <a:noFill/>
                </a:ln>
                <a:solidFill>
                  <a:srgbClr val="000000"/>
                </a:solidFill>
                <a:effectLst/>
                <a:uLnTx/>
                <a:uFillTx/>
                <a:latin typeface="Calibri"/>
                <a:ea typeface="Open Sans Bold"/>
                <a:cs typeface="Open Sans Bold"/>
                <a:sym typeface="Open Sans Bold"/>
              </a:rPr>
              <a:t>через 2 місяці після </a:t>
            </a:r>
            <a:r>
              <a:rPr lang="uk" b="1" dirty="0">
                <a:solidFill>
                  <a:srgbClr val="000000"/>
                </a:solidFill>
                <a:latin typeface="Calibri"/>
                <a:ea typeface="Open Sans Bold"/>
                <a:cs typeface="Open Sans Bold"/>
                <a:sym typeface="Open Sans Bold"/>
              </a:rPr>
              <a:t>ПОЧАТКОВОЇ</a:t>
            </a:r>
            <a:r>
              <a:rPr kumimoji="0" lang="uk" sz="1800" b="1" i="0" u="none" strike="noStrike" kern="1200" cap="none" spc="0" normalizeH="0" baseline="0" noProof="0" dirty="0">
                <a:ln>
                  <a:noFill/>
                </a:ln>
                <a:solidFill>
                  <a:srgbClr val="000000"/>
                </a:solidFill>
                <a:effectLst/>
                <a:uLnTx/>
                <a:uFillTx/>
                <a:latin typeface="Calibri"/>
                <a:ea typeface="Open Sans Bold"/>
                <a:cs typeface="Open Sans Bold"/>
                <a:sym typeface="Open Sans Bold"/>
              </a:rPr>
              <a:t> ІН'ЄКЦІЇ 2</a:t>
            </a:r>
            <a:r>
              <a:rPr kumimoji="0" lang="uk" sz="1800" b="0" i="0" u="none" strike="noStrike" kern="1200" cap="none" spc="0" normalizeH="0" baseline="0" noProof="0" dirty="0">
                <a:ln>
                  <a:noFill/>
                </a:ln>
                <a:solidFill>
                  <a:srgbClr val="000000"/>
                </a:solidFill>
                <a:effectLst/>
                <a:uLnTx/>
                <a:uFillTx/>
                <a:latin typeface="Calibri"/>
                <a:ea typeface="Open Sans"/>
                <a:cs typeface="Open Sans"/>
                <a:sym typeface="Open Sans"/>
              </a:rPr>
              <a:t> </a:t>
            </a:r>
            <a:r>
              <a:rPr kumimoji="0" lang="uk" sz="1800" b="1" i="0" u="none" strike="noStrike" kern="1200" cap="none" spc="0" normalizeH="0" baseline="0" noProof="0" dirty="0">
                <a:ln>
                  <a:noFill/>
                </a:ln>
                <a:solidFill>
                  <a:srgbClr val="000000"/>
                </a:solidFill>
                <a:effectLst/>
                <a:uLnTx/>
                <a:uFillTx/>
                <a:latin typeface="Calibri"/>
                <a:ea typeface="Open Sans Bold"/>
                <a:cs typeface="Open Sans Bold"/>
                <a:sym typeface="Open Sans Bold"/>
              </a:rPr>
              <a:t>або </a:t>
            </a:r>
            <a:r>
              <a:rPr lang="uk" b="1" dirty="0">
                <a:solidFill>
                  <a:srgbClr val="000000"/>
                </a:solidFill>
                <a:latin typeface="Calibri"/>
                <a:ea typeface="Open Sans Bold"/>
                <a:cs typeface="Open Sans Bold"/>
                <a:sym typeface="Open Sans Bold"/>
              </a:rPr>
              <a:t>після наступних ін'єкцій</a:t>
            </a:r>
            <a:r>
              <a:rPr kumimoji="0" lang="uk" sz="1800" b="1" i="0" u="none" strike="noStrike" kern="1200" cap="none" spc="0" normalizeH="0" baseline="0" noProof="0" dirty="0">
                <a:ln>
                  <a:noFill/>
                </a:ln>
                <a:solidFill>
                  <a:srgbClr val="000000"/>
                </a:solidFill>
                <a:effectLst/>
                <a:uLnTx/>
                <a:uFillTx/>
                <a:latin typeface="Calibri"/>
                <a:ea typeface="Open Sans Bold"/>
                <a:cs typeface="Open Sans Bold"/>
                <a:sym typeface="Open Sans Bold"/>
              </a:rPr>
              <a:t> </a:t>
            </a:r>
            <a:r>
              <a:rPr kumimoji="0" lang="uk" sz="1800" b="0" i="0" u="none" strike="noStrike" kern="1200" cap="none" spc="0" normalizeH="0" baseline="0" noProof="0" dirty="0">
                <a:ln>
                  <a:noFill/>
                </a:ln>
                <a:solidFill>
                  <a:srgbClr val="000000"/>
                </a:solidFill>
                <a:effectLst/>
                <a:uLnTx/>
                <a:uFillTx/>
                <a:latin typeface="Calibri"/>
                <a:ea typeface="Open Sans"/>
                <a:cs typeface="Open Sans"/>
                <a:sym typeface="Open Sans"/>
              </a:rPr>
              <a:t>для забезпечення подальшого </a:t>
            </a:r>
            <a:r>
              <a:rPr lang="uk" dirty="0">
                <a:solidFill>
                  <a:srgbClr val="000000"/>
                </a:solidFill>
                <a:latin typeface="Calibri"/>
                <a:ea typeface="Open Sans"/>
                <a:cs typeface="Open Sans"/>
                <a:sym typeface="Open Sans"/>
              </a:rPr>
              <a:t>захисту</a:t>
            </a:r>
            <a:r>
              <a:rPr kumimoji="0" lang="uk" sz="1800" b="0" i="0" u="none" strike="noStrike" kern="1200" cap="none" spc="0" normalizeH="0" baseline="0" noProof="0" dirty="0">
                <a:ln>
                  <a:noFill/>
                </a:ln>
                <a:solidFill>
                  <a:srgbClr val="000000"/>
                </a:solidFill>
                <a:effectLst/>
                <a:uLnTx/>
                <a:uFillTx/>
                <a:latin typeface="Calibri"/>
                <a:ea typeface="Open Sans"/>
                <a:cs typeface="Open Sans"/>
                <a:sym typeface="Open Sans"/>
              </a:rPr>
              <a:t>.</a:t>
            </a:r>
            <a:endParaRPr lang="ru-RU" dirty="0"/>
          </a:p>
          <a:p>
            <a:pPr marL="0" marR="0" lvl="0" indent="0" algn="just" defTabSz="609630" rtl="0" eaLnBrk="1" fontAlgn="auto" latinLnBrk="0" hangingPunct="1">
              <a:lnSpc>
                <a:spcPts val="2641"/>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Calibri"/>
              <a:ea typeface="Open Sans"/>
              <a:cs typeface="Open Sans"/>
              <a:sym typeface="Open Sans"/>
            </a:endParaRP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01677" y="3695700"/>
            <a:ext cx="11371026" cy="2274205"/>
          </a:xfrm>
          <a:custGeom>
            <a:avLst/>
            <a:gdLst/>
            <a:ahLst/>
            <a:cxnLst/>
            <a:rect l="l" t="t" r="r" b="b"/>
            <a:pathLst>
              <a:path w="17056539" h="3411308">
                <a:moveTo>
                  <a:pt x="0" y="0"/>
                </a:moveTo>
                <a:lnTo>
                  <a:pt x="17056540" y="0"/>
                </a:lnTo>
                <a:lnTo>
                  <a:pt x="17056540" y="3411308"/>
                </a:lnTo>
                <a:lnTo>
                  <a:pt x="0" y="3411308"/>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3" name="TextBox 3"/>
          <p:cNvSpPr txBox="1"/>
          <p:nvPr/>
        </p:nvSpPr>
        <p:spPr>
          <a:xfrm>
            <a:off x="401677" y="406061"/>
            <a:ext cx="10768607" cy="690061"/>
          </a:xfrm>
          <a:prstGeom prst="rect">
            <a:avLst/>
          </a:prstGeom>
        </p:spPr>
        <p:txBody>
          <a:bodyPr lIns="0" tIns="0" rIns="0" bIns="0" rtlCol="0" anchor="t">
            <a:spAutoFit/>
          </a:bodyPr>
          <a:lstStyle/>
          <a:p>
            <a:pPr marL="0" marR="0" lvl="0" indent="0" algn="l" defTabSz="609630" rtl="0" eaLnBrk="1" fontAlgn="auto" latinLnBrk="0" hangingPunct="1">
              <a:lnSpc>
                <a:spcPts val="5880"/>
              </a:lnSpc>
              <a:spcBef>
                <a:spcPts val="0"/>
              </a:spcBef>
              <a:spcAft>
                <a:spcPts val="0"/>
              </a:spcAft>
              <a:buClrTx/>
              <a:buSzTx/>
              <a:buFontTx/>
              <a:buNone/>
              <a:tabLst/>
              <a:defRPr/>
            </a:pPr>
            <a:r>
              <a:rPr kumimoji="0" lang="uk" sz="4000"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rPr>
              <a:t>Перехід з LEN</a:t>
            </a:r>
          </a:p>
        </p:txBody>
      </p:sp>
      <p:sp>
        <p:nvSpPr>
          <p:cNvPr id="4" name="TextBox 4"/>
          <p:cNvSpPr txBox="1"/>
          <p:nvPr/>
        </p:nvSpPr>
        <p:spPr>
          <a:xfrm>
            <a:off x="401677" y="1417653"/>
            <a:ext cx="11200755" cy="1653209"/>
          </a:xfrm>
          <a:prstGeom prst="rect">
            <a:avLst/>
          </a:prstGeom>
        </p:spPr>
        <p:txBody>
          <a:bodyPr lIns="0" tIns="0" rIns="0" bIns="0" rtlCol="0" anchor="t">
            <a:spAutoFit/>
          </a:bodyPr>
          <a:lstStyle/>
          <a:p>
            <a:pPr marL="342900" marR="0" lvl="0" indent="-342900" algn="l" defTabSz="609630" rtl="0" eaLnBrk="1" fontAlgn="auto" latinLnBrk="0" hangingPunct="1">
              <a:lnSpc>
                <a:spcPts val="3265"/>
              </a:lnSpc>
              <a:spcBef>
                <a:spcPct val="0"/>
              </a:spcBef>
              <a:spcAft>
                <a:spcPts val="0"/>
              </a:spcAft>
              <a:buClrTx/>
              <a:buSzTx/>
              <a:buFont typeface="Wingdings" panose="05000000000000000000" pitchFamily="2" charset="2"/>
              <a:buChar char="Ø"/>
              <a:tabLst/>
              <a:defRPr/>
            </a:pPr>
            <a:r>
              <a:rPr kumimoji="0" lang="uk" sz="2000" b="0" i="0" u="none" strike="noStrike" kern="1200" cap="none" spc="0" normalizeH="0" baseline="0" noProof="0" dirty="0">
                <a:ln>
                  <a:noFill/>
                </a:ln>
                <a:solidFill>
                  <a:srgbClr val="FE6C39"/>
                </a:solidFill>
                <a:effectLst/>
                <a:uLnTx/>
                <a:uFillTx/>
                <a:latin typeface="Open Sans"/>
                <a:ea typeface="Open Sans"/>
                <a:cs typeface="Open Sans"/>
                <a:sym typeface="Open Sans"/>
              </a:rPr>
              <a:t>Клієнт, який бажає припинити прийом LEN та розпочати інший продукт </a:t>
            </a:r>
            <a:r>
              <a:rPr lang="uk" sz="2000" dirty="0">
                <a:solidFill>
                  <a:srgbClr val="FE6C39"/>
                </a:solidFill>
                <a:latin typeface="Open Sans"/>
                <a:ea typeface="Open Sans"/>
                <a:cs typeface="Open Sans"/>
                <a:sym typeface="Open Sans"/>
              </a:rPr>
              <a:t>ДКП</a:t>
            </a:r>
            <a:r>
              <a:rPr kumimoji="0" lang="uk" sz="2000" b="0" i="0" u="none" strike="noStrike" kern="1200" cap="none" spc="0" normalizeH="0" baseline="0" noProof="0" dirty="0">
                <a:ln>
                  <a:noFill/>
                </a:ln>
                <a:solidFill>
                  <a:srgbClr val="FE6C39"/>
                </a:solidFill>
                <a:effectLst/>
                <a:uLnTx/>
                <a:uFillTx/>
                <a:latin typeface="Open Sans"/>
                <a:ea typeface="Open Sans"/>
                <a:cs typeface="Open Sans"/>
                <a:sym typeface="Open Sans"/>
              </a:rPr>
              <a:t>, може це зробити, якщо клінічно відповідає вимогам для використання нового продукту.</a:t>
            </a:r>
          </a:p>
          <a:p>
            <a:pPr marL="342900" marR="0" lvl="0" indent="-342900" algn="l" defTabSz="609630" rtl="0" eaLnBrk="1" fontAlgn="auto" latinLnBrk="0" hangingPunct="1">
              <a:lnSpc>
                <a:spcPts val="3265"/>
              </a:lnSpc>
              <a:spcBef>
                <a:spcPct val="0"/>
              </a:spcBef>
              <a:spcAft>
                <a:spcPts val="0"/>
              </a:spcAft>
              <a:buClrTx/>
              <a:buSzTx/>
              <a:buFont typeface="Wingdings" panose="05000000000000000000" pitchFamily="2" charset="2"/>
              <a:buChar char="Ø"/>
              <a:tabLst/>
              <a:defRPr/>
            </a:pPr>
            <a:r>
              <a:rPr kumimoji="0" lang="uk" sz="2000" b="0" i="0" u="none" strike="noStrike" kern="1200" cap="none" spc="0" normalizeH="0" baseline="0" noProof="0" dirty="0">
                <a:ln>
                  <a:noFill/>
                </a:ln>
                <a:solidFill>
                  <a:srgbClr val="FE6C39"/>
                </a:solidFill>
                <a:effectLst/>
                <a:uLnTx/>
                <a:uFillTx/>
                <a:latin typeface="Open Sans"/>
                <a:ea typeface="Open Sans"/>
                <a:cs typeface="Open Sans"/>
                <a:sym typeface="Open Sans"/>
              </a:rPr>
              <a:t>Необхідно буде провести оцінку відповідності для виявлення протипоказань, як описано в Уроці 2.</a:t>
            </a: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095494" y="2758388"/>
            <a:ext cx="7620658" cy="4286620"/>
          </a:xfrm>
          <a:custGeom>
            <a:avLst/>
            <a:gdLst/>
            <a:ahLst/>
            <a:cxnLst/>
            <a:rect l="l" t="t" r="r" b="b"/>
            <a:pathLst>
              <a:path w="11430987" h="6429930">
                <a:moveTo>
                  <a:pt x="0" y="0"/>
                </a:moveTo>
                <a:lnTo>
                  <a:pt x="11430987" y="0"/>
                </a:lnTo>
                <a:lnTo>
                  <a:pt x="11430987" y="6429930"/>
                </a:lnTo>
                <a:lnTo>
                  <a:pt x="0" y="6429930"/>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3" name="TextBox 3"/>
          <p:cNvSpPr txBox="1"/>
          <p:nvPr/>
        </p:nvSpPr>
        <p:spPr>
          <a:xfrm>
            <a:off x="305446" y="272792"/>
            <a:ext cx="9533880" cy="679738"/>
          </a:xfrm>
          <a:prstGeom prst="rect">
            <a:avLst/>
          </a:prstGeom>
        </p:spPr>
        <p:txBody>
          <a:bodyPr wrap="square" lIns="0" tIns="0" rIns="0" bIns="0" rtlCol="0" anchor="t">
            <a:spAutoFit/>
          </a:bodyPr>
          <a:lstStyle/>
          <a:p>
            <a:pPr defTabSz="609630">
              <a:lnSpc>
                <a:spcPts val="5789"/>
              </a:lnSpc>
              <a:defRPr/>
            </a:pPr>
            <a:r>
              <a:rPr kumimoji="0" lang="uk" sz="3200" b="1" i="0" u="none" strike="noStrike" kern="1200" cap="none" spc="0" normalizeH="0" baseline="0" noProof="0" dirty="0">
                <a:ln>
                  <a:noFill/>
                </a:ln>
                <a:solidFill>
                  <a:srgbClr val="FE6C39"/>
                </a:solidFill>
                <a:effectLst/>
                <a:uLnTx/>
                <a:uFillTx/>
                <a:latin typeface="Calibri"/>
                <a:ea typeface="Roboto Condensed Bold"/>
                <a:cs typeface="Roboto Condensed Bold"/>
                <a:sym typeface="Roboto Condensed Bold"/>
              </a:rPr>
              <a:t>Перехід з LEN </a:t>
            </a:r>
            <a:r>
              <a:rPr kumimoji="0" lang="uk" sz="3200" b="1" i="0" u="none" strike="noStrike" kern="1200" cap="none" spc="0" normalizeH="0" baseline="0" noProof="0" dirty="0">
                <a:ln>
                  <a:noFill/>
                </a:ln>
                <a:solidFill>
                  <a:srgbClr val="000000"/>
                </a:solidFill>
                <a:effectLst/>
                <a:uLnTx/>
                <a:uFillTx/>
                <a:latin typeface="Calibri"/>
                <a:ea typeface="Roboto Condensed Bold"/>
                <a:cs typeface="Roboto Condensed Bold"/>
                <a:sym typeface="Roboto Condensed Bold"/>
              </a:rPr>
              <a:t>на DVR, CAB-LA або </a:t>
            </a:r>
            <a:r>
              <a:rPr lang="uk" sz="3200" b="1" dirty="0">
                <a:solidFill>
                  <a:srgbClr val="000000"/>
                </a:solidFill>
                <a:latin typeface="Calibri"/>
                <a:ea typeface="Roboto Condensed Bold"/>
                <a:cs typeface="Roboto Condensed Bold"/>
                <a:sym typeface="Roboto Condensed Bold"/>
              </a:rPr>
              <a:t>пероральну ДКП</a:t>
            </a:r>
            <a:endParaRPr kumimoji="0" lang="uk" sz="3200" b="1" i="0" u="none" strike="noStrike" kern="1200" cap="none" spc="0" normalizeH="0" baseline="0" noProof="0" dirty="0">
              <a:ln>
                <a:noFill/>
              </a:ln>
              <a:solidFill>
                <a:srgbClr val="000000"/>
              </a:solidFill>
              <a:effectLst/>
              <a:uLnTx/>
              <a:uFillTx/>
              <a:latin typeface="Calibri"/>
              <a:ea typeface="Roboto Condensed Bold"/>
              <a:cs typeface="Roboto Condensed Bold"/>
              <a:sym typeface="Roboto Condensed Bold"/>
            </a:endParaRPr>
          </a:p>
        </p:txBody>
      </p:sp>
      <p:sp>
        <p:nvSpPr>
          <p:cNvPr id="4" name="TextBox 4"/>
          <p:cNvSpPr txBox="1"/>
          <p:nvPr/>
        </p:nvSpPr>
        <p:spPr>
          <a:xfrm>
            <a:off x="305445" y="1367380"/>
            <a:ext cx="11200755" cy="1241045"/>
          </a:xfrm>
          <a:prstGeom prst="rect">
            <a:avLst/>
          </a:prstGeom>
        </p:spPr>
        <p:txBody>
          <a:bodyPr lIns="0" tIns="0" rIns="0" bIns="0" rtlCol="0" anchor="t">
            <a:spAutoFit/>
          </a:bodyPr>
          <a:lstStyle/>
          <a:p>
            <a:pPr marL="503555" lvl="1" indent="-251460" algn="just" defTabSz="609630">
              <a:lnSpc>
                <a:spcPts val="3265"/>
              </a:lnSpc>
              <a:spcBef>
                <a:spcPct val="0"/>
              </a:spcBef>
              <a:buFont typeface="Arial"/>
              <a:buChar char="•"/>
              <a:defRPr/>
            </a:pPr>
            <a:r>
              <a:rPr kumimoji="0" lang="uk" sz="2000" b="0" i="0" u="none" strike="noStrike" kern="1200" cap="none" spc="0" normalizeH="0" baseline="0" noProof="0" dirty="0">
                <a:ln>
                  <a:noFill/>
                </a:ln>
                <a:solidFill>
                  <a:srgbClr val="000000"/>
                </a:solidFill>
                <a:effectLst/>
                <a:uLnTx/>
                <a:uFillTx/>
                <a:latin typeface="Calibri"/>
                <a:ea typeface="Open Sans"/>
                <a:cs typeface="Open Sans"/>
                <a:sym typeface="Open Sans"/>
              </a:rPr>
              <a:t>Клієнти повинні </a:t>
            </a:r>
            <a:r>
              <a:rPr lang="uk" sz="2000" dirty="0">
                <a:solidFill>
                  <a:srgbClr val="000000"/>
                </a:solidFill>
                <a:latin typeface="Calibri"/>
                <a:ea typeface="Open Sans"/>
                <a:cs typeface="Open Sans"/>
                <a:sym typeface="Open Sans"/>
              </a:rPr>
              <a:t>ввести кільце з </a:t>
            </a:r>
            <a:r>
              <a:rPr kumimoji="0" lang="en-US" sz="2000" b="0" i="0" u="none" strike="noStrike" kern="1200" cap="none" spc="0" normalizeH="0" baseline="0" noProof="0" dirty="0">
                <a:ln>
                  <a:noFill/>
                </a:ln>
                <a:solidFill>
                  <a:srgbClr val="000000"/>
                </a:solidFill>
                <a:effectLst/>
                <a:uLnTx/>
                <a:uFillTx/>
                <a:latin typeface="Calibri"/>
                <a:ea typeface="Open Sans"/>
                <a:cs typeface="Open Sans"/>
                <a:sym typeface="Open Sans"/>
              </a:rPr>
              <a:t>DVR</a:t>
            </a:r>
            <a:r>
              <a:rPr kumimoji="0" lang="uk" sz="2000" b="0" i="0" u="none" strike="noStrike" kern="1200" cap="none" spc="0" normalizeH="0" baseline="0" noProof="0" dirty="0">
                <a:ln>
                  <a:noFill/>
                </a:ln>
                <a:solidFill>
                  <a:srgbClr val="000000"/>
                </a:solidFill>
                <a:effectLst/>
                <a:uLnTx/>
                <a:uFillTx/>
                <a:latin typeface="Calibri"/>
                <a:ea typeface="Open Sans"/>
                <a:cs typeface="Open Sans"/>
                <a:sym typeface="Open Sans"/>
              </a:rPr>
              <a:t>, розпочати CAB-LA або розпочати </a:t>
            </a:r>
            <a:r>
              <a:rPr lang="uk" sz="2000" dirty="0">
                <a:solidFill>
                  <a:srgbClr val="000000"/>
                </a:solidFill>
                <a:latin typeface="Calibri"/>
                <a:ea typeface="Open Sans"/>
                <a:cs typeface="Open Sans"/>
                <a:sym typeface="Open Sans"/>
              </a:rPr>
              <a:t>пероральну</a:t>
            </a:r>
            <a:r>
              <a:rPr kumimoji="0" lang="uk" sz="2000" b="0" i="0" u="none" strike="noStrike" kern="1200" cap="none" spc="0" normalizeH="0" baseline="0" noProof="0" dirty="0">
                <a:ln>
                  <a:noFill/>
                </a:ln>
                <a:solidFill>
                  <a:srgbClr val="000000"/>
                </a:solidFill>
                <a:effectLst/>
                <a:uLnTx/>
                <a:uFillTx/>
                <a:latin typeface="Calibri"/>
                <a:ea typeface="Open Sans"/>
                <a:cs typeface="Open Sans"/>
                <a:sym typeface="Open Sans"/>
              </a:rPr>
              <a:t> </a:t>
            </a:r>
            <a:r>
              <a:rPr lang="uk" sz="2000" dirty="0">
                <a:solidFill>
                  <a:srgbClr val="000000"/>
                </a:solidFill>
                <a:latin typeface="Calibri"/>
                <a:ea typeface="Open Sans"/>
                <a:cs typeface="Open Sans"/>
                <a:sym typeface="Open Sans"/>
              </a:rPr>
              <a:t>ДКП </a:t>
            </a:r>
            <a:r>
              <a:rPr kumimoji="0" lang="uk" sz="2000" b="0" i="0" u="none" strike="noStrike" kern="1200" cap="none" spc="0" normalizeH="0" baseline="0" noProof="0" dirty="0">
                <a:ln>
                  <a:noFill/>
                </a:ln>
                <a:solidFill>
                  <a:srgbClr val="000000"/>
                </a:solidFill>
                <a:effectLst/>
                <a:uLnTx/>
                <a:uFillTx/>
                <a:latin typeface="Calibri"/>
                <a:ea typeface="Open Sans"/>
                <a:cs typeface="Open Sans"/>
                <a:sym typeface="Open Sans"/>
              </a:rPr>
              <a:t>на основі TDF через 6 місяців після останньої ін'єкції LEN, незалежно від типу останньої ін'єкції LEN, щоб забезпечити продовження </a:t>
            </a:r>
            <a:r>
              <a:rPr lang="uk" sz="2000" dirty="0">
                <a:solidFill>
                  <a:srgbClr val="000000"/>
                </a:solidFill>
                <a:latin typeface="Calibri"/>
                <a:ea typeface="Open Sans"/>
                <a:cs typeface="Open Sans"/>
                <a:sym typeface="Open Sans"/>
              </a:rPr>
              <a:t>захисту</a:t>
            </a:r>
            <a:r>
              <a:rPr kumimoji="0" lang="uk" sz="2000" b="0" i="0" u="none" strike="noStrike" kern="1200" cap="none" spc="0" normalizeH="0" baseline="0" noProof="0" dirty="0">
                <a:ln>
                  <a:noFill/>
                </a:ln>
                <a:solidFill>
                  <a:srgbClr val="000000"/>
                </a:solidFill>
                <a:effectLst/>
                <a:uLnTx/>
                <a:uFillTx/>
                <a:latin typeface="Calibri"/>
                <a:ea typeface="Open Sans"/>
                <a:cs typeface="Open Sans"/>
                <a:sym typeface="Open Sans"/>
              </a:rPr>
              <a:t>.</a:t>
            </a:r>
            <a:endParaRPr lang="ru-RU" dirty="0"/>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bg>
      <p:bgPr>
        <a:solidFill>
          <a:srgbClr val="48AEA8"/>
        </a:solidFill>
        <a:effectLst/>
      </p:bgPr>
    </p:bg>
    <p:spTree>
      <p:nvGrpSpPr>
        <p:cNvPr id="1" name=""/>
        <p:cNvGrpSpPr/>
        <p:nvPr/>
      </p:nvGrpSpPr>
      <p:grpSpPr>
        <a:xfrm>
          <a:off x="0" y="0"/>
          <a:ext cx="0" cy="0"/>
          <a:chOff x="0" y="0"/>
          <a:chExt cx="0" cy="0"/>
        </a:xfrm>
      </p:grpSpPr>
      <p:sp>
        <p:nvSpPr>
          <p:cNvPr id="2" name="Freeform 2"/>
          <p:cNvSpPr/>
          <p:nvPr/>
        </p:nvSpPr>
        <p:spPr>
          <a:xfrm>
            <a:off x="7681899" y="0"/>
            <a:ext cx="4510101" cy="4307147"/>
          </a:xfrm>
          <a:custGeom>
            <a:avLst/>
            <a:gdLst/>
            <a:ahLst/>
            <a:cxnLst/>
            <a:rect l="l" t="t" r="r" b="b"/>
            <a:pathLst>
              <a:path w="6765152" h="6460720">
                <a:moveTo>
                  <a:pt x="0" y="0"/>
                </a:moveTo>
                <a:lnTo>
                  <a:pt x="6765152" y="0"/>
                </a:lnTo>
                <a:lnTo>
                  <a:pt x="6765152" y="6460720"/>
                </a:lnTo>
                <a:lnTo>
                  <a:pt x="0" y="6460720"/>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3" name="TextBox 3"/>
          <p:cNvSpPr txBox="1"/>
          <p:nvPr/>
        </p:nvSpPr>
        <p:spPr>
          <a:xfrm>
            <a:off x="333375" y="3089708"/>
            <a:ext cx="10467975" cy="686085"/>
          </a:xfrm>
          <a:prstGeom prst="rect">
            <a:avLst/>
          </a:prstGeom>
        </p:spPr>
        <p:txBody>
          <a:bodyPr wrap="square" lIns="0" tIns="0" rIns="0" bIns="0" rtlCol="0" anchor="t">
            <a:spAutoFit/>
          </a:bodyPr>
          <a:lstStyle/>
          <a:p>
            <a:pPr defTabSz="609630">
              <a:lnSpc>
                <a:spcPts val="5789"/>
              </a:lnSpc>
              <a:defRPr/>
            </a:pPr>
            <a:r>
              <a:rPr lang="uk-UA" sz="4000" b="1" dirty="0">
                <a:solidFill>
                  <a:srgbClr val="FFFFFF"/>
                </a:solidFill>
                <a:latin typeface="Roboto Condensed Bold"/>
                <a:ea typeface="Roboto Condensed Bold"/>
                <a:cs typeface="Roboto Condensed Bold"/>
                <a:sym typeface="Roboto Condensed Bold"/>
              </a:rPr>
              <a:t>Нерегулярність</a:t>
            </a:r>
            <a:r>
              <a:rPr kumimoji="0" lang="uk-UA" sz="40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 </a:t>
            </a:r>
            <a:r>
              <a:rPr lang="uk-UA" sz="4000" b="1" dirty="0">
                <a:solidFill>
                  <a:srgbClr val="FFFFFF"/>
                </a:solidFill>
                <a:latin typeface="Roboto Condensed Bold"/>
                <a:ea typeface="Roboto Condensed Bold"/>
                <a:cs typeface="Roboto Condensed Bold"/>
                <a:sym typeface="Roboto Condensed Bold"/>
              </a:rPr>
              <a:t>у прийомі ДКП</a:t>
            </a:r>
            <a:endParaRPr lang="uk" sz="40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endParaRP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28630" y="2086537"/>
            <a:ext cx="4998542" cy="3923855"/>
          </a:xfrm>
          <a:custGeom>
            <a:avLst/>
            <a:gdLst/>
            <a:ahLst/>
            <a:cxnLst/>
            <a:rect l="l" t="t" r="r" b="b"/>
            <a:pathLst>
              <a:path w="7497813" h="5885783">
                <a:moveTo>
                  <a:pt x="0" y="0"/>
                </a:moveTo>
                <a:lnTo>
                  <a:pt x="7497813" y="0"/>
                </a:lnTo>
                <a:lnTo>
                  <a:pt x="7497813" y="5885784"/>
                </a:lnTo>
                <a:lnTo>
                  <a:pt x="0" y="5885784"/>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3" name="TextBox 3"/>
          <p:cNvSpPr txBox="1"/>
          <p:nvPr/>
        </p:nvSpPr>
        <p:spPr>
          <a:xfrm>
            <a:off x="5327173" y="2452354"/>
            <a:ext cx="6426678" cy="3983976"/>
          </a:xfrm>
          <a:prstGeom prst="rect">
            <a:avLst/>
          </a:prstGeom>
        </p:spPr>
        <p:txBody>
          <a:bodyPr wrap="square" lIns="0" tIns="0" rIns="0" bIns="0" rtlCol="0" anchor="t">
            <a:spAutoFit/>
          </a:bodyPr>
          <a:lstStyle/>
          <a:p>
            <a:pPr marL="598805" lvl="1" indent="-342900" algn="just" defTabSz="609630">
              <a:lnSpc>
                <a:spcPts val="2563"/>
              </a:lnSpc>
              <a:buFont typeface="Wingdings" panose="05000000000000000000" pitchFamily="2" charset="2"/>
              <a:buChar char="Ø"/>
              <a:defRPr/>
            </a:pPr>
            <a:r>
              <a:rPr kumimoji="0" lang="uk" sz="2000" b="0" i="0" u="none" strike="noStrike" kern="1200" cap="none" spc="0" normalizeH="0" baseline="0" noProof="0" dirty="0">
                <a:ln>
                  <a:noFill/>
                </a:ln>
                <a:solidFill>
                  <a:srgbClr val="000000"/>
                </a:solidFill>
                <a:effectLst/>
                <a:uLnTx/>
                <a:uFillTx/>
                <a:latin typeface="Open Sans"/>
                <a:ea typeface="Open Sans"/>
                <a:cs typeface="Open Sans"/>
                <a:sym typeface="Open Sans"/>
              </a:rPr>
              <a:t>Захист від ВІЛ найвищий, коли </a:t>
            </a:r>
            <a:r>
              <a:rPr lang="uk" sz="2000" dirty="0">
                <a:solidFill>
                  <a:srgbClr val="000000"/>
                </a:solidFill>
                <a:latin typeface="Open Sans"/>
                <a:ea typeface="Open Sans"/>
                <a:cs typeface="Open Sans"/>
                <a:sym typeface="Open Sans"/>
              </a:rPr>
              <a:t>ДКП </a:t>
            </a:r>
            <a:r>
              <a:rPr kumimoji="0" lang="uk" sz="2000" b="0" i="0" u="none" strike="noStrike" kern="1200" cap="none" spc="0" normalizeH="0" baseline="0" noProof="0" dirty="0">
                <a:ln>
                  <a:noFill/>
                </a:ln>
                <a:solidFill>
                  <a:srgbClr val="000000"/>
                </a:solidFill>
                <a:effectLst/>
                <a:uLnTx/>
                <a:uFillTx/>
                <a:latin typeface="Open Sans"/>
                <a:ea typeface="Open Sans"/>
                <a:cs typeface="Open Sans"/>
                <a:sym typeface="Open Sans"/>
              </a:rPr>
              <a:t>використовується згідно з інструкцією.</a:t>
            </a:r>
            <a:endParaRPr lang="en-US" sz="2000" b="0" i="0" u="none" strike="noStrike" kern="1200" cap="none" spc="0" normalizeH="0" baseline="0" noProof="0" dirty="0">
              <a:ln>
                <a:noFill/>
              </a:ln>
              <a:solidFill>
                <a:srgbClr val="000000"/>
              </a:solidFill>
              <a:effectLst/>
              <a:uLnTx/>
              <a:uFillTx/>
              <a:latin typeface="Open Sans"/>
              <a:ea typeface="Open Sans"/>
              <a:cs typeface="Open Sans"/>
            </a:endParaRPr>
          </a:p>
          <a:p>
            <a:pPr marL="598805" lvl="1" indent="-342900" algn="just" defTabSz="609630">
              <a:lnSpc>
                <a:spcPts val="2563"/>
              </a:lnSpc>
              <a:buFont typeface="Wingdings" panose="05000000000000000000" pitchFamily="2" charset="2"/>
              <a:buChar char="Ø"/>
              <a:defRPr/>
            </a:pPr>
            <a:r>
              <a:rPr kumimoji="0" lang="uk" sz="2000" b="0" i="0" u="none" strike="noStrike" kern="1200" cap="none" spc="0" normalizeH="0" baseline="0" noProof="0" dirty="0">
                <a:ln>
                  <a:noFill/>
                </a:ln>
                <a:solidFill>
                  <a:srgbClr val="000000"/>
                </a:solidFill>
                <a:effectLst/>
                <a:uLnTx/>
                <a:uFillTx/>
                <a:latin typeface="Open Sans"/>
                <a:ea typeface="Open Sans"/>
                <a:cs typeface="Open Sans"/>
                <a:sym typeface="Open Sans"/>
              </a:rPr>
              <a:t>Неправильне або </a:t>
            </a:r>
            <a:r>
              <a:rPr lang="uk" sz="2000" dirty="0">
                <a:solidFill>
                  <a:srgbClr val="000000"/>
                </a:solidFill>
                <a:latin typeface="Open Sans"/>
                <a:ea typeface="Open Sans"/>
                <a:cs typeface="Open Sans"/>
                <a:sym typeface="Open Sans"/>
              </a:rPr>
              <a:t>невідповідне за часом</a:t>
            </a:r>
            <a:r>
              <a:rPr kumimoji="0" lang="uk" sz="2000" b="0" i="0" u="none" strike="noStrike" kern="1200" cap="none" spc="0" normalizeH="0" baseline="0" noProof="0" dirty="0">
                <a:ln>
                  <a:noFill/>
                </a:ln>
                <a:solidFill>
                  <a:srgbClr val="000000"/>
                </a:solidFill>
                <a:effectLst/>
                <a:uLnTx/>
                <a:uFillTx/>
                <a:latin typeface="Open Sans"/>
                <a:ea typeface="Open Sans"/>
                <a:cs typeface="Open Sans"/>
                <a:sym typeface="Open Sans"/>
              </a:rPr>
              <a:t> використання продукту </a:t>
            </a:r>
            <a:r>
              <a:rPr lang="uk" sz="2000" dirty="0">
                <a:solidFill>
                  <a:srgbClr val="000000"/>
                </a:solidFill>
                <a:latin typeface="Open Sans"/>
                <a:ea typeface="Open Sans"/>
                <a:cs typeface="Open Sans"/>
                <a:sym typeface="Open Sans"/>
              </a:rPr>
              <a:t>ДКП</a:t>
            </a:r>
            <a:r>
              <a:rPr kumimoji="0" lang="uk" sz="2000" b="0" i="0" u="none" strike="noStrike" kern="1200" cap="none" spc="0" normalizeH="0" baseline="0" noProof="0" dirty="0">
                <a:ln>
                  <a:noFill/>
                </a:ln>
                <a:solidFill>
                  <a:srgbClr val="000000"/>
                </a:solidFill>
                <a:effectLst/>
                <a:uLnTx/>
                <a:uFillTx/>
                <a:latin typeface="Open Sans"/>
                <a:ea typeface="Open Sans"/>
                <a:cs typeface="Open Sans"/>
                <a:sym typeface="Open Sans"/>
              </a:rPr>
              <a:t>, як зазначено в інструкції, може знизити рівень захисту від ВІЛ.</a:t>
            </a:r>
            <a:endParaRPr lang="uk" sz="2000" b="0" i="0" u="none" strike="noStrike" kern="1200" cap="none" spc="0" normalizeH="0" baseline="0" noProof="0" dirty="0">
              <a:ln>
                <a:noFill/>
              </a:ln>
              <a:solidFill>
                <a:srgbClr val="000000"/>
              </a:solidFill>
              <a:effectLst/>
              <a:uLnTx/>
              <a:uFillTx/>
              <a:latin typeface="Open Sans"/>
              <a:ea typeface="Open Sans"/>
              <a:cs typeface="Open Sans"/>
            </a:endParaRPr>
          </a:p>
          <a:p>
            <a:pPr marL="598805" marR="0" lvl="1" indent="-342900" algn="just" defTabSz="609630" rtl="0" eaLnBrk="1" fontAlgn="auto" latinLnBrk="0" hangingPunct="1">
              <a:lnSpc>
                <a:spcPts val="2563"/>
              </a:lnSpc>
              <a:spcBef>
                <a:spcPts val="0"/>
              </a:spcBef>
              <a:spcAft>
                <a:spcPts val="0"/>
              </a:spcAft>
              <a:buClrTx/>
              <a:buSzTx/>
              <a:buFont typeface="Wingdings" panose="05000000000000000000" pitchFamily="2" charset="2"/>
              <a:buChar char="Ø"/>
              <a:tabLst/>
              <a:defRPr/>
            </a:pPr>
            <a:r>
              <a:rPr kumimoji="0" lang="uk" sz="2000" b="0" i="0" u="none" strike="noStrike" kern="1200" cap="none" spc="0" normalizeH="0" baseline="0" noProof="0" dirty="0">
                <a:ln>
                  <a:noFill/>
                </a:ln>
                <a:solidFill>
                  <a:srgbClr val="000000"/>
                </a:solidFill>
                <a:effectLst/>
                <a:uLnTx/>
                <a:uFillTx/>
                <a:latin typeface="Open Sans"/>
                <a:ea typeface="Open Sans"/>
                <a:cs typeface="Open Sans"/>
                <a:sym typeface="Open Sans"/>
              </a:rPr>
              <a:t>Якщо клієнт пропускає дозу </a:t>
            </a:r>
            <a:r>
              <a:rPr lang="uk" sz="2000" dirty="0">
                <a:solidFill>
                  <a:srgbClr val="000000"/>
                </a:solidFill>
                <a:latin typeface="Open Sans"/>
                <a:ea typeface="Open Sans"/>
                <a:cs typeface="Open Sans"/>
                <a:sym typeface="Open Sans"/>
              </a:rPr>
              <a:t>ДКП</a:t>
            </a:r>
            <a:r>
              <a:rPr kumimoji="0" lang="uk" sz="2000" b="0" i="0" u="none" strike="noStrike" kern="1200" cap="none" spc="0" normalizeH="0" baseline="0" noProof="0" dirty="0">
                <a:ln>
                  <a:noFill/>
                </a:ln>
                <a:solidFill>
                  <a:srgbClr val="000000"/>
                </a:solidFill>
                <a:effectLst/>
                <a:uLnTx/>
                <a:uFillTx/>
                <a:latin typeface="Open Sans"/>
                <a:ea typeface="Open Sans"/>
                <a:cs typeface="Open Sans"/>
                <a:sym typeface="Open Sans"/>
              </a:rPr>
              <a:t> (або не приймає її, не використовує її або повертається із запізненням), рішення щодо клінічного ведення пацієнтів залежать від продукту, який вони використовують.</a:t>
            </a:r>
            <a:endParaRPr lang="uk" sz="2000" b="0" i="0" u="none" strike="noStrike" kern="1200" cap="none" spc="0" normalizeH="0" baseline="0" noProof="0" dirty="0">
              <a:ln>
                <a:noFill/>
              </a:ln>
              <a:solidFill>
                <a:srgbClr val="000000"/>
              </a:solidFill>
              <a:effectLst/>
              <a:uLnTx/>
              <a:uFillTx/>
              <a:latin typeface="Open Sans"/>
              <a:ea typeface="Open Sans"/>
              <a:cs typeface="Open Sans"/>
            </a:endParaRPr>
          </a:p>
          <a:p>
            <a:pPr marL="0" marR="0" lvl="0" indent="0" algn="just" defTabSz="609630" rtl="0" eaLnBrk="1" fontAlgn="auto" latinLnBrk="0" hangingPunct="1">
              <a:lnSpc>
                <a:spcPts val="2563"/>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endParaRPr>
          </a:p>
        </p:txBody>
      </p:sp>
      <p:sp>
        <p:nvSpPr>
          <p:cNvPr id="4" name="TextBox 4"/>
          <p:cNvSpPr txBox="1"/>
          <p:nvPr/>
        </p:nvSpPr>
        <p:spPr>
          <a:xfrm>
            <a:off x="685801" y="774700"/>
            <a:ext cx="10965039" cy="436017"/>
          </a:xfrm>
          <a:prstGeom prst="rect">
            <a:avLst/>
          </a:prstGeom>
        </p:spPr>
        <p:txBody>
          <a:bodyPr lIns="0" tIns="0" rIns="0" bIns="0" rtlCol="0" anchor="t">
            <a:spAutoFit/>
          </a:bodyPr>
          <a:lstStyle/>
          <a:p>
            <a:pPr marL="0" marR="0" lvl="0" indent="0" algn="l" defTabSz="609630" rtl="0" eaLnBrk="1" fontAlgn="auto" latinLnBrk="0" hangingPunct="1">
              <a:lnSpc>
                <a:spcPts val="3435"/>
              </a:lnSpc>
              <a:spcBef>
                <a:spcPts val="0"/>
              </a:spcBef>
              <a:spcAft>
                <a:spcPts val="0"/>
              </a:spcAft>
              <a:buClrTx/>
              <a:buSzTx/>
              <a:buFontTx/>
              <a:buNone/>
              <a:tabLst/>
              <a:defRPr/>
            </a:pPr>
            <a:r>
              <a:rPr kumimoji="0" lang="uk" sz="3600" b="1" i="0" u="none" strike="noStrike" kern="1200" cap="none" spc="0" normalizeH="0" baseline="0" noProof="0" dirty="0">
                <a:ln>
                  <a:noFill/>
                </a:ln>
                <a:solidFill>
                  <a:srgbClr val="000000"/>
                </a:solidFill>
                <a:effectLst/>
                <a:uLnTx/>
                <a:uFillTx/>
                <a:latin typeface="Roboto Condensed Bold"/>
                <a:ea typeface="Roboto Condensed Bold"/>
                <a:cs typeface="Roboto Condensed Bold"/>
                <a:sym typeface="Roboto Condensed Bold"/>
              </a:rPr>
              <a:t>Як керують пропущеними дозами?</a:t>
            </a: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966550" y="1741314"/>
            <a:ext cx="10655344" cy="4616648"/>
          </a:xfrm>
          <a:prstGeom prst="rect">
            <a:avLst/>
          </a:prstGeom>
        </p:spPr>
        <p:txBody>
          <a:bodyPr lIns="0" tIns="0" rIns="0" bIns="0" rtlCol="0" anchor="t">
            <a:spAutoFit/>
          </a:bodyPr>
          <a:lstStyle/>
          <a:p>
            <a:pPr marL="620395" marR="0" lvl="1" indent="-342900" algn="just" defTabSz="609630" rtl="0" eaLnBrk="1" fontAlgn="auto" latinLnBrk="0" hangingPunct="1">
              <a:lnSpc>
                <a:spcPts val="2779"/>
              </a:lnSpc>
              <a:spcBef>
                <a:spcPts val="0"/>
              </a:spcBef>
              <a:spcAft>
                <a:spcPts val="600"/>
              </a:spcAft>
              <a:buClrTx/>
              <a:buSzTx/>
              <a:buFont typeface="Wingdings" panose="05000000000000000000" pitchFamily="2" charset="2"/>
              <a:buChar char="Ø"/>
              <a:tabLst/>
              <a:defRPr/>
            </a:pPr>
            <a:r>
              <a:rPr kumimoji="0" lang="uk" sz="2400" b="0" i="0" u="none" strike="noStrike" kern="1200" cap="none" spc="0" normalizeH="0" baseline="0" noProof="0" dirty="0">
                <a:ln>
                  <a:noFill/>
                </a:ln>
                <a:solidFill>
                  <a:srgbClr val="000000"/>
                </a:solidFill>
                <a:effectLst/>
                <a:uLnTx/>
                <a:uFillTx/>
                <a:latin typeface="Open Sans"/>
                <a:ea typeface="Open Sans"/>
                <a:cs typeface="Open Sans"/>
                <a:sym typeface="Open Sans"/>
              </a:rPr>
              <a:t>Пропуск прийому доз пероральної </a:t>
            </a:r>
            <a:r>
              <a:rPr lang="uk" sz="2400" dirty="0">
                <a:solidFill>
                  <a:srgbClr val="000000"/>
                </a:solidFill>
                <a:latin typeface="Open Sans"/>
                <a:ea typeface="Open Sans"/>
                <a:cs typeface="Open Sans"/>
                <a:sym typeface="Open Sans"/>
              </a:rPr>
              <a:t>ДКП</a:t>
            </a:r>
            <a:r>
              <a:rPr kumimoji="0" lang="uk" sz="2400" b="0" i="0" u="none" strike="noStrike" kern="1200" cap="none" spc="0" normalizeH="0" baseline="0" noProof="0" dirty="0">
                <a:ln>
                  <a:noFill/>
                </a:ln>
                <a:solidFill>
                  <a:srgbClr val="000000"/>
                </a:solidFill>
                <a:effectLst/>
                <a:uLnTx/>
                <a:uFillTx/>
                <a:latin typeface="Open Sans"/>
                <a:ea typeface="Open Sans"/>
                <a:cs typeface="Open Sans"/>
                <a:sym typeface="Open Sans"/>
              </a:rPr>
              <a:t> на основі TDF знижує рівень захисту від ВІЛ.</a:t>
            </a:r>
            <a:endParaRPr lang="ru-RU"/>
          </a:p>
          <a:p>
            <a:pPr marL="620395" marR="0" lvl="1" indent="-342900" algn="just" defTabSz="609630" rtl="0" eaLnBrk="1" fontAlgn="auto" latinLnBrk="0" hangingPunct="1">
              <a:lnSpc>
                <a:spcPts val="2779"/>
              </a:lnSpc>
              <a:spcBef>
                <a:spcPts val="0"/>
              </a:spcBef>
              <a:spcAft>
                <a:spcPts val="600"/>
              </a:spcAft>
              <a:buClrTx/>
              <a:buSzTx/>
              <a:buFont typeface="Wingdings" panose="05000000000000000000" pitchFamily="2" charset="2"/>
              <a:buChar char="Ø"/>
              <a:tabLst/>
              <a:defRPr/>
            </a:pPr>
            <a:r>
              <a:rPr kumimoji="0" lang="uk" sz="2400" b="0" i="0" u="none" strike="noStrike" kern="1200" cap="none" spc="0" normalizeH="0" baseline="0" noProof="0" dirty="0">
                <a:ln>
                  <a:noFill/>
                </a:ln>
                <a:solidFill>
                  <a:srgbClr val="000000"/>
                </a:solidFill>
                <a:effectLst/>
                <a:uLnTx/>
                <a:uFillTx/>
                <a:latin typeface="Open Sans"/>
                <a:ea typeface="Open Sans"/>
                <a:cs typeface="Open Sans"/>
                <a:sym typeface="Open Sans"/>
              </a:rPr>
              <a:t>Якщо клієнт пропустив дозу пероральної </a:t>
            </a:r>
            <a:r>
              <a:rPr lang="uk" sz="2400" dirty="0">
                <a:solidFill>
                  <a:srgbClr val="000000"/>
                </a:solidFill>
                <a:latin typeface="Open Sans"/>
                <a:ea typeface="Open Sans"/>
                <a:cs typeface="Open Sans"/>
                <a:sym typeface="Open Sans"/>
              </a:rPr>
              <a:t>ДКП</a:t>
            </a:r>
            <a:r>
              <a:rPr kumimoji="0" lang="uk" sz="2400" b="0" i="0" u="none" strike="noStrike" kern="1200" cap="none" spc="0" normalizeH="0" baseline="0" noProof="0" dirty="0">
                <a:ln>
                  <a:noFill/>
                </a:ln>
                <a:solidFill>
                  <a:srgbClr val="000000"/>
                </a:solidFill>
                <a:effectLst/>
                <a:uLnTx/>
                <a:uFillTx/>
                <a:latin typeface="Open Sans"/>
                <a:ea typeface="Open Sans"/>
                <a:cs typeface="Open Sans"/>
                <a:sym typeface="Open Sans"/>
              </a:rPr>
              <a:t> на основі TDF, він повинен прийняти її якомога швидше, але не повинен приймати більше 2 доз протягом одного дня.</a:t>
            </a:r>
            <a:endParaRPr lang="uk" sz="2400" b="0" i="0" u="none" strike="noStrike" kern="1200" cap="none" spc="0" normalizeH="0" baseline="0" noProof="0" dirty="0">
              <a:ln>
                <a:noFill/>
              </a:ln>
              <a:solidFill>
                <a:srgbClr val="000000"/>
              </a:solidFill>
              <a:effectLst/>
              <a:uLnTx/>
              <a:uFillTx/>
              <a:latin typeface="Open Sans"/>
              <a:ea typeface="Open Sans"/>
              <a:cs typeface="Open Sans"/>
            </a:endParaRPr>
          </a:p>
          <a:p>
            <a:pPr marL="620395" lvl="1" indent="-342900" algn="just" defTabSz="609630">
              <a:lnSpc>
                <a:spcPts val="2779"/>
              </a:lnSpc>
              <a:spcAft>
                <a:spcPts val="600"/>
              </a:spcAft>
              <a:buFont typeface="Wingdings" panose="05000000000000000000" pitchFamily="2" charset="2"/>
              <a:buChar char="Ø"/>
              <a:defRPr/>
            </a:pPr>
            <a:r>
              <a:rPr kumimoji="0" lang="uk" sz="2400" b="0" i="0" u="none" strike="noStrike" kern="1200" cap="none" spc="0" normalizeH="0" baseline="0" noProof="0" dirty="0">
                <a:ln>
                  <a:noFill/>
                </a:ln>
                <a:solidFill>
                  <a:srgbClr val="000000"/>
                </a:solidFill>
                <a:effectLst/>
                <a:uLnTx/>
                <a:uFillTx/>
                <a:latin typeface="Open Sans"/>
                <a:ea typeface="Open Sans"/>
                <a:cs typeface="Open Sans"/>
                <a:sym typeface="Open Sans"/>
              </a:rPr>
              <a:t>Клієнтам, які пропускають кілька доз, особливо протягом тривалішого періоду, у дні, що збігаються з контактом(ами) з ВІЛ, може знадобитися повторне тестування на ВІЛ та клінічне обстеження перед поновленням пероральної </a:t>
            </a:r>
            <a:r>
              <a:rPr lang="uk" sz="2400" dirty="0">
                <a:solidFill>
                  <a:srgbClr val="000000"/>
                </a:solidFill>
                <a:latin typeface="Open Sans"/>
                <a:ea typeface="Open Sans"/>
                <a:cs typeface="Open Sans"/>
                <a:sym typeface="Open Sans"/>
              </a:rPr>
              <a:t>ДКП </a:t>
            </a:r>
            <a:r>
              <a:rPr kumimoji="0" lang="uk" sz="2400" b="0" i="0" u="none" strike="noStrike" kern="1200" cap="none" spc="0" normalizeH="0" baseline="0" noProof="0" dirty="0">
                <a:ln>
                  <a:noFill/>
                </a:ln>
                <a:solidFill>
                  <a:srgbClr val="000000"/>
                </a:solidFill>
                <a:effectLst/>
                <a:uLnTx/>
                <a:uFillTx/>
                <a:latin typeface="Open Sans"/>
                <a:ea typeface="Open Sans"/>
                <a:cs typeface="Open Sans"/>
                <a:sym typeface="Open Sans"/>
              </a:rPr>
              <a:t>на основі TDF, у випадку, якщо показана </a:t>
            </a:r>
            <a:r>
              <a:rPr lang="uk" sz="2400" dirty="0">
                <a:solidFill>
                  <a:srgbClr val="000000"/>
                </a:solidFill>
                <a:latin typeface="Open Sans"/>
                <a:ea typeface="Open Sans"/>
                <a:cs typeface="Open Sans"/>
                <a:sym typeface="Open Sans"/>
              </a:rPr>
              <a:t>ПКП</a:t>
            </a:r>
            <a:r>
              <a:rPr kumimoji="0" lang="uk" sz="2400" b="0" i="0" u="none" strike="noStrike" kern="1200" cap="none" spc="0" normalizeH="0" baseline="0" noProof="0" dirty="0">
                <a:ln>
                  <a:noFill/>
                </a:ln>
                <a:solidFill>
                  <a:srgbClr val="000000"/>
                </a:solidFill>
                <a:effectLst/>
                <a:uLnTx/>
                <a:uFillTx/>
                <a:latin typeface="Open Sans"/>
                <a:ea typeface="Open Sans"/>
                <a:cs typeface="Open Sans"/>
                <a:sym typeface="Open Sans"/>
              </a:rPr>
              <a:t> або є клінічна підозра на </a:t>
            </a:r>
            <a:r>
              <a:rPr lang="uk" sz="2400" dirty="0">
                <a:solidFill>
                  <a:srgbClr val="000000"/>
                </a:solidFill>
                <a:latin typeface="Open Sans"/>
                <a:ea typeface="Open Sans"/>
                <a:cs typeface="Open Sans"/>
                <a:sym typeface="Open Sans"/>
              </a:rPr>
              <a:t>ГВІ</a:t>
            </a:r>
            <a:r>
              <a:rPr kumimoji="0" lang="uk"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endParaRPr lang="uk" sz="2400" b="0" i="0" u="none" strike="noStrike" kern="1200" cap="none" spc="0" normalizeH="0" baseline="0" noProof="0" dirty="0">
              <a:ln>
                <a:noFill/>
              </a:ln>
              <a:solidFill>
                <a:srgbClr val="000000"/>
              </a:solidFill>
              <a:effectLst/>
              <a:uLnTx/>
              <a:uFillTx/>
              <a:latin typeface="Open Sans"/>
              <a:ea typeface="Open Sans"/>
              <a:cs typeface="Open Sans"/>
            </a:endParaRPr>
          </a:p>
          <a:p>
            <a:pPr marL="620395" marR="0" lvl="1" indent="-342900" algn="just" defTabSz="609630" rtl="0" eaLnBrk="1" fontAlgn="auto" latinLnBrk="0" hangingPunct="1">
              <a:lnSpc>
                <a:spcPts val="2779"/>
              </a:lnSpc>
              <a:spcBef>
                <a:spcPts val="0"/>
              </a:spcBef>
              <a:spcAft>
                <a:spcPts val="600"/>
              </a:spcAft>
              <a:buClrTx/>
              <a:buSzTx/>
              <a:buFont typeface="Wingdings" panose="05000000000000000000" pitchFamily="2" charset="2"/>
              <a:buChar char="Ø"/>
              <a:tabLst/>
              <a:defRPr/>
            </a:pPr>
            <a:r>
              <a:rPr kumimoji="0" lang="uk" sz="2400" b="0" i="0" u="none" strike="noStrike" kern="1200" cap="none" spc="0" normalizeH="0" baseline="0" noProof="0" dirty="0">
                <a:ln>
                  <a:noFill/>
                </a:ln>
                <a:solidFill>
                  <a:srgbClr val="000000"/>
                </a:solidFill>
                <a:effectLst/>
                <a:uLnTx/>
                <a:uFillTx/>
                <a:latin typeface="Open Sans"/>
                <a:ea typeface="Open Sans"/>
                <a:cs typeface="Open Sans"/>
                <a:sym typeface="Open Sans"/>
              </a:rPr>
              <a:t>Ці теми будуть розглянуті більш детально в Уроці 4.</a:t>
            </a:r>
            <a:endParaRPr lang="uk" sz="2400" b="0" i="0" u="none" strike="noStrike" kern="1200" cap="none" spc="0" normalizeH="0" baseline="0" noProof="0" dirty="0">
              <a:ln>
                <a:noFill/>
              </a:ln>
              <a:solidFill>
                <a:srgbClr val="000000"/>
              </a:solidFill>
              <a:effectLst/>
              <a:uLnTx/>
              <a:uFillTx/>
              <a:latin typeface="Open Sans"/>
              <a:ea typeface="Open Sans"/>
              <a:cs typeface="Open Sans"/>
            </a:endParaRPr>
          </a:p>
          <a:p>
            <a:pPr marL="342900" marR="0" lvl="0" indent="-342900" algn="just" defTabSz="609630" rtl="0" eaLnBrk="1" fontAlgn="auto" latinLnBrk="0" hangingPunct="1">
              <a:lnSpc>
                <a:spcPts val="2779"/>
              </a:lnSpc>
              <a:spcBef>
                <a:spcPts val="0"/>
              </a:spcBef>
              <a:spcAft>
                <a:spcPts val="600"/>
              </a:spcAft>
              <a:buClrTx/>
              <a:buSzTx/>
              <a:buFont typeface="Wingdings" panose="05000000000000000000" pitchFamily="2" charset="2"/>
              <a:buChar char="Ø"/>
              <a:tabLst/>
              <a:defRPr/>
            </a:pPr>
            <a:endPar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endParaRPr>
          </a:p>
        </p:txBody>
      </p:sp>
      <p:grpSp>
        <p:nvGrpSpPr>
          <p:cNvPr id="3" name="Group 3"/>
          <p:cNvGrpSpPr/>
          <p:nvPr/>
        </p:nvGrpSpPr>
        <p:grpSpPr>
          <a:xfrm>
            <a:off x="1" y="0"/>
            <a:ext cx="1717267" cy="1693952"/>
            <a:chOff x="0" y="0"/>
            <a:chExt cx="3434535" cy="3387904"/>
          </a:xfrm>
        </p:grpSpPr>
        <p:sp>
          <p:nvSpPr>
            <p:cNvPr id="4" name="Freeform 4"/>
            <p:cNvSpPr/>
            <p:nvPr/>
          </p:nvSpPr>
          <p:spPr>
            <a:xfrm rot="1758426">
              <a:off x="434047" y="471685"/>
              <a:ext cx="2566441" cy="2444535"/>
            </a:xfrm>
            <a:custGeom>
              <a:avLst/>
              <a:gdLst/>
              <a:ahLst/>
              <a:cxnLst/>
              <a:rect l="l" t="t" r="r" b="b"/>
              <a:pathLst>
                <a:path w="2566441" h="2444535">
                  <a:moveTo>
                    <a:pt x="0" y="0"/>
                  </a:moveTo>
                  <a:lnTo>
                    <a:pt x="2566441" y="0"/>
                  </a:lnTo>
                  <a:lnTo>
                    <a:pt x="2566441" y="2444534"/>
                  </a:lnTo>
                  <a:lnTo>
                    <a:pt x="0" y="2444534"/>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5" name="Freeform 5"/>
            <p:cNvSpPr/>
            <p:nvPr/>
          </p:nvSpPr>
          <p:spPr>
            <a:xfrm>
              <a:off x="1265570" y="882077"/>
              <a:ext cx="903395" cy="1623750"/>
            </a:xfrm>
            <a:custGeom>
              <a:avLst/>
              <a:gdLst/>
              <a:ahLst/>
              <a:cxnLst/>
              <a:rect l="l" t="t" r="r" b="b"/>
              <a:pathLst>
                <a:path w="903395" h="1623750">
                  <a:moveTo>
                    <a:pt x="0" y="0"/>
                  </a:moveTo>
                  <a:lnTo>
                    <a:pt x="903395" y="0"/>
                  </a:lnTo>
                  <a:lnTo>
                    <a:pt x="903395" y="1623750"/>
                  </a:lnTo>
                  <a:lnTo>
                    <a:pt x="0" y="1623750"/>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sp>
        <p:nvSpPr>
          <p:cNvPr id="6" name="TextBox 6"/>
          <p:cNvSpPr txBox="1"/>
          <p:nvPr/>
        </p:nvSpPr>
        <p:spPr>
          <a:xfrm>
            <a:off x="1717269" y="428241"/>
            <a:ext cx="8531632" cy="872034"/>
          </a:xfrm>
          <a:prstGeom prst="rect">
            <a:avLst/>
          </a:prstGeom>
        </p:spPr>
        <p:txBody>
          <a:bodyPr wrap="square" lIns="0" tIns="0" rIns="0" bIns="0" rtlCol="0" anchor="t">
            <a:spAutoFit/>
          </a:bodyPr>
          <a:lstStyle/>
          <a:p>
            <a:pPr defTabSz="609630">
              <a:lnSpc>
                <a:spcPts val="3435"/>
              </a:lnSpc>
              <a:defRPr/>
            </a:pPr>
            <a:r>
              <a:rPr kumimoji="0" lang="uk" sz="2800" b="1" i="0" u="none" strike="noStrike" kern="1200" cap="none" spc="0" normalizeH="0" baseline="0" noProof="0" dirty="0">
                <a:ln>
                  <a:noFill/>
                </a:ln>
                <a:solidFill>
                  <a:srgbClr val="1D9EDE"/>
                </a:solidFill>
                <a:effectLst/>
                <a:uLnTx/>
                <a:uFillTx/>
                <a:latin typeface="Roboto Condensed Bold"/>
                <a:ea typeface="Roboto Condensed Bold"/>
                <a:cs typeface="Roboto Condensed Bold"/>
                <a:sym typeface="Roboto Condensed Bold"/>
              </a:rPr>
              <a:t>Нерегулярність </a:t>
            </a:r>
            <a:r>
              <a:rPr lang="uk" sz="2800" b="1" dirty="0">
                <a:solidFill>
                  <a:srgbClr val="1D9EDE"/>
                </a:solidFill>
                <a:latin typeface="Roboto Condensed Bold"/>
                <a:ea typeface="Roboto Condensed Bold"/>
                <a:cs typeface="Roboto Condensed Bold"/>
                <a:sym typeface="Roboto Condensed Bold"/>
              </a:rPr>
              <a:t>у прийомі</a:t>
            </a:r>
            <a:r>
              <a:rPr kumimoji="0" lang="uk" sz="2800" b="1" i="0" u="none" strike="noStrike" kern="1200" cap="none" spc="0" normalizeH="0" baseline="0" noProof="0" dirty="0">
                <a:ln>
                  <a:noFill/>
                </a:ln>
                <a:solidFill>
                  <a:srgbClr val="1D9EDE"/>
                </a:solidFill>
                <a:effectLst/>
                <a:uLnTx/>
                <a:uFillTx/>
                <a:latin typeface="Roboto Condensed Bold"/>
                <a:ea typeface="Roboto Condensed Bold"/>
                <a:cs typeface="Roboto Condensed Bold"/>
                <a:sym typeface="Roboto Condensed Bold"/>
              </a:rPr>
              <a:t>: </a:t>
            </a:r>
            <a:r>
              <a:rPr lang="uk" sz="2800" b="1" dirty="0">
                <a:solidFill>
                  <a:srgbClr val="1D9EDE"/>
                </a:solidFill>
                <a:latin typeface="Roboto Condensed Bold"/>
                <a:ea typeface="Roboto Condensed Bold"/>
                <a:cs typeface="Roboto Condensed Bold"/>
                <a:sym typeface="Roboto Condensed Bold"/>
              </a:rPr>
              <a:t>пероральна ДКП</a:t>
            </a:r>
            <a:r>
              <a:rPr kumimoji="0" lang="uk" sz="2800" b="1" i="0" u="none" strike="noStrike" kern="1200" cap="none" spc="0" normalizeH="0" baseline="0" noProof="0" dirty="0">
                <a:ln>
                  <a:noFill/>
                </a:ln>
                <a:solidFill>
                  <a:srgbClr val="1D9EDE"/>
                </a:solidFill>
                <a:effectLst/>
                <a:uLnTx/>
                <a:uFillTx/>
                <a:latin typeface="Roboto Condensed Bold"/>
                <a:ea typeface="Roboto Condensed Bold"/>
                <a:cs typeface="Roboto Condensed Bold"/>
                <a:sym typeface="Roboto Condensed Bold"/>
              </a:rPr>
              <a:t>, що містить </a:t>
            </a:r>
            <a:r>
              <a:rPr kumimoji="0" lang="uk" sz="2800" b="1" i="0" u="none" strike="noStrike" kern="1200" cap="none" spc="0" normalizeH="0" baseline="0" noProof="0" dirty="0" err="1">
                <a:ln>
                  <a:noFill/>
                </a:ln>
                <a:solidFill>
                  <a:srgbClr val="1D9EDE"/>
                </a:solidFill>
                <a:effectLst/>
                <a:uLnTx/>
                <a:uFillTx/>
                <a:latin typeface="Roboto Condensed Bold"/>
                <a:ea typeface="Roboto Condensed Bold"/>
                <a:cs typeface="Roboto Condensed Bold"/>
                <a:sym typeface="Roboto Condensed Bold"/>
              </a:rPr>
              <a:t>тенофовір</a:t>
            </a:r>
            <a:endParaRPr lang="uk" sz="2800" b="1" i="0" u="none" strike="noStrike" kern="1200" cap="none" spc="0" normalizeH="0" baseline="0" noProof="0" dirty="0" err="1">
              <a:ln>
                <a:noFill/>
              </a:ln>
              <a:solidFill>
                <a:srgbClr val="1D9EDE"/>
              </a:solidFill>
              <a:effectLst/>
              <a:uLnTx/>
              <a:uFillTx/>
              <a:latin typeface="Roboto Condensed Bold"/>
              <a:ea typeface="Roboto Condensed Bold"/>
              <a:cs typeface="Roboto Condensed Bold"/>
            </a:endParaRP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839537" y="1892242"/>
            <a:ext cx="10655344" cy="3824509"/>
          </a:xfrm>
          <a:prstGeom prst="rect">
            <a:avLst/>
          </a:prstGeom>
        </p:spPr>
        <p:txBody>
          <a:bodyPr lIns="0" tIns="0" rIns="0" bIns="0" rtlCol="0" anchor="t">
            <a:spAutoFit/>
          </a:bodyPr>
          <a:lstStyle/>
          <a:p>
            <a:pPr marL="555625" lvl="1" indent="-277495" algn="just" defTabSz="609630">
              <a:lnSpc>
                <a:spcPts val="2779"/>
              </a:lnSpc>
              <a:spcAft>
                <a:spcPts val="600"/>
              </a:spcAft>
              <a:buFont typeface="Arial"/>
              <a:buChar char="•"/>
              <a:defRPr/>
            </a:pPr>
            <a:r>
              <a:rPr kumimoji="0" lang="uk" sz="2800" b="0" i="0" u="none" strike="noStrike" kern="1200" cap="none" spc="0" normalizeH="0" baseline="0" noProof="0" dirty="0">
                <a:ln>
                  <a:noFill/>
                </a:ln>
                <a:solidFill>
                  <a:srgbClr val="000000"/>
                </a:solidFill>
                <a:effectLst/>
                <a:uLnTx/>
                <a:uFillTx/>
                <a:latin typeface="Open Sans"/>
                <a:ea typeface="Open Sans"/>
                <a:cs typeface="Open Sans"/>
                <a:sym typeface="Open Sans"/>
              </a:rPr>
              <a:t>Якщо клієнт не встановив </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DVR</a:t>
            </a:r>
            <a:r>
              <a:rPr kumimoji="0" lang="uk" sz="2800" b="0" i="0" u="none" strike="noStrike" kern="1200" cap="none" spc="0" normalizeH="0" baseline="0" noProof="0">
                <a:ln>
                  <a:noFill/>
                </a:ln>
                <a:solidFill>
                  <a:srgbClr val="000000"/>
                </a:solidFill>
                <a:effectLst/>
                <a:uLnTx/>
                <a:uFillTx/>
                <a:latin typeface="Open Sans"/>
                <a:ea typeface="Open Sans"/>
                <a:cs typeface="Open Sans"/>
                <a:sym typeface="Open Sans"/>
              </a:rPr>
              <a:t>, йому слід </a:t>
            </a:r>
            <a:r>
              <a:rPr lang="uk" sz="2800">
                <a:solidFill>
                  <a:srgbClr val="000000"/>
                </a:solidFill>
                <a:latin typeface="Open Sans"/>
                <a:ea typeface="Open Sans"/>
                <a:cs typeface="Open Sans"/>
                <a:sym typeface="Open Sans"/>
              </a:rPr>
              <a:t>вставити кільце</a:t>
            </a:r>
            <a:r>
              <a:rPr kumimoji="0" lang="uk" sz="2800" b="0" i="0" u="none" strike="noStrike" kern="1200" cap="none" spc="0" normalizeH="0" baseline="0" noProof="0">
                <a:ln>
                  <a:noFill/>
                </a:ln>
                <a:solidFill>
                  <a:srgbClr val="000000"/>
                </a:solidFill>
                <a:effectLst/>
                <a:uLnTx/>
                <a:uFillTx/>
                <a:latin typeface="Open Sans"/>
                <a:ea typeface="Open Sans"/>
                <a:cs typeface="Open Sans"/>
                <a:sym typeface="Open Sans"/>
              </a:rPr>
              <a:t>, </a:t>
            </a:r>
            <a:r>
              <a:rPr kumimoji="0" lang="uk" sz="2800" b="0" i="0" u="none" strike="noStrike" kern="1200" cap="none" spc="0" normalizeH="0" baseline="0" noProof="0" dirty="0">
                <a:ln>
                  <a:noFill/>
                </a:ln>
                <a:solidFill>
                  <a:srgbClr val="000000"/>
                </a:solidFill>
                <a:effectLst/>
                <a:uLnTx/>
                <a:uFillTx/>
                <a:latin typeface="Open Sans"/>
                <a:ea typeface="Open Sans"/>
                <a:cs typeface="Open Sans"/>
                <a:sym typeface="Open Sans"/>
              </a:rPr>
              <a:t>як тільки це стане можливим.</a:t>
            </a:r>
            <a:endParaRPr lang="ru-RU"/>
          </a:p>
          <a:p>
            <a:pPr marL="555625" marR="0" lvl="1" indent="-277495" algn="just" defTabSz="609630" rtl="0" eaLnBrk="1" fontAlgn="auto" latinLnBrk="0" hangingPunct="1">
              <a:lnSpc>
                <a:spcPts val="2779"/>
              </a:lnSpc>
              <a:spcBef>
                <a:spcPts val="0"/>
              </a:spcBef>
              <a:spcAft>
                <a:spcPts val="600"/>
              </a:spcAft>
              <a:buClrTx/>
              <a:buSzTx/>
              <a:buFont typeface="Arial"/>
              <a:buChar char="•"/>
              <a:tabLst/>
              <a:defRPr/>
            </a:pPr>
            <a:r>
              <a:rPr kumimoji="0" lang="uk" sz="2800" b="0" i="0" u="none" strike="noStrike" kern="1200" cap="none" spc="0" normalizeH="0" baseline="0" noProof="0" dirty="0">
                <a:ln>
                  <a:noFill/>
                </a:ln>
                <a:solidFill>
                  <a:srgbClr val="000000"/>
                </a:solidFill>
                <a:effectLst/>
                <a:uLnTx/>
                <a:uFillTx/>
                <a:latin typeface="Open Sans"/>
                <a:ea typeface="Open Sans"/>
                <a:cs typeface="Open Sans"/>
                <a:sym typeface="Open Sans"/>
              </a:rPr>
              <a:t>Клієнтам, які не використовують </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DVR</a:t>
            </a:r>
            <a:r>
              <a:rPr kumimoji="0" lang="uk" sz="2800" b="0" i="0" u="none" strike="noStrike" kern="1200" cap="none" spc="0" normalizeH="0" baseline="0" noProof="0" dirty="0">
                <a:ln>
                  <a:noFill/>
                </a:ln>
                <a:solidFill>
                  <a:srgbClr val="000000"/>
                </a:solidFill>
                <a:effectLst/>
                <a:uLnTx/>
                <a:uFillTx/>
                <a:latin typeface="Open Sans"/>
                <a:ea typeface="Open Sans"/>
                <a:cs typeface="Open Sans"/>
                <a:sym typeface="Open Sans"/>
              </a:rPr>
              <a:t>, особливо протягом тривалого часу, або використовують його недостатньо довго для забезпечення захисту, що збігається з контактом(ами) з ВІЛ, може знадобитися повторне тестування на ВІЛ та клінічне обстеження, у разі призначення </a:t>
            </a:r>
            <a:r>
              <a:rPr lang="uk" sz="2800" dirty="0">
                <a:solidFill>
                  <a:srgbClr val="000000"/>
                </a:solidFill>
                <a:latin typeface="Open Sans"/>
                <a:ea typeface="Open Sans"/>
                <a:cs typeface="Open Sans"/>
                <a:sym typeface="Open Sans"/>
              </a:rPr>
              <a:t>ПКП.</a:t>
            </a:r>
            <a:r>
              <a:rPr kumimoji="0" lang="uk"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endParaRPr lang="en-US" sz="2800" b="0" i="0" u="none" strike="noStrike" kern="1200" cap="none" spc="0" normalizeH="0" baseline="0" noProof="0" dirty="0">
              <a:ln>
                <a:noFill/>
              </a:ln>
              <a:solidFill>
                <a:srgbClr val="000000"/>
              </a:solidFill>
              <a:effectLst/>
              <a:uLnTx/>
              <a:uFillTx/>
              <a:latin typeface="Open Sans"/>
              <a:ea typeface="Open Sans"/>
              <a:cs typeface="Open Sans"/>
            </a:endParaRPr>
          </a:p>
          <a:p>
            <a:pPr marL="555625" marR="0" lvl="1" indent="-277495" algn="just" defTabSz="609630" rtl="0" eaLnBrk="1" fontAlgn="auto" latinLnBrk="0" hangingPunct="1">
              <a:lnSpc>
                <a:spcPts val="2779"/>
              </a:lnSpc>
              <a:spcBef>
                <a:spcPts val="0"/>
              </a:spcBef>
              <a:spcAft>
                <a:spcPts val="600"/>
              </a:spcAft>
              <a:buClrTx/>
              <a:buSzTx/>
              <a:buFont typeface="Arial"/>
              <a:buChar char="•"/>
              <a:tabLst/>
              <a:defRPr/>
            </a:pPr>
            <a:r>
              <a:rPr kumimoji="0" lang="uk" sz="2800" b="0" i="0" u="none" strike="noStrike" kern="1200" cap="none" spc="0" normalizeH="0" baseline="0" noProof="0" dirty="0">
                <a:ln>
                  <a:noFill/>
                </a:ln>
                <a:solidFill>
                  <a:srgbClr val="000000"/>
                </a:solidFill>
                <a:effectLst/>
                <a:uLnTx/>
                <a:uFillTx/>
                <a:latin typeface="Open Sans"/>
                <a:ea typeface="Open Sans"/>
                <a:cs typeface="Open Sans"/>
                <a:sym typeface="Open Sans"/>
              </a:rPr>
              <a:t>Ця тема буде розглянута більш детально в Уроці 4.</a:t>
            </a:r>
            <a:endParaRPr lang="uk" sz="2800" b="0" i="0" u="none" strike="noStrike" kern="1200" cap="none" spc="0" normalizeH="0" baseline="0" noProof="0" dirty="0">
              <a:ln>
                <a:noFill/>
              </a:ln>
              <a:solidFill>
                <a:srgbClr val="000000"/>
              </a:solidFill>
              <a:effectLst/>
              <a:uLnTx/>
              <a:uFillTx/>
              <a:latin typeface="Open Sans"/>
              <a:ea typeface="Open Sans"/>
              <a:cs typeface="Open Sans"/>
            </a:endParaRPr>
          </a:p>
          <a:p>
            <a:pPr marL="0" marR="0" lvl="0" indent="0" algn="just" defTabSz="609630" rtl="0" eaLnBrk="1" fontAlgn="auto" latinLnBrk="0" hangingPunct="1">
              <a:lnSpc>
                <a:spcPts val="2779"/>
              </a:lnSpc>
              <a:spcBef>
                <a:spcPts val="0"/>
              </a:spcBef>
              <a:spcAft>
                <a:spcPts val="600"/>
              </a:spcAft>
              <a:buClrTx/>
              <a:buSzTx/>
              <a:buFontTx/>
              <a:buNone/>
              <a:tabLst/>
              <a:defRPr/>
            </a:pPr>
            <a:endPar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endParaRPr>
          </a:p>
        </p:txBody>
      </p:sp>
      <p:sp>
        <p:nvSpPr>
          <p:cNvPr id="3" name="TextBox 3"/>
          <p:cNvSpPr txBox="1"/>
          <p:nvPr/>
        </p:nvSpPr>
        <p:spPr>
          <a:xfrm>
            <a:off x="1711897" y="634760"/>
            <a:ext cx="8768206" cy="442429"/>
          </a:xfrm>
          <a:prstGeom prst="rect">
            <a:avLst/>
          </a:prstGeom>
        </p:spPr>
        <p:txBody>
          <a:bodyPr lIns="0" tIns="0" rIns="0" bIns="0" rtlCol="0" anchor="t">
            <a:spAutoFit/>
          </a:bodyPr>
          <a:lstStyle/>
          <a:p>
            <a:pPr defTabSz="609630">
              <a:lnSpc>
                <a:spcPts val="3435"/>
              </a:lnSpc>
              <a:defRPr/>
            </a:pPr>
            <a:r>
              <a:rPr lang="uk" sz="3600" b="1" err="1">
                <a:solidFill>
                  <a:srgbClr val="48AEA8"/>
                </a:solidFill>
                <a:latin typeface="Roboto Condensed Bold"/>
                <a:ea typeface="Roboto Condensed Bold"/>
                <a:cs typeface="Roboto Condensed Bold"/>
                <a:sym typeface="Roboto Condensed Bold"/>
              </a:rPr>
              <a:t>Нерегулярість</a:t>
            </a:r>
            <a:r>
              <a:rPr lang="uk" sz="3600" b="1">
                <a:solidFill>
                  <a:srgbClr val="48AEA8"/>
                </a:solidFill>
                <a:latin typeface="Roboto Condensed Bold"/>
                <a:ea typeface="Roboto Condensed Bold"/>
                <a:cs typeface="Roboto Condensed Bold"/>
                <a:sym typeface="Roboto Condensed Bold"/>
              </a:rPr>
              <a:t> у прийомі</a:t>
            </a:r>
            <a:r>
              <a:rPr kumimoji="0" lang="uk" sz="3600" b="1" i="0" u="none" strike="noStrike" kern="1200" cap="none" spc="0" normalizeH="0" baseline="0" noProof="0">
                <a:ln>
                  <a:noFill/>
                </a:ln>
                <a:solidFill>
                  <a:srgbClr val="48AEA8"/>
                </a:solidFill>
                <a:effectLst/>
                <a:uLnTx/>
                <a:uFillTx/>
                <a:latin typeface="Roboto Condensed Bold"/>
                <a:ea typeface="Roboto Condensed Bold"/>
                <a:cs typeface="Roboto Condensed Bold"/>
                <a:sym typeface="Roboto Condensed Bold"/>
              </a:rPr>
              <a:t>: DVR</a:t>
            </a:r>
          </a:p>
        </p:txBody>
      </p:sp>
      <p:grpSp>
        <p:nvGrpSpPr>
          <p:cNvPr id="4" name="Group 4"/>
          <p:cNvGrpSpPr/>
          <p:nvPr/>
        </p:nvGrpSpPr>
        <p:grpSpPr>
          <a:xfrm>
            <a:off x="0" y="0"/>
            <a:ext cx="1679075" cy="1656278"/>
            <a:chOff x="0" y="0"/>
            <a:chExt cx="3358150" cy="3312556"/>
          </a:xfrm>
        </p:grpSpPr>
        <p:sp>
          <p:nvSpPr>
            <p:cNvPr id="5" name="Freeform 5"/>
            <p:cNvSpPr/>
            <p:nvPr/>
          </p:nvSpPr>
          <p:spPr>
            <a:xfrm rot="1758426">
              <a:off x="424394" y="461194"/>
              <a:ext cx="2509362" cy="2390168"/>
            </a:xfrm>
            <a:custGeom>
              <a:avLst/>
              <a:gdLst/>
              <a:ahLst/>
              <a:cxnLst/>
              <a:rect l="l" t="t" r="r" b="b"/>
              <a:pathLst>
                <a:path w="2509362" h="2390168">
                  <a:moveTo>
                    <a:pt x="0" y="0"/>
                  </a:moveTo>
                  <a:lnTo>
                    <a:pt x="2509362" y="0"/>
                  </a:lnTo>
                  <a:lnTo>
                    <a:pt x="2509362" y="2390168"/>
                  </a:lnTo>
                  <a:lnTo>
                    <a:pt x="0" y="2390168"/>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6" name="Freeform 6"/>
            <p:cNvSpPr/>
            <p:nvPr/>
          </p:nvSpPr>
          <p:spPr>
            <a:xfrm>
              <a:off x="1001288" y="978491"/>
              <a:ext cx="1355573" cy="1355573"/>
            </a:xfrm>
            <a:custGeom>
              <a:avLst/>
              <a:gdLst/>
              <a:ahLst/>
              <a:cxnLst/>
              <a:rect l="l" t="t" r="r" b="b"/>
              <a:pathLst>
                <a:path w="1355573" h="1355573">
                  <a:moveTo>
                    <a:pt x="0" y="0"/>
                  </a:moveTo>
                  <a:lnTo>
                    <a:pt x="1355574" y="0"/>
                  </a:lnTo>
                  <a:lnTo>
                    <a:pt x="1355574" y="1355574"/>
                  </a:lnTo>
                  <a:lnTo>
                    <a:pt x="0" y="1355574"/>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140835" y="1803564"/>
            <a:ext cx="9910329" cy="4129336"/>
          </a:xfrm>
          <a:prstGeom prst="rect">
            <a:avLst/>
          </a:prstGeom>
        </p:spPr>
        <p:txBody>
          <a:bodyPr lIns="0" tIns="0" rIns="0" bIns="0" rtlCol="0" anchor="t">
            <a:spAutoFit/>
          </a:bodyPr>
          <a:lstStyle/>
          <a:p>
            <a:pPr marL="766445" lvl="1" indent="-457200" algn="just" defTabSz="609630">
              <a:lnSpc>
                <a:spcPts val="3100"/>
              </a:lnSpc>
              <a:spcBef>
                <a:spcPts val="600"/>
              </a:spcBef>
              <a:buFont typeface="Wingdings" panose="05000000000000000000" pitchFamily="2" charset="2"/>
              <a:buChar char="Ø"/>
              <a:defRPr/>
            </a:pPr>
            <a:r>
              <a:rPr kumimoji="0" lang="uk" sz="2800" b="0" i="0" u="none" strike="noStrike" kern="1200" cap="none" spc="0" normalizeH="0" baseline="0" noProof="0" dirty="0">
                <a:ln>
                  <a:noFill/>
                </a:ln>
                <a:solidFill>
                  <a:srgbClr val="000000"/>
                </a:solidFill>
                <a:effectLst/>
                <a:uLnTx/>
                <a:uFillTx/>
                <a:latin typeface="Open Sans"/>
                <a:ea typeface="Open Sans"/>
                <a:cs typeface="Open Sans"/>
                <a:sym typeface="Open Sans"/>
              </a:rPr>
              <a:t>Якщо клієнт пропустив заплановану ін'єкцію та хоче продовжити CAB-LA, йому слід повернутися</a:t>
            </a:r>
            <a:r>
              <a:rPr lang="uk" sz="2800" dirty="0">
                <a:solidFill>
                  <a:srgbClr val="000000"/>
                </a:solidFill>
                <a:latin typeface="Open Sans"/>
                <a:ea typeface="Open Sans"/>
                <a:cs typeface="Open Sans"/>
                <a:sym typeface="Open Sans"/>
              </a:rPr>
              <a:t> до місця надання</a:t>
            </a:r>
            <a:r>
              <a:rPr kumimoji="0" lang="uk"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lang="uk" sz="2800" dirty="0">
                <a:solidFill>
                  <a:srgbClr val="000000"/>
                </a:solidFill>
                <a:latin typeface="Open Sans"/>
                <a:ea typeface="Open Sans"/>
                <a:cs typeface="Open Sans"/>
                <a:sym typeface="Open Sans"/>
              </a:rPr>
              <a:t>послуги </a:t>
            </a:r>
            <a:r>
              <a:rPr kumimoji="0" lang="uk" sz="2800" b="0" i="0" u="none" strike="noStrike" kern="1200" cap="none" spc="0" normalizeH="0" baseline="0" noProof="0" dirty="0">
                <a:ln>
                  <a:noFill/>
                </a:ln>
                <a:solidFill>
                  <a:srgbClr val="000000"/>
                </a:solidFill>
                <a:effectLst/>
                <a:uLnTx/>
                <a:uFillTx/>
                <a:latin typeface="Open Sans"/>
                <a:ea typeface="Open Sans"/>
                <a:cs typeface="Open Sans"/>
                <a:sym typeface="Open Sans"/>
              </a:rPr>
              <a:t>якомога швидше. </a:t>
            </a:r>
            <a:endParaRPr lang="en-US" sz="2800" b="0" i="0" u="none" strike="noStrike" kern="1200" cap="none" spc="0" normalizeH="0" baseline="0" noProof="0" dirty="0">
              <a:ln>
                <a:noFill/>
              </a:ln>
              <a:solidFill>
                <a:srgbClr val="000000"/>
              </a:solidFill>
              <a:effectLst/>
              <a:uLnTx/>
              <a:uFillTx/>
              <a:latin typeface="Open Sans"/>
              <a:ea typeface="Open Sans"/>
              <a:cs typeface="Open Sans"/>
            </a:endParaRPr>
          </a:p>
          <a:p>
            <a:pPr marL="766445" marR="0" lvl="1" indent="-457200" algn="just" defTabSz="609630" rtl="0" eaLnBrk="1" fontAlgn="auto" latinLnBrk="0" hangingPunct="1">
              <a:lnSpc>
                <a:spcPts val="3100"/>
              </a:lnSpc>
              <a:spcBef>
                <a:spcPts val="600"/>
              </a:spcBef>
              <a:spcAft>
                <a:spcPts val="0"/>
              </a:spcAft>
              <a:buClrTx/>
              <a:buSzTx/>
              <a:buFont typeface="Wingdings" panose="05000000000000000000" pitchFamily="2" charset="2"/>
              <a:buChar char="Ø"/>
              <a:tabLst/>
              <a:defRPr/>
            </a:pPr>
            <a:r>
              <a:rPr kumimoji="0" lang="uk" sz="2800" b="0" i="0" u="none" strike="noStrike" kern="1200" cap="none" spc="0" normalizeH="0" baseline="0" noProof="0" dirty="0">
                <a:ln>
                  <a:noFill/>
                </a:ln>
                <a:solidFill>
                  <a:srgbClr val="000000"/>
                </a:solidFill>
                <a:effectLst/>
                <a:uLnTx/>
                <a:uFillTx/>
                <a:latin typeface="Open Sans"/>
                <a:ea typeface="Open Sans"/>
                <a:cs typeface="Open Sans"/>
                <a:sym typeface="Open Sans"/>
              </a:rPr>
              <a:t>Вам потрібно буде вирішити, чи </a:t>
            </a:r>
            <a:r>
              <a:rPr kumimoji="0" lang="uk" sz="280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відновлювати </a:t>
            </a:r>
            <a:r>
              <a:rPr kumimoji="0" lang="uk" sz="2800" b="0" i="0" u="none" strike="noStrike" kern="1200" cap="none" spc="0" normalizeH="0" baseline="0" noProof="0" dirty="0">
                <a:ln>
                  <a:noFill/>
                </a:ln>
                <a:solidFill>
                  <a:srgbClr val="000000"/>
                </a:solidFill>
                <a:effectLst/>
                <a:uLnTx/>
                <a:uFillTx/>
                <a:latin typeface="Open Sans"/>
                <a:ea typeface="Open Sans"/>
                <a:cs typeface="Open Sans"/>
                <a:sym typeface="Open Sans"/>
              </a:rPr>
              <a:t>CAB-LA з </a:t>
            </a:r>
            <a:r>
              <a:rPr lang="uk" sz="2800" dirty="0">
                <a:solidFill>
                  <a:srgbClr val="000000"/>
                </a:solidFill>
                <a:latin typeface="Open Sans"/>
                <a:ea typeface="Open Sans"/>
                <a:cs typeface="Open Sans"/>
                <a:sym typeface="Open Sans"/>
              </a:rPr>
              <a:t>ПОЧАТКОВИХ</a:t>
            </a:r>
            <a:r>
              <a:rPr kumimoji="0" lang="uk" sz="2800" b="0" i="0" u="none" strike="noStrike" kern="1200" cap="none" spc="0" normalizeH="0" baseline="0" noProof="0" dirty="0">
                <a:ln>
                  <a:noFill/>
                </a:ln>
                <a:solidFill>
                  <a:srgbClr val="000000"/>
                </a:solidFill>
                <a:effectLst/>
                <a:uLnTx/>
                <a:uFillTx/>
                <a:latin typeface="Open Sans"/>
                <a:ea typeface="Open Sans"/>
                <a:cs typeface="Open Sans"/>
                <a:sym typeface="Open Sans"/>
              </a:rPr>
              <a:t> ІН'ЄКЦІЙ 1 та 2 (з інтервалом в один місяць), чи </a:t>
            </a:r>
            <a:r>
              <a:rPr kumimoji="0" lang="uk" sz="280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відновлювати </a:t>
            </a:r>
            <a:r>
              <a:rPr kumimoji="0" lang="uk" sz="2800" b="0" i="0" u="none" strike="noStrike" kern="1200" cap="none" spc="0" normalizeH="0" baseline="0" noProof="0" dirty="0">
                <a:ln>
                  <a:noFill/>
                </a:ln>
                <a:solidFill>
                  <a:srgbClr val="000000"/>
                </a:solidFill>
                <a:effectLst/>
                <a:uLnTx/>
                <a:uFillTx/>
                <a:latin typeface="Open Sans"/>
                <a:ea typeface="Open Sans"/>
                <a:cs typeface="Open Sans"/>
                <a:sym typeface="Open Sans"/>
              </a:rPr>
              <a:t>звичайний графік ін'єкцій.</a:t>
            </a:r>
            <a:endParaRPr lang="uk" sz="2800" b="0" i="0" u="none" strike="noStrike" kern="1200" cap="none" spc="0" normalizeH="0" baseline="0" noProof="0" dirty="0">
              <a:ln>
                <a:noFill/>
              </a:ln>
              <a:solidFill>
                <a:srgbClr val="000000"/>
              </a:solidFill>
              <a:effectLst/>
              <a:uLnTx/>
              <a:uFillTx/>
              <a:latin typeface="Open Sans"/>
              <a:ea typeface="Open Sans"/>
              <a:cs typeface="Open Sans"/>
            </a:endParaRPr>
          </a:p>
          <a:p>
            <a:pPr marL="766445" marR="0" lvl="1" indent="-457200" algn="just" defTabSz="609630" rtl="0" eaLnBrk="1" fontAlgn="auto" latinLnBrk="0" hangingPunct="1">
              <a:lnSpc>
                <a:spcPts val="3100"/>
              </a:lnSpc>
              <a:spcBef>
                <a:spcPts val="600"/>
              </a:spcBef>
              <a:spcAft>
                <a:spcPts val="0"/>
              </a:spcAft>
              <a:buClrTx/>
              <a:buSzTx/>
              <a:buFont typeface="Wingdings" panose="05000000000000000000" pitchFamily="2" charset="2"/>
              <a:buChar char="Ø"/>
              <a:tabLst/>
              <a:defRPr/>
            </a:pPr>
            <a:r>
              <a:rPr kumimoji="0" lang="uk" sz="2800" b="0" i="0" u="none" strike="noStrike" kern="1200" cap="none" spc="0" normalizeH="0" baseline="0" noProof="0" dirty="0">
                <a:ln>
                  <a:noFill/>
                </a:ln>
                <a:solidFill>
                  <a:srgbClr val="000000"/>
                </a:solidFill>
                <a:effectLst/>
                <a:uLnTx/>
                <a:uFillTx/>
                <a:latin typeface="Open Sans"/>
                <a:ea typeface="Open Sans"/>
                <a:cs typeface="Open Sans"/>
                <a:sym typeface="Open Sans"/>
              </a:rPr>
              <a:t>Кількість часу, що минув з моменту останньої ін'єкції, та тип останньої отриманої ін'єкції визначатимуть, як діяти далі.</a:t>
            </a:r>
            <a:endParaRPr lang="uk" sz="2800" b="0" i="0" u="none" strike="noStrike" kern="1200" cap="none" spc="0" normalizeH="0" baseline="0" noProof="0" dirty="0">
              <a:ln>
                <a:noFill/>
              </a:ln>
              <a:solidFill>
                <a:srgbClr val="000000"/>
              </a:solidFill>
              <a:effectLst/>
              <a:uLnTx/>
              <a:uFillTx/>
              <a:latin typeface="Open Sans"/>
              <a:ea typeface="Open Sans"/>
              <a:cs typeface="Open Sans"/>
            </a:endParaRPr>
          </a:p>
        </p:txBody>
      </p:sp>
      <p:sp>
        <p:nvSpPr>
          <p:cNvPr id="3" name="Freeform 3"/>
          <p:cNvSpPr/>
          <p:nvPr/>
        </p:nvSpPr>
        <p:spPr>
          <a:xfrm rot="-1423675">
            <a:off x="202306" y="217969"/>
            <a:ext cx="1354366" cy="1290033"/>
          </a:xfrm>
          <a:custGeom>
            <a:avLst/>
            <a:gdLst/>
            <a:ahLst/>
            <a:cxnLst/>
            <a:rect l="l" t="t" r="r" b="b"/>
            <a:pathLst>
              <a:path w="2031549" h="1935050">
                <a:moveTo>
                  <a:pt x="0" y="0"/>
                </a:moveTo>
                <a:lnTo>
                  <a:pt x="2031549" y="0"/>
                </a:lnTo>
                <a:lnTo>
                  <a:pt x="2031549" y="1935051"/>
                </a:lnTo>
                <a:lnTo>
                  <a:pt x="0" y="1935051"/>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grpSp>
        <p:nvGrpSpPr>
          <p:cNvPr id="4" name="Group 4"/>
          <p:cNvGrpSpPr/>
          <p:nvPr/>
        </p:nvGrpSpPr>
        <p:grpSpPr>
          <a:xfrm>
            <a:off x="428792" y="369825"/>
            <a:ext cx="901397" cy="908208"/>
            <a:chOff x="0" y="0"/>
            <a:chExt cx="1802793" cy="1816416"/>
          </a:xfrm>
        </p:grpSpPr>
        <p:sp>
          <p:nvSpPr>
            <p:cNvPr id="5" name="Freeform 5"/>
            <p:cNvSpPr/>
            <p:nvPr/>
          </p:nvSpPr>
          <p:spPr>
            <a:xfrm rot="-10800000">
              <a:off x="0" y="0"/>
              <a:ext cx="1802793" cy="1816416"/>
            </a:xfrm>
            <a:custGeom>
              <a:avLst/>
              <a:gdLst/>
              <a:ahLst/>
              <a:cxnLst/>
              <a:rect l="l" t="t" r="r" b="b"/>
              <a:pathLst>
                <a:path w="1802793" h="1816416">
                  <a:moveTo>
                    <a:pt x="0" y="0"/>
                  </a:moveTo>
                  <a:lnTo>
                    <a:pt x="1802793" y="0"/>
                  </a:lnTo>
                  <a:lnTo>
                    <a:pt x="1802793" y="1816416"/>
                  </a:lnTo>
                  <a:lnTo>
                    <a:pt x="0" y="1816416"/>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sp>
          <p:nvSpPr>
            <p:cNvPr id="6" name="TextBox 6"/>
            <p:cNvSpPr txBox="1"/>
            <p:nvPr/>
          </p:nvSpPr>
          <p:spPr>
            <a:xfrm>
              <a:off x="714570" y="625516"/>
              <a:ext cx="571940" cy="212238"/>
            </a:xfrm>
            <a:prstGeom prst="rect">
              <a:avLst/>
            </a:prstGeom>
          </p:spPr>
          <p:txBody>
            <a:bodyPr lIns="0" tIns="0" rIns="0" bIns="0" rtlCol="0" anchor="t">
              <a:spAutoFit/>
            </a:bodyPr>
            <a:lstStyle/>
            <a:p>
              <a:pPr marL="0" marR="0" lvl="0" indent="0" algn="ctr" defTabSz="609630" rtl="0" eaLnBrk="1" fontAlgn="auto" latinLnBrk="0" hangingPunct="1">
                <a:lnSpc>
                  <a:spcPts val="936"/>
                </a:lnSpc>
                <a:spcBef>
                  <a:spcPts val="0"/>
                </a:spcBef>
                <a:spcAft>
                  <a:spcPts val="0"/>
                </a:spcAft>
                <a:buClrTx/>
                <a:buSzTx/>
                <a:buFontTx/>
                <a:buNone/>
                <a:tabLst/>
                <a:defRPr/>
              </a:pPr>
              <a:r>
                <a:rPr kumimoji="0" lang="uk" sz="669" b="0" i="0" u="none" strike="noStrike" kern="1200" cap="none" spc="0" normalizeH="0" baseline="0" noProof="0">
                  <a:ln>
                    <a:noFill/>
                  </a:ln>
                  <a:solidFill>
                    <a:srgbClr val="A93291"/>
                  </a:solidFill>
                  <a:effectLst/>
                  <a:uLnTx/>
                  <a:uFillTx/>
                  <a:latin typeface="Aloja"/>
                  <a:ea typeface="Aloja"/>
                  <a:cs typeface="Aloja"/>
                  <a:sym typeface="Aloja"/>
                </a:rPr>
                <a:t>С</a:t>
              </a:r>
            </a:p>
          </p:txBody>
        </p:sp>
      </p:grpSp>
      <p:sp>
        <p:nvSpPr>
          <p:cNvPr id="7" name="TextBox 7"/>
          <p:cNvSpPr txBox="1"/>
          <p:nvPr/>
        </p:nvSpPr>
        <p:spPr>
          <a:xfrm>
            <a:off x="1957332" y="630550"/>
            <a:ext cx="9548868" cy="436017"/>
          </a:xfrm>
          <a:prstGeom prst="rect">
            <a:avLst/>
          </a:prstGeom>
        </p:spPr>
        <p:txBody>
          <a:bodyPr lIns="0" tIns="0" rIns="0" bIns="0" rtlCol="0" anchor="t">
            <a:spAutoFit/>
          </a:bodyPr>
          <a:lstStyle/>
          <a:p>
            <a:pPr marL="0" marR="0" lvl="0" indent="0" algn="l" defTabSz="609630" rtl="0" eaLnBrk="1" fontAlgn="auto" latinLnBrk="0" hangingPunct="1">
              <a:lnSpc>
                <a:spcPts val="3435"/>
              </a:lnSpc>
              <a:spcBef>
                <a:spcPts val="0"/>
              </a:spcBef>
              <a:spcAft>
                <a:spcPts val="0"/>
              </a:spcAft>
              <a:buClrTx/>
              <a:buSzTx/>
              <a:buFontTx/>
              <a:buNone/>
              <a:tabLst/>
              <a:defRPr/>
            </a:pPr>
            <a:r>
              <a:rPr kumimoji="0" lang="uk" sz="3600" b="1" i="0" u="none" strike="noStrike" kern="1200" cap="none" spc="0" normalizeH="0" baseline="0" noProof="0" dirty="0">
                <a:ln>
                  <a:noFill/>
                </a:ln>
                <a:solidFill>
                  <a:srgbClr val="A93291"/>
                </a:solidFill>
                <a:effectLst/>
                <a:uLnTx/>
                <a:uFillTx/>
                <a:latin typeface="Roboto Condensed Bold"/>
                <a:ea typeface="Roboto Condensed Bold"/>
                <a:cs typeface="Roboto Condensed Bold"/>
                <a:sym typeface="Roboto Condensed Bold"/>
              </a:rPr>
              <a:t>Пропущені ін'єкції: CAB-LA</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153402"/>
            <a:ext cx="2032697" cy="2005099"/>
            <a:chOff x="0" y="0"/>
            <a:chExt cx="4065395" cy="4010199"/>
          </a:xfrm>
        </p:grpSpPr>
        <p:sp>
          <p:nvSpPr>
            <p:cNvPr id="3" name="Freeform 3"/>
            <p:cNvSpPr/>
            <p:nvPr/>
          </p:nvSpPr>
          <p:spPr>
            <a:xfrm rot="1758426">
              <a:off x="513774" y="558324"/>
              <a:ext cx="3037848" cy="2893550"/>
            </a:xfrm>
            <a:custGeom>
              <a:avLst/>
              <a:gdLst/>
              <a:ahLst/>
              <a:cxnLst/>
              <a:rect l="l" t="t" r="r" b="b"/>
              <a:pathLst>
                <a:path w="3037848" h="2893550">
                  <a:moveTo>
                    <a:pt x="0" y="0"/>
                  </a:moveTo>
                  <a:lnTo>
                    <a:pt x="3037848" y="0"/>
                  </a:lnTo>
                  <a:lnTo>
                    <a:pt x="3037848" y="2893551"/>
                  </a:lnTo>
                  <a:lnTo>
                    <a:pt x="0" y="28935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212165" y="1184567"/>
              <a:ext cx="1641065" cy="1641065"/>
            </a:xfrm>
            <a:custGeom>
              <a:avLst/>
              <a:gdLst/>
              <a:ahLst/>
              <a:cxnLst/>
              <a:rect l="l" t="t" r="r" b="b"/>
              <a:pathLst>
                <a:path w="1641065" h="1641065">
                  <a:moveTo>
                    <a:pt x="0" y="0"/>
                  </a:moveTo>
                  <a:lnTo>
                    <a:pt x="1641065" y="0"/>
                  </a:lnTo>
                  <a:lnTo>
                    <a:pt x="1641065" y="1641065"/>
                  </a:lnTo>
                  <a:lnTo>
                    <a:pt x="0" y="1641065"/>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sp>
        <p:nvSpPr>
          <p:cNvPr id="5" name="TextBox 5"/>
          <p:cNvSpPr txBox="1"/>
          <p:nvPr/>
        </p:nvSpPr>
        <p:spPr>
          <a:xfrm>
            <a:off x="2032698" y="774700"/>
            <a:ext cx="10965039" cy="445635"/>
          </a:xfrm>
          <a:prstGeom prst="rect">
            <a:avLst/>
          </a:prstGeom>
        </p:spPr>
        <p:txBody>
          <a:bodyPr lIns="0" tIns="0" rIns="0" bIns="0" rtlCol="0" anchor="t">
            <a:spAutoFit/>
          </a:bodyPr>
          <a:lstStyle/>
          <a:p>
            <a:pPr defTabSz="609630">
              <a:lnSpc>
                <a:spcPts val="3435"/>
              </a:lnSpc>
            </a:pPr>
            <a:r>
              <a:rPr lang="ru-RU" sz="3700" b="1" dirty="0" err="1">
                <a:solidFill>
                  <a:srgbClr val="48AEA8"/>
                </a:solidFill>
                <a:latin typeface="Roboto Condensed Bold"/>
                <a:ea typeface="Roboto Condensed Bold"/>
              </a:rPr>
              <a:t>Введення</a:t>
            </a:r>
            <a:r>
              <a:rPr lang="uk" sz="3700" b="1" dirty="0">
                <a:solidFill>
                  <a:srgbClr val="48AEA8"/>
                </a:solidFill>
                <a:latin typeface="Roboto Condensed Bold"/>
                <a:ea typeface="Roboto Condensed Bold"/>
                <a:sym typeface="Roboto Condensed Bold"/>
              </a:rPr>
              <a:t> </a:t>
            </a:r>
            <a:r>
              <a:rPr lang="uk" sz="3700" b="1" dirty="0">
                <a:solidFill>
                  <a:srgbClr val="48AEA8"/>
                </a:solidFill>
                <a:latin typeface="Roboto Condensed Bold"/>
                <a:ea typeface="Roboto Condensed Bold"/>
                <a:cs typeface="Roboto Condensed Bold"/>
                <a:sym typeface="Roboto Condensed Bold"/>
              </a:rPr>
              <a:t>DVR</a:t>
            </a:r>
          </a:p>
        </p:txBody>
      </p:sp>
      <p:sp>
        <p:nvSpPr>
          <p:cNvPr id="6" name="TextBox 6"/>
          <p:cNvSpPr txBox="1"/>
          <p:nvPr/>
        </p:nvSpPr>
        <p:spPr>
          <a:xfrm>
            <a:off x="6096000" y="3664175"/>
            <a:ext cx="5232400" cy="1231299"/>
          </a:xfrm>
          <a:prstGeom prst="rect">
            <a:avLst/>
          </a:prstGeom>
        </p:spPr>
        <p:txBody>
          <a:bodyPr wrap="square" lIns="0" tIns="0" rIns="0" bIns="0" rtlCol="0" anchor="t">
            <a:spAutoFit/>
          </a:bodyPr>
          <a:lstStyle/>
          <a:p>
            <a:pPr algn="just" defTabSz="609630">
              <a:spcBef>
                <a:spcPts val="800"/>
              </a:spcBef>
              <a:spcAft>
                <a:spcPts val="800"/>
              </a:spcAft>
            </a:pPr>
            <a:r>
              <a:rPr lang="uk" sz="2667" b="1" dirty="0">
                <a:solidFill>
                  <a:srgbClr val="000000"/>
                </a:solidFill>
                <a:latin typeface="Open Sans"/>
                <a:ea typeface="Open Sans"/>
                <a:cs typeface="Open Sans"/>
                <a:sym typeface="Open Sans"/>
              </a:rPr>
              <a:t>Перевірте, чи не закінчився термін дії </a:t>
            </a:r>
            <a:r>
              <a:rPr lang="en-US" sz="2667" b="1" dirty="0">
                <a:solidFill>
                  <a:srgbClr val="000000"/>
                </a:solidFill>
                <a:latin typeface="Open Sans"/>
                <a:ea typeface="Open Sans"/>
                <a:cs typeface="Open Sans"/>
                <a:sym typeface="Open Sans"/>
              </a:rPr>
              <a:t>DVR</a:t>
            </a:r>
            <a:r>
              <a:rPr lang="uk" sz="2667" b="1" dirty="0">
                <a:solidFill>
                  <a:srgbClr val="000000"/>
                </a:solidFill>
                <a:latin typeface="Open Sans"/>
                <a:ea typeface="Open Sans"/>
                <a:cs typeface="Open Sans"/>
                <a:sym typeface="Open Sans"/>
              </a:rPr>
              <a:t>, та вийміть його з упаковки.</a:t>
            </a:r>
          </a:p>
        </p:txBody>
      </p:sp>
      <p:sp>
        <p:nvSpPr>
          <p:cNvPr id="7" name="TextBox 7"/>
          <p:cNvSpPr txBox="1"/>
          <p:nvPr/>
        </p:nvSpPr>
        <p:spPr>
          <a:xfrm>
            <a:off x="2032698" y="1537900"/>
            <a:ext cx="10965039" cy="445635"/>
          </a:xfrm>
          <a:prstGeom prst="rect">
            <a:avLst/>
          </a:prstGeom>
        </p:spPr>
        <p:txBody>
          <a:bodyPr lIns="0" tIns="0" rIns="0" bIns="0" rtlCol="0" anchor="t">
            <a:spAutoFit/>
          </a:bodyPr>
          <a:lstStyle/>
          <a:p>
            <a:pPr defTabSz="609630">
              <a:lnSpc>
                <a:spcPts val="3435"/>
              </a:lnSpc>
            </a:pPr>
            <a:r>
              <a:rPr lang="uk" sz="3700" b="1" dirty="0">
                <a:solidFill>
                  <a:srgbClr val="000000"/>
                </a:solidFill>
                <a:latin typeface="Roboto Condensed Bold"/>
                <a:ea typeface="Roboto Condensed Bold"/>
                <a:cs typeface="Roboto Condensed Bold"/>
                <a:sym typeface="Roboto Condensed Bold"/>
              </a:rPr>
              <a:t>Крок 2: Підготовка до </a:t>
            </a:r>
            <a:r>
              <a:rPr lang="ru-RU" sz="3700" b="1" dirty="0" err="1">
                <a:solidFill>
                  <a:srgbClr val="000000"/>
                </a:solidFill>
                <a:latin typeface="Roboto Condensed Bold"/>
                <a:ea typeface="Roboto Condensed Bold"/>
              </a:rPr>
              <a:t>введення</a:t>
            </a:r>
            <a:r>
              <a:rPr lang="uk" sz="3700" b="1" dirty="0">
                <a:solidFill>
                  <a:srgbClr val="000000"/>
                </a:solidFill>
                <a:latin typeface="Roboto Condensed Bold"/>
                <a:ea typeface="Roboto Condensed Bold"/>
                <a:cs typeface="Roboto Condensed Bold"/>
                <a:sym typeface="Roboto Condensed Bold"/>
              </a:rPr>
              <a:t> DVR</a:t>
            </a:r>
          </a:p>
        </p:txBody>
      </p:sp>
      <p:grpSp>
        <p:nvGrpSpPr>
          <p:cNvPr id="8" name="Group 8"/>
          <p:cNvGrpSpPr/>
          <p:nvPr/>
        </p:nvGrpSpPr>
        <p:grpSpPr>
          <a:xfrm>
            <a:off x="299476" y="2918324"/>
            <a:ext cx="2536974" cy="2536974"/>
            <a:chOff x="0" y="0"/>
            <a:chExt cx="812800" cy="812800"/>
          </a:xfrm>
        </p:grpSpPr>
        <p:sp>
          <p:nvSpPr>
            <p:cNvPr id="9" name="Freeform 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6" cstate="email">
                <a:extLst>
                  <a:ext uri="{28A0092B-C50C-407E-A947-70E740481C1C}">
                    <a14:useLocalDpi xmlns:a14="http://schemas.microsoft.com/office/drawing/2010/main"/>
                  </a:ext>
                </a:extLst>
              </a:blip>
              <a:stretch>
                <a:fillRect/>
              </a:stretch>
            </a:blipFill>
            <a:ln w="38100" cap="sq">
              <a:solidFill>
                <a:srgbClr val="62B7B3"/>
              </a:solidFill>
              <a:prstDash val="solid"/>
              <a:miter/>
            </a:ln>
          </p:spPr>
        </p:sp>
      </p:grpSp>
      <p:grpSp>
        <p:nvGrpSpPr>
          <p:cNvPr id="10" name="Group 10"/>
          <p:cNvGrpSpPr/>
          <p:nvPr/>
        </p:nvGrpSpPr>
        <p:grpSpPr>
          <a:xfrm>
            <a:off x="3099470" y="2918324"/>
            <a:ext cx="2536974" cy="2536974"/>
            <a:chOff x="0" y="0"/>
            <a:chExt cx="812800" cy="812800"/>
          </a:xfrm>
        </p:grpSpPr>
        <p:sp>
          <p:nvSpPr>
            <p:cNvPr id="11" name="Freeform 1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7" cstate="email">
                <a:extLst>
                  <a:ext uri="{28A0092B-C50C-407E-A947-70E740481C1C}">
                    <a14:useLocalDpi xmlns:a14="http://schemas.microsoft.com/office/drawing/2010/main"/>
                  </a:ext>
                </a:extLst>
              </a:blip>
              <a:stretch>
                <a:fillRect/>
              </a:stretch>
            </a:blipFill>
            <a:ln w="38100" cap="sq">
              <a:solidFill>
                <a:srgbClr val="62B7B3"/>
              </a:solidFill>
              <a:prstDash val="solid"/>
              <a:miter/>
            </a:ln>
          </p:spPr>
        </p:sp>
      </p:grpSp>
      <p:sp>
        <p:nvSpPr>
          <p:cNvPr id="12" name="TextBox 12"/>
          <p:cNvSpPr txBox="1"/>
          <p:nvPr/>
        </p:nvSpPr>
        <p:spPr>
          <a:xfrm rot="998679">
            <a:off x="1263185" y="3805893"/>
            <a:ext cx="1185391" cy="211340"/>
          </a:xfrm>
          <a:prstGeom prst="rect">
            <a:avLst/>
          </a:prstGeom>
        </p:spPr>
        <p:txBody>
          <a:bodyPr lIns="0" tIns="0" rIns="0" bIns="0" rtlCol="0" anchor="t">
            <a:spAutoFit/>
          </a:bodyPr>
          <a:lstStyle/>
          <a:p>
            <a:pPr algn="ctr" defTabSz="609630">
              <a:lnSpc>
                <a:spcPts val="1833"/>
              </a:lnSpc>
            </a:pPr>
            <a:r>
              <a:rPr lang="uk" sz="1309">
                <a:solidFill>
                  <a:srgbClr val="000000"/>
                </a:solidFill>
                <a:latin typeface="Courier Prime"/>
                <a:ea typeface="Courier Prime"/>
                <a:cs typeface="Courier Prime"/>
                <a:sym typeface="Courier Prime"/>
              </a:rPr>
              <a:t>05-02-2026</a:t>
            </a: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829168" y="1288639"/>
            <a:ext cx="9461821" cy="2470741"/>
          </a:xfrm>
          <a:prstGeom prst="rect">
            <a:avLst/>
          </a:prstGeom>
        </p:spPr>
        <p:txBody>
          <a:bodyPr lIns="0" tIns="0" rIns="0" bIns="0" rtlCol="0" anchor="t">
            <a:spAutoFit/>
          </a:bodyPr>
          <a:lstStyle/>
          <a:p>
            <a:pPr marL="0" marR="0" lvl="0" indent="0" algn="l" defTabSz="609630" rtl="0" eaLnBrk="1" fontAlgn="auto" latinLnBrk="0" hangingPunct="1">
              <a:lnSpc>
                <a:spcPts val="2583"/>
              </a:lnSpc>
              <a:spcBef>
                <a:spcPts val="0"/>
              </a:spcBef>
              <a:spcAft>
                <a:spcPts val="600"/>
              </a:spcAft>
              <a:buClrTx/>
              <a:buSzTx/>
              <a:buFontTx/>
              <a:buNone/>
              <a:tabLst/>
              <a:defRPr/>
            </a:pPr>
            <a:r>
              <a:rPr kumimoji="0" lang="uk" sz="200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Якщо попередня ін'єкція була </a:t>
            </a:r>
            <a:r>
              <a:rPr lang="uk" sz="2000" b="1" dirty="0">
                <a:solidFill>
                  <a:srgbClr val="000000"/>
                </a:solidFill>
                <a:latin typeface="Open Sans Bold"/>
                <a:ea typeface="Open Sans Bold"/>
                <a:cs typeface="Open Sans Bold"/>
                <a:sym typeface="Open Sans Bold"/>
              </a:rPr>
              <a:t>ПОЧАТКОВОЮ</a:t>
            </a:r>
            <a:r>
              <a:rPr kumimoji="0" lang="uk" sz="200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 ІН'ЄКЦІЄЮ 1:</a:t>
            </a:r>
          </a:p>
          <a:p>
            <a:pPr marL="516255" marR="0" lvl="1" indent="-257810" algn="l" defTabSz="609630" rtl="0" eaLnBrk="1" fontAlgn="auto" latinLnBrk="0" hangingPunct="1">
              <a:lnSpc>
                <a:spcPts val="2583"/>
              </a:lnSpc>
              <a:spcBef>
                <a:spcPts val="0"/>
              </a:spcBef>
              <a:spcAft>
                <a:spcPts val="600"/>
              </a:spcAft>
              <a:buClrTx/>
              <a:buSzTx/>
              <a:buFont typeface="Arial"/>
              <a:buChar char="•"/>
              <a:tabLst/>
              <a:defRPr/>
            </a:pPr>
            <a:r>
              <a:rPr kumimoji="0" lang="uk" sz="2000" b="0" i="0" u="none" strike="noStrike" kern="1200" cap="none" spc="0" normalizeH="0" baseline="0" noProof="0" dirty="0">
                <a:ln>
                  <a:noFill/>
                </a:ln>
                <a:solidFill>
                  <a:srgbClr val="000000"/>
                </a:solidFill>
                <a:effectLst/>
                <a:uLnTx/>
                <a:uFillTx/>
                <a:latin typeface="Open Sans"/>
                <a:ea typeface="Open Sans"/>
                <a:cs typeface="Open Sans"/>
                <a:sym typeface="Open Sans"/>
              </a:rPr>
              <a:t>Якщо з моменту попередньої ін'єкції минуло ≤ 2 місяців, </a:t>
            </a:r>
            <a:r>
              <a:rPr lang="uk" sz="2000" b="1" dirty="0">
                <a:solidFill>
                  <a:srgbClr val="000000"/>
                </a:solidFill>
                <a:latin typeface="Open Sans Bold"/>
                <a:ea typeface="Open Sans Bold"/>
                <a:cs typeface="Open Sans Bold"/>
                <a:sym typeface="Open Sans Bold"/>
              </a:rPr>
              <a:t>зробіть</a:t>
            </a:r>
            <a:r>
              <a:rPr kumimoji="0" lang="uk" sz="200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 </a:t>
            </a:r>
            <a:r>
              <a:rPr lang="uk" sz="2000" b="1" dirty="0">
                <a:solidFill>
                  <a:srgbClr val="000000"/>
                </a:solidFill>
                <a:latin typeface="Open Sans"/>
                <a:ea typeface="Open Sans"/>
                <a:cs typeface="Open Sans"/>
                <a:sym typeface="Open Sans"/>
              </a:rPr>
              <a:t>ПОЧАТКОВУ</a:t>
            </a:r>
            <a:r>
              <a:rPr kumimoji="0" lang="uk" sz="2000" b="1" i="0" u="none" strike="noStrike" kern="1200" cap="none" spc="0" normalizeH="0" baseline="0" noProof="0" dirty="0">
                <a:ln>
                  <a:noFill/>
                </a:ln>
                <a:solidFill>
                  <a:srgbClr val="000000"/>
                </a:solidFill>
                <a:effectLst/>
                <a:uLnTx/>
                <a:uFillTx/>
                <a:latin typeface="Open Sans"/>
                <a:ea typeface="Open Sans"/>
                <a:cs typeface="Open Sans"/>
                <a:sym typeface="Open Sans"/>
              </a:rPr>
              <a:t> ІН'ЄКЦІЮ 2 сьогодні </a:t>
            </a:r>
            <a:r>
              <a:rPr kumimoji="0" lang="uk" sz="2000" b="0" i="0" u="none" strike="noStrike" kern="1200" cap="none" spc="0" normalizeH="0" baseline="0" noProof="0" dirty="0">
                <a:ln>
                  <a:noFill/>
                </a:ln>
                <a:solidFill>
                  <a:srgbClr val="000000"/>
                </a:solidFill>
                <a:effectLst/>
                <a:uLnTx/>
                <a:uFillTx/>
                <a:latin typeface="Open Sans"/>
                <a:ea typeface="Open Sans"/>
                <a:cs typeface="Open Sans"/>
                <a:sym typeface="Open Sans"/>
              </a:rPr>
              <a:t>(ніби затримки не було); заплануйте НАСТУПНУ ІН'ЄКЦІЮ через 2 місяці</a:t>
            </a:r>
            <a:endParaRPr lang="uk" sz="2000" b="0" i="0" u="none" strike="noStrike" kern="1200" cap="none" spc="0" normalizeH="0" baseline="0" noProof="0" dirty="0">
              <a:ln>
                <a:noFill/>
              </a:ln>
              <a:solidFill>
                <a:srgbClr val="000000"/>
              </a:solidFill>
              <a:effectLst/>
              <a:uLnTx/>
              <a:uFillTx/>
              <a:latin typeface="Open Sans"/>
              <a:ea typeface="Open Sans"/>
              <a:cs typeface="Open Sans"/>
            </a:endParaRPr>
          </a:p>
          <a:p>
            <a:pPr marL="516255" lvl="1" indent="-257810" defTabSz="609630">
              <a:lnSpc>
                <a:spcPts val="2583"/>
              </a:lnSpc>
              <a:spcAft>
                <a:spcPts val="600"/>
              </a:spcAft>
              <a:buFont typeface="Arial"/>
              <a:buChar char="•"/>
              <a:defRPr/>
            </a:pPr>
            <a:r>
              <a:rPr kumimoji="0" lang="uk" sz="2000" b="0" i="0" u="none" strike="noStrike" kern="1200" cap="none" spc="0" normalizeH="0" baseline="0" noProof="0" dirty="0">
                <a:ln>
                  <a:noFill/>
                </a:ln>
                <a:solidFill>
                  <a:srgbClr val="000000"/>
                </a:solidFill>
                <a:effectLst/>
                <a:uLnTx/>
                <a:uFillTx/>
                <a:latin typeface="Open Sans"/>
                <a:ea typeface="Open Sans"/>
                <a:cs typeface="Open Sans"/>
                <a:sym typeface="Open Sans"/>
              </a:rPr>
              <a:t>Якщо з моменту попередньої ін'єкції </a:t>
            </a:r>
            <a:r>
              <a:rPr kumimoji="0" lang="uk" sz="2000" b="1" i="0" u="none" strike="noStrike" kern="1200" cap="none" spc="0" normalizeH="0" baseline="0" noProof="0" dirty="0">
                <a:ln>
                  <a:noFill/>
                </a:ln>
                <a:solidFill>
                  <a:srgbClr val="000000"/>
                </a:solidFill>
                <a:effectLst/>
                <a:uLnTx/>
                <a:uFillTx/>
                <a:latin typeface="Open Sans"/>
                <a:ea typeface="Open Sans"/>
                <a:cs typeface="Open Sans"/>
                <a:sym typeface="Open Sans"/>
              </a:rPr>
              <a:t>минуло &gt; 2 місяців, </a:t>
            </a:r>
            <a:r>
              <a:rPr kumimoji="0" lang="uk" sz="200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почніть </a:t>
            </a:r>
            <a:r>
              <a:rPr kumimoji="0" lang="uk" sz="2000" b="0" i="0" u="none" strike="noStrike" kern="1200" cap="none" spc="0" normalizeH="0" baseline="0" noProof="0" dirty="0">
                <a:ln>
                  <a:noFill/>
                </a:ln>
                <a:solidFill>
                  <a:srgbClr val="000000"/>
                </a:solidFill>
                <a:effectLst/>
                <a:uLnTx/>
                <a:uFillTx/>
                <a:latin typeface="Open Sans"/>
                <a:ea typeface="Open Sans"/>
                <a:cs typeface="Open Sans"/>
                <a:sym typeface="Open Sans"/>
              </a:rPr>
              <a:t>з</a:t>
            </a:r>
            <a:r>
              <a:rPr lang="uk" sz="2000" dirty="0">
                <a:solidFill>
                  <a:srgbClr val="000000"/>
                </a:solidFill>
                <a:latin typeface="Open Sans"/>
                <a:ea typeface="Open Sans"/>
                <a:cs typeface="Open Sans"/>
                <a:sym typeface="Open Sans"/>
              </a:rPr>
              <a:t> ПОЧАТКОВОЇ</a:t>
            </a:r>
            <a:r>
              <a:rPr kumimoji="0" lang="uk" sz="2000" b="0" i="0" u="none" strike="noStrike" kern="1200" cap="none" spc="0" normalizeH="0" baseline="0" noProof="0" dirty="0">
                <a:ln>
                  <a:noFill/>
                </a:ln>
                <a:solidFill>
                  <a:srgbClr val="000000"/>
                </a:solidFill>
                <a:effectLst/>
                <a:uLnTx/>
                <a:uFillTx/>
                <a:latin typeface="Open Sans"/>
                <a:ea typeface="Open Sans"/>
                <a:cs typeface="Open Sans"/>
                <a:sym typeface="Open Sans"/>
              </a:rPr>
              <a:t> ІН'ЄКЦІЇ </a:t>
            </a:r>
            <a:r>
              <a:rPr lang="uk" sz="2000" dirty="0">
                <a:solidFill>
                  <a:srgbClr val="000000"/>
                </a:solidFill>
                <a:latin typeface="Open Sans"/>
                <a:ea typeface="Open Sans"/>
                <a:cs typeface="Open Sans"/>
                <a:sym typeface="Open Sans"/>
              </a:rPr>
              <a:t>1 сьогодні</a:t>
            </a:r>
            <a:r>
              <a:rPr kumimoji="0" lang="uk" sz="2000" b="0" i="0" u="none" strike="noStrike" kern="1200" cap="none" spc="0" normalizeH="0" baseline="0" noProof="0" dirty="0">
                <a:ln>
                  <a:noFill/>
                </a:ln>
                <a:solidFill>
                  <a:srgbClr val="000000"/>
                </a:solidFill>
                <a:effectLst/>
                <a:uLnTx/>
                <a:uFillTx/>
                <a:latin typeface="Open Sans"/>
                <a:ea typeface="Open Sans"/>
                <a:cs typeface="Open Sans"/>
                <a:sym typeface="Open Sans"/>
              </a:rPr>
              <a:t>; заплануйте </a:t>
            </a:r>
            <a:r>
              <a:rPr lang="uk" sz="2000" dirty="0">
                <a:solidFill>
                  <a:srgbClr val="000000"/>
                </a:solidFill>
                <a:latin typeface="Open Sans"/>
                <a:ea typeface="Open Sans"/>
                <a:cs typeface="Open Sans"/>
                <a:sym typeface="Open Sans"/>
              </a:rPr>
              <a:t>ПОЧАТКОВУ</a:t>
            </a:r>
            <a:r>
              <a:rPr kumimoji="0" lang="uk" sz="2000" b="0" i="0" u="none" strike="noStrike" kern="1200" cap="none" spc="0" normalizeH="0" baseline="0" noProof="0" dirty="0">
                <a:ln>
                  <a:noFill/>
                </a:ln>
                <a:solidFill>
                  <a:srgbClr val="000000"/>
                </a:solidFill>
                <a:effectLst/>
                <a:uLnTx/>
                <a:uFillTx/>
                <a:latin typeface="Open Sans"/>
                <a:ea typeface="Open Sans"/>
                <a:cs typeface="Open Sans"/>
                <a:sym typeface="Open Sans"/>
              </a:rPr>
              <a:t> ІН'ЄКЦІЮ 2 через 1 місяць</a:t>
            </a:r>
            <a:endParaRPr lang="uk" sz="2000" b="0" i="0" u="none" strike="noStrike" kern="1200" cap="none" spc="0" normalizeH="0" baseline="0" noProof="0" dirty="0">
              <a:ln>
                <a:noFill/>
              </a:ln>
              <a:solidFill>
                <a:srgbClr val="000000"/>
              </a:solidFill>
              <a:effectLst/>
              <a:uLnTx/>
              <a:uFillTx/>
              <a:latin typeface="Open Sans"/>
              <a:ea typeface="Open Sans"/>
              <a:cs typeface="Open Sans"/>
            </a:endParaRPr>
          </a:p>
        </p:txBody>
      </p:sp>
      <p:sp>
        <p:nvSpPr>
          <p:cNvPr id="3" name="Freeform 3"/>
          <p:cNvSpPr/>
          <p:nvPr/>
        </p:nvSpPr>
        <p:spPr>
          <a:xfrm rot="-1423675">
            <a:off x="202306" y="217969"/>
            <a:ext cx="1354366" cy="1290033"/>
          </a:xfrm>
          <a:custGeom>
            <a:avLst/>
            <a:gdLst/>
            <a:ahLst/>
            <a:cxnLst/>
            <a:rect l="l" t="t" r="r" b="b"/>
            <a:pathLst>
              <a:path w="2031549" h="1935050">
                <a:moveTo>
                  <a:pt x="0" y="0"/>
                </a:moveTo>
                <a:lnTo>
                  <a:pt x="2031549" y="0"/>
                </a:lnTo>
                <a:lnTo>
                  <a:pt x="2031549" y="1935051"/>
                </a:lnTo>
                <a:lnTo>
                  <a:pt x="0" y="1935051"/>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grpSp>
        <p:nvGrpSpPr>
          <p:cNvPr id="4" name="Group 4"/>
          <p:cNvGrpSpPr/>
          <p:nvPr/>
        </p:nvGrpSpPr>
        <p:grpSpPr>
          <a:xfrm>
            <a:off x="428792" y="369825"/>
            <a:ext cx="901397" cy="908208"/>
            <a:chOff x="0" y="0"/>
            <a:chExt cx="1802793" cy="1816416"/>
          </a:xfrm>
        </p:grpSpPr>
        <p:sp>
          <p:nvSpPr>
            <p:cNvPr id="5" name="Freeform 5"/>
            <p:cNvSpPr/>
            <p:nvPr/>
          </p:nvSpPr>
          <p:spPr>
            <a:xfrm rot="-10800000">
              <a:off x="0" y="0"/>
              <a:ext cx="1802793" cy="1816416"/>
            </a:xfrm>
            <a:custGeom>
              <a:avLst/>
              <a:gdLst/>
              <a:ahLst/>
              <a:cxnLst/>
              <a:rect l="l" t="t" r="r" b="b"/>
              <a:pathLst>
                <a:path w="1802793" h="1816416">
                  <a:moveTo>
                    <a:pt x="0" y="0"/>
                  </a:moveTo>
                  <a:lnTo>
                    <a:pt x="1802793" y="0"/>
                  </a:lnTo>
                  <a:lnTo>
                    <a:pt x="1802793" y="1816416"/>
                  </a:lnTo>
                  <a:lnTo>
                    <a:pt x="0" y="1816416"/>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sp>
          <p:nvSpPr>
            <p:cNvPr id="6" name="TextBox 6"/>
            <p:cNvSpPr txBox="1"/>
            <p:nvPr/>
          </p:nvSpPr>
          <p:spPr>
            <a:xfrm>
              <a:off x="714570" y="625516"/>
              <a:ext cx="571940" cy="212238"/>
            </a:xfrm>
            <a:prstGeom prst="rect">
              <a:avLst/>
            </a:prstGeom>
          </p:spPr>
          <p:txBody>
            <a:bodyPr lIns="0" tIns="0" rIns="0" bIns="0" rtlCol="0" anchor="t">
              <a:spAutoFit/>
            </a:bodyPr>
            <a:lstStyle/>
            <a:p>
              <a:pPr marL="0" marR="0" lvl="0" indent="0" algn="ctr" defTabSz="609630" rtl="0" eaLnBrk="1" fontAlgn="auto" latinLnBrk="0" hangingPunct="1">
                <a:lnSpc>
                  <a:spcPts val="936"/>
                </a:lnSpc>
                <a:spcBef>
                  <a:spcPts val="0"/>
                </a:spcBef>
                <a:spcAft>
                  <a:spcPts val="0"/>
                </a:spcAft>
                <a:buClrTx/>
                <a:buSzTx/>
                <a:buFontTx/>
                <a:buNone/>
                <a:tabLst/>
                <a:defRPr/>
              </a:pPr>
              <a:r>
                <a:rPr kumimoji="0" lang="uk" sz="669" b="0" i="0" u="none" strike="noStrike" kern="1200" cap="none" spc="0" normalizeH="0" baseline="0" noProof="0">
                  <a:ln>
                    <a:noFill/>
                  </a:ln>
                  <a:solidFill>
                    <a:srgbClr val="A93291"/>
                  </a:solidFill>
                  <a:effectLst/>
                  <a:uLnTx/>
                  <a:uFillTx/>
                  <a:latin typeface="Aloja"/>
                  <a:ea typeface="Aloja"/>
                  <a:cs typeface="Aloja"/>
                  <a:sym typeface="Aloja"/>
                </a:rPr>
                <a:t>С</a:t>
              </a:r>
            </a:p>
          </p:txBody>
        </p:sp>
      </p:grpSp>
      <p:sp>
        <p:nvSpPr>
          <p:cNvPr id="7" name="Freeform 7"/>
          <p:cNvSpPr/>
          <p:nvPr/>
        </p:nvSpPr>
        <p:spPr>
          <a:xfrm>
            <a:off x="1270301" y="3820029"/>
            <a:ext cx="9651399" cy="2847163"/>
          </a:xfrm>
          <a:custGeom>
            <a:avLst/>
            <a:gdLst/>
            <a:ahLst/>
            <a:cxnLst/>
            <a:rect l="l" t="t" r="r" b="b"/>
            <a:pathLst>
              <a:path w="14477098" h="4270744">
                <a:moveTo>
                  <a:pt x="0" y="0"/>
                </a:moveTo>
                <a:lnTo>
                  <a:pt x="14477098" y="0"/>
                </a:lnTo>
                <a:lnTo>
                  <a:pt x="14477098" y="4270744"/>
                </a:lnTo>
                <a:lnTo>
                  <a:pt x="0" y="4270744"/>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sp>
      <p:sp>
        <p:nvSpPr>
          <p:cNvPr id="8" name="TextBox 8"/>
          <p:cNvSpPr txBox="1"/>
          <p:nvPr/>
        </p:nvSpPr>
        <p:spPr>
          <a:xfrm>
            <a:off x="1957332" y="630550"/>
            <a:ext cx="9548868" cy="436017"/>
          </a:xfrm>
          <a:prstGeom prst="rect">
            <a:avLst/>
          </a:prstGeom>
        </p:spPr>
        <p:txBody>
          <a:bodyPr lIns="0" tIns="0" rIns="0" bIns="0" rtlCol="0" anchor="t">
            <a:spAutoFit/>
          </a:bodyPr>
          <a:lstStyle/>
          <a:p>
            <a:pPr marL="0" marR="0" lvl="0" indent="0" algn="l" defTabSz="609630" rtl="0" eaLnBrk="1" fontAlgn="auto" latinLnBrk="0" hangingPunct="1">
              <a:lnSpc>
                <a:spcPts val="3435"/>
              </a:lnSpc>
              <a:spcBef>
                <a:spcPts val="0"/>
              </a:spcBef>
              <a:spcAft>
                <a:spcPts val="0"/>
              </a:spcAft>
              <a:buClrTx/>
              <a:buSzTx/>
              <a:buFontTx/>
              <a:buNone/>
              <a:tabLst/>
              <a:defRPr/>
            </a:pPr>
            <a:r>
              <a:rPr kumimoji="0" lang="uk" sz="3600" b="1" i="0" u="none" strike="noStrike" kern="1200" cap="none" spc="0" normalizeH="0" baseline="0" noProof="0" dirty="0">
                <a:ln>
                  <a:noFill/>
                </a:ln>
                <a:solidFill>
                  <a:srgbClr val="A93291"/>
                </a:solidFill>
                <a:effectLst/>
                <a:uLnTx/>
                <a:uFillTx/>
                <a:latin typeface="Roboto Condensed Bold"/>
                <a:ea typeface="Roboto Condensed Bold"/>
                <a:cs typeface="Roboto Condensed Bold"/>
                <a:sym typeface="Roboto Condensed Bold"/>
              </a:rPr>
              <a:t>Пропущені ін'єкції: CAB-LA</a:t>
            </a: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1423675">
            <a:off x="202306" y="217969"/>
            <a:ext cx="1354366" cy="1290033"/>
          </a:xfrm>
          <a:custGeom>
            <a:avLst/>
            <a:gdLst/>
            <a:ahLst/>
            <a:cxnLst/>
            <a:rect l="l" t="t" r="r" b="b"/>
            <a:pathLst>
              <a:path w="2031549" h="1935050">
                <a:moveTo>
                  <a:pt x="0" y="0"/>
                </a:moveTo>
                <a:lnTo>
                  <a:pt x="2031549" y="0"/>
                </a:lnTo>
                <a:lnTo>
                  <a:pt x="2031549" y="1935051"/>
                </a:lnTo>
                <a:lnTo>
                  <a:pt x="0" y="1935051"/>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grpSp>
        <p:nvGrpSpPr>
          <p:cNvPr id="3" name="Group 3"/>
          <p:cNvGrpSpPr/>
          <p:nvPr/>
        </p:nvGrpSpPr>
        <p:grpSpPr>
          <a:xfrm>
            <a:off x="428792" y="369825"/>
            <a:ext cx="901397" cy="908208"/>
            <a:chOff x="0" y="0"/>
            <a:chExt cx="1802793" cy="1816416"/>
          </a:xfrm>
        </p:grpSpPr>
        <p:sp>
          <p:nvSpPr>
            <p:cNvPr id="4" name="Freeform 4"/>
            <p:cNvSpPr/>
            <p:nvPr/>
          </p:nvSpPr>
          <p:spPr>
            <a:xfrm rot="-10800000">
              <a:off x="0" y="0"/>
              <a:ext cx="1802793" cy="1816416"/>
            </a:xfrm>
            <a:custGeom>
              <a:avLst/>
              <a:gdLst/>
              <a:ahLst/>
              <a:cxnLst/>
              <a:rect l="l" t="t" r="r" b="b"/>
              <a:pathLst>
                <a:path w="1802793" h="1816416">
                  <a:moveTo>
                    <a:pt x="0" y="0"/>
                  </a:moveTo>
                  <a:lnTo>
                    <a:pt x="1802793" y="0"/>
                  </a:lnTo>
                  <a:lnTo>
                    <a:pt x="1802793" y="1816416"/>
                  </a:lnTo>
                  <a:lnTo>
                    <a:pt x="0" y="1816416"/>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sp>
          <p:nvSpPr>
            <p:cNvPr id="5" name="TextBox 5"/>
            <p:cNvSpPr txBox="1"/>
            <p:nvPr/>
          </p:nvSpPr>
          <p:spPr>
            <a:xfrm>
              <a:off x="714570" y="625516"/>
              <a:ext cx="571940" cy="212238"/>
            </a:xfrm>
            <a:prstGeom prst="rect">
              <a:avLst/>
            </a:prstGeom>
          </p:spPr>
          <p:txBody>
            <a:bodyPr lIns="0" tIns="0" rIns="0" bIns="0" rtlCol="0" anchor="t">
              <a:spAutoFit/>
            </a:bodyPr>
            <a:lstStyle/>
            <a:p>
              <a:pPr marL="0" marR="0" lvl="0" indent="0" algn="ctr" defTabSz="609630" rtl="0" eaLnBrk="1" fontAlgn="auto" latinLnBrk="0" hangingPunct="1">
                <a:lnSpc>
                  <a:spcPts val="936"/>
                </a:lnSpc>
                <a:spcBef>
                  <a:spcPts val="0"/>
                </a:spcBef>
                <a:spcAft>
                  <a:spcPts val="0"/>
                </a:spcAft>
                <a:buClrTx/>
                <a:buSzTx/>
                <a:buFontTx/>
                <a:buNone/>
                <a:tabLst/>
                <a:defRPr/>
              </a:pPr>
              <a:r>
                <a:rPr kumimoji="0" lang="uk" sz="669" b="0" i="0" u="none" strike="noStrike" kern="1200" cap="none" spc="0" normalizeH="0" baseline="0" noProof="0">
                  <a:ln>
                    <a:noFill/>
                  </a:ln>
                  <a:solidFill>
                    <a:srgbClr val="A93291"/>
                  </a:solidFill>
                  <a:effectLst/>
                  <a:uLnTx/>
                  <a:uFillTx/>
                  <a:latin typeface="Aloja"/>
                  <a:ea typeface="Aloja"/>
                  <a:cs typeface="Aloja"/>
                  <a:sym typeface="Aloja"/>
                </a:rPr>
                <a:t>С</a:t>
              </a:r>
            </a:p>
          </p:txBody>
        </p:sp>
      </p:grpSp>
      <p:sp>
        <p:nvSpPr>
          <p:cNvPr id="6" name="Freeform 6"/>
          <p:cNvSpPr/>
          <p:nvPr/>
        </p:nvSpPr>
        <p:spPr>
          <a:xfrm>
            <a:off x="116380" y="2612988"/>
            <a:ext cx="11959240" cy="3318689"/>
          </a:xfrm>
          <a:custGeom>
            <a:avLst/>
            <a:gdLst/>
            <a:ahLst/>
            <a:cxnLst/>
            <a:rect l="l" t="t" r="r" b="b"/>
            <a:pathLst>
              <a:path w="17938860" h="4978034">
                <a:moveTo>
                  <a:pt x="0" y="0"/>
                </a:moveTo>
                <a:lnTo>
                  <a:pt x="17938860" y="0"/>
                </a:lnTo>
                <a:lnTo>
                  <a:pt x="17938860" y="4978033"/>
                </a:lnTo>
                <a:lnTo>
                  <a:pt x="0" y="4978033"/>
                </a:lnTo>
                <a:lnTo>
                  <a:pt x="0" y="0"/>
                </a:lnTo>
                <a:close/>
              </a:path>
            </a:pathLst>
          </a:custGeom>
          <a:blipFill>
            <a:blip r:embed="rId6" cstate="email">
              <a:extLst>
                <a:ext uri="{28A0092B-C50C-407E-A947-70E740481C1C}">
                  <a14:useLocalDpi xmlns:a14="http://schemas.microsoft.com/office/drawing/2010/main"/>
                </a:ext>
              </a:extLst>
            </a:blip>
            <a:stretch>
              <a:fillRect/>
            </a:stretch>
          </a:blipFill>
        </p:spPr>
      </p:sp>
      <p:sp>
        <p:nvSpPr>
          <p:cNvPr id="7" name="TextBox 7"/>
          <p:cNvSpPr txBox="1"/>
          <p:nvPr/>
        </p:nvSpPr>
        <p:spPr>
          <a:xfrm>
            <a:off x="1829168" y="1282289"/>
            <a:ext cx="9836153" cy="1038746"/>
          </a:xfrm>
          <a:prstGeom prst="rect">
            <a:avLst/>
          </a:prstGeom>
        </p:spPr>
        <p:txBody>
          <a:bodyPr lIns="0" tIns="0" rIns="0" bIns="0" rtlCol="0" anchor="t">
            <a:spAutoFit/>
          </a:bodyPr>
          <a:lstStyle/>
          <a:p>
            <a:pPr marL="0" marR="0" lvl="0" indent="0" algn="l" defTabSz="609630" rtl="0" eaLnBrk="1" fontAlgn="auto" latinLnBrk="0" hangingPunct="1">
              <a:lnSpc>
                <a:spcPts val="2669"/>
              </a:lnSpc>
              <a:spcBef>
                <a:spcPts val="0"/>
              </a:spcBef>
              <a:spcAft>
                <a:spcPts val="0"/>
              </a:spcAft>
              <a:buClrTx/>
              <a:buSzTx/>
              <a:buFontTx/>
              <a:buNone/>
              <a:tabLst/>
              <a:defRPr/>
            </a:pPr>
            <a:r>
              <a:rPr kumimoji="0" lang="uk" sz="2400" b="0" i="0" u="none" strike="noStrike" kern="1200" cap="none" spc="0" normalizeH="0" baseline="0" noProof="0" dirty="0">
                <a:ln>
                  <a:noFill/>
                </a:ln>
                <a:solidFill>
                  <a:srgbClr val="000000"/>
                </a:solidFill>
                <a:effectLst/>
                <a:uLnTx/>
                <a:uFillTx/>
                <a:latin typeface="Open Sans"/>
                <a:ea typeface="Open Sans"/>
                <a:cs typeface="Open Sans"/>
                <a:sym typeface="Open Sans"/>
              </a:rPr>
              <a:t>Наведений тут графік відображає зміни концентрації CAB в організмі між кожним типом ін'єкції, зокрема, коли клієнт повертається із запізненням після пропуску ін'єкції CAB-LA.</a:t>
            </a:r>
          </a:p>
        </p:txBody>
      </p:sp>
      <p:sp>
        <p:nvSpPr>
          <p:cNvPr id="8" name="TextBox 8"/>
          <p:cNvSpPr txBox="1"/>
          <p:nvPr/>
        </p:nvSpPr>
        <p:spPr>
          <a:xfrm>
            <a:off x="1829168" y="402763"/>
            <a:ext cx="9548868" cy="436017"/>
          </a:xfrm>
          <a:prstGeom prst="rect">
            <a:avLst/>
          </a:prstGeom>
        </p:spPr>
        <p:txBody>
          <a:bodyPr lIns="0" tIns="0" rIns="0" bIns="0" rtlCol="0" anchor="t">
            <a:spAutoFit/>
          </a:bodyPr>
          <a:lstStyle/>
          <a:p>
            <a:pPr marL="0" marR="0" lvl="0" indent="0" algn="l" defTabSz="609630" rtl="0" eaLnBrk="1" fontAlgn="auto" latinLnBrk="0" hangingPunct="1">
              <a:lnSpc>
                <a:spcPts val="3435"/>
              </a:lnSpc>
              <a:spcBef>
                <a:spcPts val="0"/>
              </a:spcBef>
              <a:spcAft>
                <a:spcPts val="0"/>
              </a:spcAft>
              <a:buClrTx/>
              <a:buSzTx/>
              <a:buFontTx/>
              <a:buNone/>
              <a:tabLst/>
              <a:defRPr/>
            </a:pPr>
            <a:r>
              <a:rPr kumimoji="0" lang="uk" sz="3600" b="1" i="0" u="none" strike="noStrike" kern="1200" cap="none" spc="0" normalizeH="0" baseline="0" noProof="0" dirty="0">
                <a:ln>
                  <a:noFill/>
                </a:ln>
                <a:solidFill>
                  <a:srgbClr val="A93291"/>
                </a:solidFill>
                <a:effectLst/>
                <a:uLnTx/>
                <a:uFillTx/>
                <a:latin typeface="Roboto Condensed Bold"/>
                <a:ea typeface="Roboto Condensed Bold"/>
                <a:cs typeface="Roboto Condensed Bold"/>
                <a:sym typeface="Roboto Condensed Bold"/>
              </a:rPr>
              <a:t>Пропущені ін'єкції: CAB-LA</a:t>
            </a: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1423675">
            <a:off x="202306" y="217969"/>
            <a:ext cx="1354366" cy="1290033"/>
          </a:xfrm>
          <a:custGeom>
            <a:avLst/>
            <a:gdLst/>
            <a:ahLst/>
            <a:cxnLst/>
            <a:rect l="l" t="t" r="r" b="b"/>
            <a:pathLst>
              <a:path w="2031549" h="1935050">
                <a:moveTo>
                  <a:pt x="0" y="0"/>
                </a:moveTo>
                <a:lnTo>
                  <a:pt x="2031549" y="0"/>
                </a:lnTo>
                <a:lnTo>
                  <a:pt x="2031549" y="1935051"/>
                </a:lnTo>
                <a:lnTo>
                  <a:pt x="0" y="1935051"/>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grpSp>
        <p:nvGrpSpPr>
          <p:cNvPr id="3" name="Group 3"/>
          <p:cNvGrpSpPr/>
          <p:nvPr/>
        </p:nvGrpSpPr>
        <p:grpSpPr>
          <a:xfrm>
            <a:off x="428792" y="369825"/>
            <a:ext cx="901397" cy="908208"/>
            <a:chOff x="0" y="0"/>
            <a:chExt cx="1802793" cy="1816416"/>
          </a:xfrm>
        </p:grpSpPr>
        <p:sp>
          <p:nvSpPr>
            <p:cNvPr id="4" name="Freeform 4"/>
            <p:cNvSpPr/>
            <p:nvPr/>
          </p:nvSpPr>
          <p:spPr>
            <a:xfrm rot="-10800000">
              <a:off x="0" y="0"/>
              <a:ext cx="1802793" cy="1816416"/>
            </a:xfrm>
            <a:custGeom>
              <a:avLst/>
              <a:gdLst/>
              <a:ahLst/>
              <a:cxnLst/>
              <a:rect l="l" t="t" r="r" b="b"/>
              <a:pathLst>
                <a:path w="1802793" h="1816416">
                  <a:moveTo>
                    <a:pt x="0" y="0"/>
                  </a:moveTo>
                  <a:lnTo>
                    <a:pt x="1802793" y="0"/>
                  </a:lnTo>
                  <a:lnTo>
                    <a:pt x="1802793" y="1816416"/>
                  </a:lnTo>
                  <a:lnTo>
                    <a:pt x="0" y="1816416"/>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sp>
          <p:nvSpPr>
            <p:cNvPr id="5" name="TextBox 5"/>
            <p:cNvSpPr txBox="1"/>
            <p:nvPr/>
          </p:nvSpPr>
          <p:spPr>
            <a:xfrm>
              <a:off x="714570" y="625516"/>
              <a:ext cx="571940" cy="212238"/>
            </a:xfrm>
            <a:prstGeom prst="rect">
              <a:avLst/>
            </a:prstGeom>
          </p:spPr>
          <p:txBody>
            <a:bodyPr lIns="0" tIns="0" rIns="0" bIns="0" rtlCol="0" anchor="t">
              <a:spAutoFit/>
            </a:bodyPr>
            <a:lstStyle/>
            <a:p>
              <a:pPr marL="0" marR="0" lvl="0" indent="0" algn="ctr" defTabSz="609630" rtl="0" eaLnBrk="1" fontAlgn="auto" latinLnBrk="0" hangingPunct="1">
                <a:lnSpc>
                  <a:spcPts val="936"/>
                </a:lnSpc>
                <a:spcBef>
                  <a:spcPts val="0"/>
                </a:spcBef>
                <a:spcAft>
                  <a:spcPts val="0"/>
                </a:spcAft>
                <a:buClrTx/>
                <a:buSzTx/>
                <a:buFontTx/>
                <a:buNone/>
                <a:tabLst/>
                <a:defRPr/>
              </a:pPr>
              <a:r>
                <a:rPr kumimoji="0" lang="uk" sz="669" b="0" i="0" u="none" strike="noStrike" kern="1200" cap="none" spc="0" normalizeH="0" baseline="0" noProof="0">
                  <a:ln>
                    <a:noFill/>
                  </a:ln>
                  <a:solidFill>
                    <a:srgbClr val="A93291"/>
                  </a:solidFill>
                  <a:effectLst/>
                  <a:uLnTx/>
                  <a:uFillTx/>
                  <a:latin typeface="Aloja"/>
                  <a:ea typeface="Aloja"/>
                  <a:cs typeface="Aloja"/>
                  <a:sym typeface="Aloja"/>
                </a:rPr>
                <a:t>С</a:t>
              </a:r>
            </a:p>
          </p:txBody>
        </p:sp>
      </p:grpSp>
      <p:sp>
        <p:nvSpPr>
          <p:cNvPr id="6" name="Freeform 6"/>
          <p:cNvSpPr/>
          <p:nvPr/>
        </p:nvSpPr>
        <p:spPr>
          <a:xfrm>
            <a:off x="1589036" y="3600746"/>
            <a:ext cx="9772895" cy="2883004"/>
          </a:xfrm>
          <a:custGeom>
            <a:avLst/>
            <a:gdLst/>
            <a:ahLst/>
            <a:cxnLst/>
            <a:rect l="l" t="t" r="r" b="b"/>
            <a:pathLst>
              <a:path w="14659343" h="4324506">
                <a:moveTo>
                  <a:pt x="0" y="0"/>
                </a:moveTo>
                <a:lnTo>
                  <a:pt x="14659343" y="0"/>
                </a:lnTo>
                <a:lnTo>
                  <a:pt x="14659343" y="4324506"/>
                </a:lnTo>
                <a:lnTo>
                  <a:pt x="0" y="4324506"/>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sp>
      <p:sp>
        <p:nvSpPr>
          <p:cNvPr id="7" name="TextBox 7"/>
          <p:cNvSpPr txBox="1"/>
          <p:nvPr/>
        </p:nvSpPr>
        <p:spPr>
          <a:xfrm>
            <a:off x="1829168" y="1282289"/>
            <a:ext cx="9677033" cy="2871492"/>
          </a:xfrm>
          <a:prstGeom prst="rect">
            <a:avLst/>
          </a:prstGeom>
        </p:spPr>
        <p:txBody>
          <a:bodyPr lIns="0" tIns="0" rIns="0" bIns="0" rtlCol="0" anchor="t">
            <a:spAutoFit/>
          </a:bodyPr>
          <a:lstStyle/>
          <a:p>
            <a:pPr algn="just" defTabSz="609630">
              <a:lnSpc>
                <a:spcPts val="2452"/>
              </a:lnSpc>
              <a:defRPr/>
            </a:pPr>
            <a:r>
              <a:rPr kumimoji="0" lang="uk" sz="2000" b="1" i="0" u="none" strike="noStrike" kern="1200" cap="none" spc="0" normalizeH="0" baseline="0" noProof="0">
                <a:ln>
                  <a:noFill/>
                </a:ln>
                <a:solidFill>
                  <a:srgbClr val="000000"/>
                </a:solidFill>
                <a:effectLst/>
                <a:uLnTx/>
                <a:uFillTx/>
                <a:latin typeface="Open Sans Bold"/>
                <a:ea typeface="Open Sans Bold"/>
                <a:cs typeface="Open Sans Bold"/>
                <a:sym typeface="Open Sans Bold"/>
              </a:rPr>
              <a:t>Якщо попередня ін'єкція була </a:t>
            </a:r>
            <a:r>
              <a:rPr lang="uk" sz="2000" b="1">
                <a:solidFill>
                  <a:srgbClr val="000000"/>
                </a:solidFill>
                <a:latin typeface="Open Sans Bold"/>
                <a:ea typeface="Open Sans Bold"/>
                <a:cs typeface="Open Sans Bold"/>
                <a:sym typeface="Open Sans Bold"/>
              </a:rPr>
              <a:t>ПОЧАТКОВОЮ</a:t>
            </a:r>
            <a:r>
              <a:rPr kumimoji="0" lang="uk" sz="2000" b="1" i="0" u="none" strike="noStrike" kern="1200" cap="none" spc="0" normalizeH="0" baseline="0" noProof="0">
                <a:ln>
                  <a:noFill/>
                </a:ln>
                <a:solidFill>
                  <a:srgbClr val="000000"/>
                </a:solidFill>
                <a:effectLst/>
                <a:uLnTx/>
                <a:uFillTx/>
                <a:latin typeface="Open Sans Bold"/>
                <a:ea typeface="Open Sans Bold"/>
                <a:cs typeface="Open Sans Bold"/>
                <a:sym typeface="Open Sans Bold"/>
              </a:rPr>
              <a:t> ІН'ЄКЦІЄЮ 2 або </a:t>
            </a:r>
            <a:r>
              <a:rPr lang="uk" sz="2000" b="1">
                <a:solidFill>
                  <a:srgbClr val="000000"/>
                </a:solidFill>
                <a:latin typeface="Open Sans Bold"/>
                <a:ea typeface="Open Sans Bold"/>
                <a:cs typeface="Open Sans Bold"/>
                <a:sym typeface="Open Sans Bold"/>
              </a:rPr>
              <a:t>наступною за нею</a:t>
            </a:r>
            <a:r>
              <a:rPr lang="uk" sz="2000" b="1" dirty="0">
                <a:solidFill>
                  <a:srgbClr val="000000"/>
                </a:solidFill>
                <a:latin typeface="Open Sans Bold"/>
                <a:ea typeface="Open Sans Bold"/>
                <a:cs typeface="Open Sans Bold"/>
                <a:sym typeface="Open Sans Bold"/>
              </a:rPr>
              <a:t> </a:t>
            </a:r>
            <a:r>
              <a:rPr kumimoji="0" lang="uk" sz="200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ІН'ЄКЦІЄЮ:</a:t>
            </a:r>
          </a:p>
          <a:p>
            <a:pPr marL="490220" lvl="1" indent="-245110" algn="just" defTabSz="609630">
              <a:lnSpc>
                <a:spcPts val="2452"/>
              </a:lnSpc>
              <a:buFont typeface="Arial"/>
              <a:buChar char="•"/>
              <a:defRPr/>
            </a:pPr>
            <a:r>
              <a:rPr kumimoji="0" lang="uk" sz="2000" b="0" i="0" u="none" strike="noStrike" kern="1200" cap="none" spc="0" normalizeH="0" baseline="0" noProof="0" dirty="0">
                <a:ln>
                  <a:noFill/>
                </a:ln>
                <a:solidFill>
                  <a:srgbClr val="000000"/>
                </a:solidFill>
                <a:effectLst/>
                <a:uLnTx/>
                <a:uFillTx/>
                <a:latin typeface="Open Sans"/>
                <a:ea typeface="Open Sans"/>
                <a:cs typeface="Open Sans"/>
                <a:sym typeface="Open Sans"/>
              </a:rPr>
              <a:t>Якщо з моменту попередньої ін'єкції минуло </a:t>
            </a:r>
            <a:r>
              <a:rPr kumimoji="0" lang="uk" sz="2000" b="1" i="0" u="none" strike="noStrike" kern="1200" cap="none" spc="0" normalizeH="0" baseline="0" noProof="0" dirty="0">
                <a:ln>
                  <a:noFill/>
                </a:ln>
                <a:solidFill>
                  <a:srgbClr val="000000"/>
                </a:solidFill>
                <a:effectLst/>
                <a:uLnTx/>
                <a:uFillTx/>
                <a:latin typeface="Open Sans"/>
                <a:ea typeface="Open Sans"/>
                <a:cs typeface="Open Sans"/>
                <a:sym typeface="Open Sans"/>
              </a:rPr>
              <a:t>≤ 3 місяців</a:t>
            </a:r>
            <a:r>
              <a:rPr kumimoji="0" lang="uk"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 sz="200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відновіть </a:t>
            </a:r>
            <a:r>
              <a:rPr kumimoji="0" lang="uk" sz="2000" b="0" i="0" u="none" strike="noStrike" kern="1200" cap="none" spc="0" normalizeH="0" baseline="0" noProof="0">
                <a:ln>
                  <a:noFill/>
                </a:ln>
                <a:solidFill>
                  <a:srgbClr val="000000"/>
                </a:solidFill>
                <a:effectLst/>
                <a:uLnTx/>
                <a:uFillTx/>
                <a:latin typeface="Open Sans"/>
                <a:ea typeface="Open Sans"/>
                <a:cs typeface="Open Sans"/>
                <a:sym typeface="Open Sans"/>
              </a:rPr>
              <a:t>двомісячні </a:t>
            </a:r>
            <a:r>
              <a:rPr lang="uk" sz="2000">
                <a:solidFill>
                  <a:srgbClr val="000000"/>
                </a:solidFill>
                <a:latin typeface="Open Sans"/>
                <a:ea typeface="Open Sans"/>
                <a:cs typeface="Open Sans"/>
                <a:sym typeface="Open Sans"/>
              </a:rPr>
              <a:t>послідуючі</a:t>
            </a:r>
            <a:r>
              <a:rPr kumimoji="0" lang="uk" sz="2000" b="0" i="0" u="none" strike="noStrike" kern="1200" cap="none" spc="0" normalizeH="0" baseline="0" noProof="0">
                <a:ln>
                  <a:noFill/>
                </a:ln>
                <a:solidFill>
                  <a:srgbClr val="000000"/>
                </a:solidFill>
                <a:effectLst/>
                <a:uLnTx/>
                <a:uFillTx/>
                <a:latin typeface="Open Sans"/>
                <a:ea typeface="Open Sans"/>
                <a:cs typeface="Open Sans"/>
                <a:sym typeface="Open Sans"/>
              </a:rPr>
              <a:t> ІН'ЄКЦІЇ сьогодні (ніби затримки не було); заплануйте наступну</a:t>
            </a:r>
            <a:r>
              <a:rPr lang="uk" sz="2000">
                <a:solidFill>
                  <a:srgbClr val="000000"/>
                </a:solidFill>
                <a:latin typeface="Open Sans"/>
                <a:ea typeface="Open Sans"/>
                <a:cs typeface="Open Sans"/>
                <a:sym typeface="Open Sans"/>
              </a:rPr>
              <a:t> </a:t>
            </a:r>
            <a:r>
              <a:rPr kumimoji="0" lang="uk" sz="2000" b="0" i="0" u="none" strike="noStrike" kern="1200" cap="none" spc="0" normalizeH="0" baseline="0" noProof="0">
                <a:ln>
                  <a:noFill/>
                </a:ln>
                <a:solidFill>
                  <a:srgbClr val="000000"/>
                </a:solidFill>
                <a:effectLst/>
                <a:uLnTx/>
                <a:uFillTx/>
                <a:latin typeface="Open Sans"/>
                <a:ea typeface="Open Sans"/>
                <a:cs typeface="Open Sans"/>
                <a:sym typeface="Open Sans"/>
              </a:rPr>
              <a:t> ІН'ЄКЦІЮ через 2 місяці</a:t>
            </a:r>
            <a:endParaRPr lang="uk" sz="2000" b="0" i="0" u="none" strike="noStrike" kern="1200" cap="none" spc="0" normalizeH="0" baseline="0" noProof="0">
              <a:ln>
                <a:noFill/>
              </a:ln>
              <a:solidFill>
                <a:srgbClr val="000000"/>
              </a:solidFill>
              <a:effectLst/>
              <a:uLnTx/>
              <a:uFillTx/>
              <a:latin typeface="Open Sans"/>
              <a:ea typeface="Open Sans"/>
              <a:cs typeface="Open Sans"/>
            </a:endParaRPr>
          </a:p>
          <a:p>
            <a:pPr marL="490220" lvl="1" indent="-245110" algn="just" defTabSz="609630">
              <a:lnSpc>
                <a:spcPts val="2452"/>
              </a:lnSpc>
              <a:buFont typeface="Arial"/>
              <a:buChar char="•"/>
              <a:defRPr/>
            </a:pPr>
            <a:r>
              <a:rPr kumimoji="0" lang="uk" sz="2000" b="0" i="0" u="none" strike="noStrike" kern="1200" cap="none" spc="0" normalizeH="0" baseline="0" noProof="0" dirty="0">
                <a:ln>
                  <a:noFill/>
                </a:ln>
                <a:solidFill>
                  <a:srgbClr val="000000"/>
                </a:solidFill>
                <a:effectLst/>
                <a:uLnTx/>
                <a:uFillTx/>
                <a:latin typeface="Open Sans"/>
                <a:ea typeface="Open Sans"/>
                <a:cs typeface="Open Sans"/>
                <a:sym typeface="Open Sans"/>
              </a:rPr>
              <a:t>Якщо з моменту попередньої ін'єкції минуло </a:t>
            </a:r>
            <a:r>
              <a:rPr kumimoji="0" lang="uk" sz="2000" b="1" i="0" u="none" strike="noStrike" kern="1200" cap="none" spc="0" normalizeH="0" baseline="0" noProof="0" dirty="0">
                <a:ln>
                  <a:noFill/>
                </a:ln>
                <a:solidFill>
                  <a:srgbClr val="000000"/>
                </a:solidFill>
                <a:effectLst/>
                <a:uLnTx/>
                <a:uFillTx/>
                <a:latin typeface="Open Sans"/>
                <a:ea typeface="Open Sans"/>
                <a:cs typeface="Open Sans"/>
                <a:sym typeface="Open Sans"/>
              </a:rPr>
              <a:t>&gt; 3 місяців</a:t>
            </a:r>
            <a:r>
              <a:rPr kumimoji="0" lang="uk"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 sz="200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почніть </a:t>
            </a:r>
            <a:r>
              <a:rPr kumimoji="0" lang="uk" sz="2000" b="0" i="0" u="none" strike="noStrike" kern="1200" cap="none" spc="0" normalizeH="0" baseline="0" noProof="0" dirty="0">
                <a:ln>
                  <a:noFill/>
                </a:ln>
                <a:solidFill>
                  <a:srgbClr val="000000"/>
                </a:solidFill>
                <a:effectLst/>
                <a:uLnTx/>
                <a:uFillTx/>
                <a:latin typeface="Open Sans"/>
                <a:ea typeface="Open Sans"/>
                <a:cs typeface="Open Sans"/>
                <a:sym typeface="Open Sans"/>
              </a:rPr>
              <a:t>з</a:t>
            </a:r>
            <a:r>
              <a:rPr lang="uk" sz="2000" dirty="0">
                <a:solidFill>
                  <a:srgbClr val="000000"/>
                </a:solidFill>
                <a:latin typeface="Open Sans"/>
                <a:ea typeface="Open Sans"/>
                <a:cs typeface="Open Sans"/>
                <a:sym typeface="Open Sans"/>
              </a:rPr>
              <a:t> ПОЧАТКОВОЇ</a:t>
            </a:r>
            <a:r>
              <a:rPr kumimoji="0" lang="uk" sz="2000" b="0" i="0" u="none" strike="noStrike" kern="1200" cap="none" spc="0" normalizeH="0" baseline="0" noProof="0" dirty="0">
                <a:ln>
                  <a:noFill/>
                </a:ln>
                <a:solidFill>
                  <a:srgbClr val="000000"/>
                </a:solidFill>
                <a:effectLst/>
                <a:uLnTx/>
                <a:uFillTx/>
                <a:latin typeface="Open Sans"/>
                <a:ea typeface="Open Sans"/>
                <a:cs typeface="Open Sans"/>
                <a:sym typeface="Open Sans"/>
              </a:rPr>
              <a:t> ІН'ЄКЦІЇ</a:t>
            </a:r>
            <a:r>
              <a:rPr lang="uk" sz="2000" dirty="0">
                <a:solidFill>
                  <a:srgbClr val="000000"/>
                </a:solidFill>
                <a:latin typeface="Open Sans"/>
                <a:ea typeface="Open Sans"/>
                <a:cs typeface="Open Sans"/>
                <a:sym typeface="Open Sans"/>
              </a:rPr>
              <a:t> 1</a:t>
            </a:r>
            <a:r>
              <a:rPr kumimoji="0" lang="uk" sz="2000" b="0" i="0" u="none" strike="noStrike" kern="1200" cap="none" spc="0" normalizeH="0" baseline="0" noProof="0" dirty="0">
                <a:ln>
                  <a:noFill/>
                </a:ln>
                <a:solidFill>
                  <a:srgbClr val="000000"/>
                </a:solidFill>
                <a:effectLst/>
                <a:uLnTx/>
                <a:uFillTx/>
                <a:latin typeface="Open Sans"/>
                <a:ea typeface="Open Sans"/>
                <a:cs typeface="Open Sans"/>
                <a:sym typeface="Open Sans"/>
              </a:rPr>
              <a:t> сьогодні; заплануйте </a:t>
            </a:r>
            <a:r>
              <a:rPr lang="uk" sz="2000" dirty="0">
                <a:solidFill>
                  <a:srgbClr val="000000"/>
                </a:solidFill>
                <a:latin typeface="Open Sans"/>
                <a:ea typeface="Open Sans"/>
                <a:cs typeface="Open Sans"/>
                <a:sym typeface="Open Sans"/>
              </a:rPr>
              <a:t>ПОЧАТКОВУ</a:t>
            </a:r>
            <a:r>
              <a:rPr kumimoji="0" lang="uk" sz="2000" b="0" i="0" u="none" strike="noStrike" kern="1200" cap="none" spc="0" normalizeH="0" baseline="0" noProof="0" dirty="0">
                <a:ln>
                  <a:noFill/>
                </a:ln>
                <a:solidFill>
                  <a:srgbClr val="000000"/>
                </a:solidFill>
                <a:effectLst/>
                <a:uLnTx/>
                <a:uFillTx/>
                <a:latin typeface="Open Sans"/>
                <a:ea typeface="Open Sans"/>
                <a:cs typeface="Open Sans"/>
                <a:sym typeface="Open Sans"/>
              </a:rPr>
              <a:t> ІН'ЄКЦІЮ 2 через 1 місяць</a:t>
            </a:r>
            <a:endParaRPr lang="uk" sz="2000" b="0" i="0" u="none" strike="noStrike" kern="1200" cap="none" spc="0" normalizeH="0" baseline="0" noProof="0" dirty="0">
              <a:ln>
                <a:noFill/>
              </a:ln>
              <a:solidFill>
                <a:srgbClr val="000000"/>
              </a:solidFill>
              <a:effectLst/>
              <a:uLnTx/>
              <a:uFillTx/>
              <a:latin typeface="Open Sans"/>
              <a:ea typeface="Open Sans"/>
              <a:cs typeface="Open Sans"/>
            </a:endParaRPr>
          </a:p>
          <a:p>
            <a:pPr marL="0" marR="0" lvl="0" indent="0" algn="just" defTabSz="609630" rtl="0" eaLnBrk="1" fontAlgn="auto" latinLnBrk="0" hangingPunct="1">
              <a:lnSpc>
                <a:spcPts val="2452"/>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endParaRPr>
          </a:p>
        </p:txBody>
      </p:sp>
      <p:sp>
        <p:nvSpPr>
          <p:cNvPr id="8" name="TextBox 8"/>
          <p:cNvSpPr txBox="1"/>
          <p:nvPr/>
        </p:nvSpPr>
        <p:spPr>
          <a:xfrm>
            <a:off x="1957332" y="630550"/>
            <a:ext cx="9548868" cy="436017"/>
          </a:xfrm>
          <a:prstGeom prst="rect">
            <a:avLst/>
          </a:prstGeom>
        </p:spPr>
        <p:txBody>
          <a:bodyPr lIns="0" tIns="0" rIns="0" bIns="0" rtlCol="0" anchor="t">
            <a:spAutoFit/>
          </a:bodyPr>
          <a:lstStyle/>
          <a:p>
            <a:pPr marL="0" marR="0" lvl="0" indent="0" algn="l" defTabSz="609630" rtl="0" eaLnBrk="1" fontAlgn="auto" latinLnBrk="0" hangingPunct="1">
              <a:lnSpc>
                <a:spcPts val="3435"/>
              </a:lnSpc>
              <a:spcBef>
                <a:spcPts val="0"/>
              </a:spcBef>
              <a:spcAft>
                <a:spcPts val="0"/>
              </a:spcAft>
              <a:buClrTx/>
              <a:buSzTx/>
              <a:buFontTx/>
              <a:buNone/>
              <a:tabLst/>
              <a:defRPr/>
            </a:pPr>
            <a:r>
              <a:rPr kumimoji="0" lang="uk" sz="3600" b="1" i="0" u="none" strike="noStrike" kern="1200" cap="none" spc="0" normalizeH="0" baseline="0" noProof="0">
                <a:ln>
                  <a:noFill/>
                </a:ln>
                <a:solidFill>
                  <a:srgbClr val="A93291"/>
                </a:solidFill>
                <a:effectLst/>
                <a:uLnTx/>
                <a:uFillTx/>
                <a:latin typeface="Roboto Condensed Bold"/>
                <a:ea typeface="Roboto Condensed Bold"/>
                <a:cs typeface="Roboto Condensed Bold"/>
                <a:sym typeface="Roboto Condensed Bold"/>
              </a:rPr>
              <a:t>Пропущені ін'єкції: CAB-LA</a:t>
            </a: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1423675">
            <a:off x="202306" y="217969"/>
            <a:ext cx="1354366" cy="1290033"/>
          </a:xfrm>
          <a:custGeom>
            <a:avLst/>
            <a:gdLst/>
            <a:ahLst/>
            <a:cxnLst/>
            <a:rect l="l" t="t" r="r" b="b"/>
            <a:pathLst>
              <a:path w="2031549" h="1935050">
                <a:moveTo>
                  <a:pt x="0" y="0"/>
                </a:moveTo>
                <a:lnTo>
                  <a:pt x="2031549" y="0"/>
                </a:lnTo>
                <a:lnTo>
                  <a:pt x="2031549" y="1935051"/>
                </a:lnTo>
                <a:lnTo>
                  <a:pt x="0" y="1935051"/>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grpSp>
        <p:nvGrpSpPr>
          <p:cNvPr id="3" name="Group 3"/>
          <p:cNvGrpSpPr/>
          <p:nvPr/>
        </p:nvGrpSpPr>
        <p:grpSpPr>
          <a:xfrm>
            <a:off x="428792" y="369825"/>
            <a:ext cx="901397" cy="908208"/>
            <a:chOff x="0" y="0"/>
            <a:chExt cx="1802793" cy="1816416"/>
          </a:xfrm>
        </p:grpSpPr>
        <p:sp>
          <p:nvSpPr>
            <p:cNvPr id="4" name="Freeform 4"/>
            <p:cNvSpPr/>
            <p:nvPr/>
          </p:nvSpPr>
          <p:spPr>
            <a:xfrm rot="-10800000">
              <a:off x="0" y="0"/>
              <a:ext cx="1802793" cy="1816416"/>
            </a:xfrm>
            <a:custGeom>
              <a:avLst/>
              <a:gdLst/>
              <a:ahLst/>
              <a:cxnLst/>
              <a:rect l="l" t="t" r="r" b="b"/>
              <a:pathLst>
                <a:path w="1802793" h="1816416">
                  <a:moveTo>
                    <a:pt x="0" y="0"/>
                  </a:moveTo>
                  <a:lnTo>
                    <a:pt x="1802793" y="0"/>
                  </a:lnTo>
                  <a:lnTo>
                    <a:pt x="1802793" y="1816416"/>
                  </a:lnTo>
                  <a:lnTo>
                    <a:pt x="0" y="1816416"/>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sp>
          <p:nvSpPr>
            <p:cNvPr id="5" name="TextBox 5"/>
            <p:cNvSpPr txBox="1"/>
            <p:nvPr/>
          </p:nvSpPr>
          <p:spPr>
            <a:xfrm>
              <a:off x="714570" y="625516"/>
              <a:ext cx="571940" cy="212238"/>
            </a:xfrm>
            <a:prstGeom prst="rect">
              <a:avLst/>
            </a:prstGeom>
          </p:spPr>
          <p:txBody>
            <a:bodyPr lIns="0" tIns="0" rIns="0" bIns="0" rtlCol="0" anchor="t">
              <a:spAutoFit/>
            </a:bodyPr>
            <a:lstStyle/>
            <a:p>
              <a:pPr marL="0" marR="0" lvl="0" indent="0" algn="ctr" defTabSz="609630" rtl="0" eaLnBrk="1" fontAlgn="auto" latinLnBrk="0" hangingPunct="1">
                <a:lnSpc>
                  <a:spcPts val="936"/>
                </a:lnSpc>
                <a:spcBef>
                  <a:spcPts val="0"/>
                </a:spcBef>
                <a:spcAft>
                  <a:spcPts val="0"/>
                </a:spcAft>
                <a:buClrTx/>
                <a:buSzTx/>
                <a:buFontTx/>
                <a:buNone/>
                <a:tabLst/>
                <a:defRPr/>
              </a:pPr>
              <a:r>
                <a:rPr kumimoji="0" lang="uk" sz="669" b="0" i="0" u="none" strike="noStrike" kern="1200" cap="none" spc="0" normalizeH="0" baseline="0" noProof="0">
                  <a:ln>
                    <a:noFill/>
                  </a:ln>
                  <a:solidFill>
                    <a:srgbClr val="A93291"/>
                  </a:solidFill>
                  <a:effectLst/>
                  <a:uLnTx/>
                  <a:uFillTx/>
                  <a:latin typeface="Aloja"/>
                  <a:ea typeface="Aloja"/>
                  <a:cs typeface="Aloja"/>
                  <a:sym typeface="Aloja"/>
                </a:rPr>
                <a:t>С</a:t>
              </a:r>
            </a:p>
          </p:txBody>
        </p:sp>
      </p:grpSp>
      <p:sp>
        <p:nvSpPr>
          <p:cNvPr id="6" name="Freeform 6"/>
          <p:cNvSpPr/>
          <p:nvPr/>
        </p:nvSpPr>
        <p:spPr>
          <a:xfrm>
            <a:off x="107198" y="2848415"/>
            <a:ext cx="11977605" cy="3323785"/>
          </a:xfrm>
          <a:custGeom>
            <a:avLst/>
            <a:gdLst/>
            <a:ahLst/>
            <a:cxnLst/>
            <a:rect l="l" t="t" r="r" b="b"/>
            <a:pathLst>
              <a:path w="17966407" h="4985678">
                <a:moveTo>
                  <a:pt x="0" y="0"/>
                </a:moveTo>
                <a:lnTo>
                  <a:pt x="17966406" y="0"/>
                </a:lnTo>
                <a:lnTo>
                  <a:pt x="17966406" y="4985678"/>
                </a:lnTo>
                <a:lnTo>
                  <a:pt x="0" y="4985678"/>
                </a:lnTo>
                <a:lnTo>
                  <a:pt x="0" y="0"/>
                </a:lnTo>
                <a:close/>
              </a:path>
            </a:pathLst>
          </a:custGeom>
          <a:blipFill>
            <a:blip r:embed="rId6" cstate="email">
              <a:extLst>
                <a:ext uri="{28A0092B-C50C-407E-A947-70E740481C1C}">
                  <a14:useLocalDpi xmlns:a14="http://schemas.microsoft.com/office/drawing/2010/main"/>
                </a:ext>
              </a:extLst>
            </a:blip>
            <a:stretch>
              <a:fillRect/>
            </a:stretch>
          </a:blipFill>
        </p:spPr>
      </p:sp>
      <p:sp>
        <p:nvSpPr>
          <p:cNvPr id="7" name="TextBox 7"/>
          <p:cNvSpPr txBox="1"/>
          <p:nvPr/>
        </p:nvSpPr>
        <p:spPr>
          <a:xfrm>
            <a:off x="1829168" y="1282289"/>
            <a:ext cx="8924557" cy="1038746"/>
          </a:xfrm>
          <a:prstGeom prst="rect">
            <a:avLst/>
          </a:prstGeom>
        </p:spPr>
        <p:txBody>
          <a:bodyPr wrap="square" lIns="0" tIns="0" rIns="0" bIns="0" rtlCol="0" anchor="t">
            <a:spAutoFit/>
          </a:bodyPr>
          <a:lstStyle/>
          <a:p>
            <a:pPr marL="0" marR="0" lvl="0" indent="0" algn="just" defTabSz="609630" rtl="0" eaLnBrk="1" fontAlgn="auto" latinLnBrk="0" hangingPunct="1">
              <a:lnSpc>
                <a:spcPts val="2669"/>
              </a:lnSpc>
              <a:spcBef>
                <a:spcPts val="0"/>
              </a:spcBef>
              <a:spcAft>
                <a:spcPts val="0"/>
              </a:spcAft>
              <a:buClrTx/>
              <a:buSzTx/>
              <a:buFontTx/>
              <a:buNone/>
              <a:tabLst/>
              <a:defRPr/>
            </a:pPr>
            <a:r>
              <a:rPr kumimoji="0" lang="uk" sz="2400" b="0" i="0" u="none" strike="noStrike" kern="1200" cap="none" spc="0" normalizeH="0" baseline="0" noProof="0" dirty="0">
                <a:ln>
                  <a:noFill/>
                </a:ln>
                <a:solidFill>
                  <a:srgbClr val="000000"/>
                </a:solidFill>
                <a:effectLst/>
                <a:uLnTx/>
                <a:uFillTx/>
                <a:latin typeface="Open Sans"/>
                <a:ea typeface="Open Sans"/>
                <a:cs typeface="Open Sans"/>
                <a:sym typeface="Open Sans"/>
              </a:rPr>
              <a:t>Наведений тут графік відображає зміни концентрації CAB в організмі між кожним типом ін'єкції, зокрема, коли клієнт повертається із запізненням після пропуску ін'єкції CAB-LA.</a:t>
            </a:r>
          </a:p>
        </p:txBody>
      </p:sp>
      <p:sp>
        <p:nvSpPr>
          <p:cNvPr id="8" name="TextBox 8"/>
          <p:cNvSpPr txBox="1"/>
          <p:nvPr/>
        </p:nvSpPr>
        <p:spPr>
          <a:xfrm>
            <a:off x="1957332" y="630550"/>
            <a:ext cx="9548868" cy="436017"/>
          </a:xfrm>
          <a:prstGeom prst="rect">
            <a:avLst/>
          </a:prstGeom>
        </p:spPr>
        <p:txBody>
          <a:bodyPr lIns="0" tIns="0" rIns="0" bIns="0" rtlCol="0" anchor="t">
            <a:spAutoFit/>
          </a:bodyPr>
          <a:lstStyle/>
          <a:p>
            <a:pPr marL="0" marR="0" lvl="0" indent="0" algn="l" defTabSz="609630" rtl="0" eaLnBrk="1" fontAlgn="auto" latinLnBrk="0" hangingPunct="1">
              <a:lnSpc>
                <a:spcPts val="3435"/>
              </a:lnSpc>
              <a:spcBef>
                <a:spcPts val="0"/>
              </a:spcBef>
              <a:spcAft>
                <a:spcPts val="0"/>
              </a:spcAft>
              <a:buClrTx/>
              <a:buSzTx/>
              <a:buFontTx/>
              <a:buNone/>
              <a:tabLst/>
              <a:defRPr/>
            </a:pPr>
            <a:r>
              <a:rPr kumimoji="0" lang="uk" sz="3600" b="1" i="0" u="none" strike="noStrike" kern="1200" cap="none" spc="0" normalizeH="0" baseline="0" noProof="0" dirty="0">
                <a:ln>
                  <a:noFill/>
                </a:ln>
                <a:solidFill>
                  <a:srgbClr val="A93291"/>
                </a:solidFill>
                <a:effectLst/>
                <a:uLnTx/>
                <a:uFillTx/>
                <a:latin typeface="Roboto Condensed Bold"/>
                <a:ea typeface="Roboto Condensed Bold"/>
                <a:cs typeface="Roboto Condensed Bold"/>
                <a:sym typeface="Roboto Condensed Bold"/>
              </a:rPr>
              <a:t>Пропущені ін'єкції: CAB-LA</a:t>
            </a: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1423675">
            <a:off x="202306" y="217969"/>
            <a:ext cx="1354366" cy="1290033"/>
          </a:xfrm>
          <a:custGeom>
            <a:avLst/>
            <a:gdLst/>
            <a:ahLst/>
            <a:cxnLst/>
            <a:rect l="l" t="t" r="r" b="b"/>
            <a:pathLst>
              <a:path w="2031549" h="1935050">
                <a:moveTo>
                  <a:pt x="0" y="0"/>
                </a:moveTo>
                <a:lnTo>
                  <a:pt x="2031549" y="0"/>
                </a:lnTo>
                <a:lnTo>
                  <a:pt x="2031549" y="1935051"/>
                </a:lnTo>
                <a:lnTo>
                  <a:pt x="0" y="1935051"/>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grpSp>
        <p:nvGrpSpPr>
          <p:cNvPr id="3" name="Group 3"/>
          <p:cNvGrpSpPr/>
          <p:nvPr/>
        </p:nvGrpSpPr>
        <p:grpSpPr>
          <a:xfrm>
            <a:off x="428792" y="369825"/>
            <a:ext cx="901397" cy="908208"/>
            <a:chOff x="0" y="0"/>
            <a:chExt cx="1802793" cy="1816416"/>
          </a:xfrm>
        </p:grpSpPr>
        <p:sp>
          <p:nvSpPr>
            <p:cNvPr id="4" name="Freeform 4"/>
            <p:cNvSpPr/>
            <p:nvPr/>
          </p:nvSpPr>
          <p:spPr>
            <a:xfrm rot="-10800000">
              <a:off x="0" y="0"/>
              <a:ext cx="1802793" cy="1816416"/>
            </a:xfrm>
            <a:custGeom>
              <a:avLst/>
              <a:gdLst/>
              <a:ahLst/>
              <a:cxnLst/>
              <a:rect l="l" t="t" r="r" b="b"/>
              <a:pathLst>
                <a:path w="1802793" h="1816416">
                  <a:moveTo>
                    <a:pt x="0" y="0"/>
                  </a:moveTo>
                  <a:lnTo>
                    <a:pt x="1802793" y="0"/>
                  </a:lnTo>
                  <a:lnTo>
                    <a:pt x="1802793" y="1816416"/>
                  </a:lnTo>
                  <a:lnTo>
                    <a:pt x="0" y="1816416"/>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sp>
          <p:nvSpPr>
            <p:cNvPr id="5" name="TextBox 5"/>
            <p:cNvSpPr txBox="1"/>
            <p:nvPr/>
          </p:nvSpPr>
          <p:spPr>
            <a:xfrm>
              <a:off x="714570" y="625516"/>
              <a:ext cx="571940" cy="212238"/>
            </a:xfrm>
            <a:prstGeom prst="rect">
              <a:avLst/>
            </a:prstGeom>
          </p:spPr>
          <p:txBody>
            <a:bodyPr lIns="0" tIns="0" rIns="0" bIns="0" rtlCol="0" anchor="t">
              <a:spAutoFit/>
            </a:bodyPr>
            <a:lstStyle/>
            <a:p>
              <a:pPr marL="0" marR="0" lvl="0" indent="0" algn="ctr" defTabSz="609630" rtl="0" eaLnBrk="1" fontAlgn="auto" latinLnBrk="0" hangingPunct="1">
                <a:lnSpc>
                  <a:spcPts val="936"/>
                </a:lnSpc>
                <a:spcBef>
                  <a:spcPts val="0"/>
                </a:spcBef>
                <a:spcAft>
                  <a:spcPts val="0"/>
                </a:spcAft>
                <a:buClrTx/>
                <a:buSzTx/>
                <a:buFontTx/>
                <a:buNone/>
                <a:tabLst/>
                <a:defRPr/>
              </a:pPr>
              <a:r>
                <a:rPr kumimoji="0" lang="uk" sz="669" b="0" i="0" u="none" strike="noStrike" kern="1200" cap="none" spc="0" normalizeH="0" baseline="0" noProof="0">
                  <a:ln>
                    <a:noFill/>
                  </a:ln>
                  <a:solidFill>
                    <a:srgbClr val="A93291"/>
                  </a:solidFill>
                  <a:effectLst/>
                  <a:uLnTx/>
                  <a:uFillTx/>
                  <a:latin typeface="Aloja"/>
                  <a:ea typeface="Aloja"/>
                  <a:cs typeface="Aloja"/>
                  <a:sym typeface="Aloja"/>
                </a:rPr>
                <a:t>С</a:t>
              </a:r>
            </a:p>
          </p:txBody>
        </p:sp>
      </p:grpSp>
      <p:sp>
        <p:nvSpPr>
          <p:cNvPr id="6" name="TextBox 6"/>
          <p:cNvSpPr txBox="1"/>
          <p:nvPr/>
        </p:nvSpPr>
        <p:spPr>
          <a:xfrm>
            <a:off x="879489" y="2173646"/>
            <a:ext cx="10306061" cy="2599814"/>
          </a:xfrm>
          <a:prstGeom prst="rect">
            <a:avLst/>
          </a:prstGeom>
        </p:spPr>
        <p:txBody>
          <a:bodyPr lIns="0" tIns="0" rIns="0" bIns="0" rtlCol="0" anchor="t">
            <a:spAutoFit/>
          </a:bodyPr>
          <a:lstStyle/>
          <a:p>
            <a:pPr algn="just" defTabSz="609630">
              <a:lnSpc>
                <a:spcPts val="3362"/>
              </a:lnSpc>
              <a:defRPr/>
            </a:pPr>
            <a:r>
              <a:rPr kumimoji="0" lang="uk" sz="2800" b="0" i="0" u="none" strike="noStrike" kern="1200" cap="none" spc="0" normalizeH="0" baseline="0" noProof="0" dirty="0">
                <a:ln>
                  <a:noFill/>
                </a:ln>
                <a:solidFill>
                  <a:srgbClr val="A93291"/>
                </a:solidFill>
                <a:effectLst/>
                <a:uLnTx/>
                <a:uFillTx/>
                <a:latin typeface="Open Sans"/>
                <a:ea typeface="Open Sans"/>
                <a:cs typeface="Open Sans"/>
                <a:sym typeface="Open Sans"/>
              </a:rPr>
              <a:t>Перш ніж відновити або </a:t>
            </a:r>
            <a:r>
              <a:rPr lang="uk" sz="2800" dirty="0">
                <a:solidFill>
                  <a:srgbClr val="A93291"/>
                </a:solidFill>
                <a:latin typeface="Open Sans"/>
                <a:ea typeface="Open Sans"/>
                <a:cs typeface="Open Sans"/>
                <a:sym typeface="Open Sans"/>
              </a:rPr>
              <a:t>розпочати</a:t>
            </a:r>
            <a:r>
              <a:rPr kumimoji="0" lang="uk" sz="2800" b="0" i="0" u="none" strike="noStrike" kern="1200" cap="none" spc="0" normalizeH="0" baseline="0" noProof="0" dirty="0">
                <a:ln>
                  <a:noFill/>
                </a:ln>
                <a:solidFill>
                  <a:srgbClr val="A93291"/>
                </a:solidFill>
                <a:effectLst/>
                <a:uLnTx/>
                <a:uFillTx/>
                <a:latin typeface="Open Sans"/>
                <a:ea typeface="Open Sans"/>
                <a:cs typeface="Open Sans"/>
                <a:sym typeface="Open Sans"/>
              </a:rPr>
              <a:t> </a:t>
            </a:r>
            <a:r>
              <a:rPr lang="uk" sz="2800" dirty="0">
                <a:solidFill>
                  <a:srgbClr val="A93291"/>
                </a:solidFill>
                <a:latin typeface="Open Sans"/>
                <a:ea typeface="Open Sans"/>
                <a:cs typeface="Open Sans"/>
                <a:sym typeface="Open Sans"/>
              </a:rPr>
              <a:t>наново </a:t>
            </a:r>
            <a:r>
              <a:rPr kumimoji="0" lang="uk" sz="2800" b="0" i="0" u="none" strike="noStrike" kern="1200" cap="none" spc="0" normalizeH="0" baseline="0" noProof="0" dirty="0">
                <a:ln>
                  <a:noFill/>
                </a:ln>
                <a:solidFill>
                  <a:srgbClr val="A93291"/>
                </a:solidFill>
                <a:effectLst/>
                <a:uLnTx/>
                <a:uFillTx/>
                <a:latin typeface="Open Sans"/>
                <a:ea typeface="Open Sans"/>
                <a:cs typeface="Open Sans"/>
                <a:sym typeface="Open Sans"/>
              </a:rPr>
              <a:t>ін'єкції CAB-LA клієнту,</a:t>
            </a:r>
            <a:r>
              <a:rPr lang="uk" sz="2800" dirty="0">
                <a:solidFill>
                  <a:srgbClr val="A93291"/>
                </a:solidFill>
                <a:latin typeface="Open Sans"/>
                <a:ea typeface="Open Sans"/>
                <a:cs typeface="Open Sans"/>
                <a:sym typeface="Open Sans"/>
              </a:rPr>
              <a:t> </a:t>
            </a:r>
            <a:r>
              <a:rPr kumimoji="0" lang="uk" sz="2800" b="0" i="0" u="none" strike="noStrike" kern="1200" cap="none" spc="0" normalizeH="0" baseline="0" noProof="0" dirty="0">
                <a:ln>
                  <a:noFill/>
                </a:ln>
                <a:solidFill>
                  <a:srgbClr val="A93291"/>
                </a:solidFill>
                <a:effectLst/>
                <a:uLnTx/>
                <a:uFillTx/>
                <a:latin typeface="Open Sans"/>
                <a:ea typeface="Open Sans"/>
                <a:cs typeface="Open Sans"/>
                <a:sym typeface="Open Sans"/>
              </a:rPr>
              <a:t>медичні працівники повинні повторно протестувати його на ВІЛ та провести клінічну перевірку у випадку, якщо показана </a:t>
            </a:r>
            <a:r>
              <a:rPr lang="uk" sz="2800" dirty="0">
                <a:solidFill>
                  <a:srgbClr val="A93291"/>
                </a:solidFill>
                <a:latin typeface="Open Sans"/>
                <a:ea typeface="Open Sans"/>
                <a:cs typeface="Open Sans"/>
                <a:sym typeface="Open Sans"/>
              </a:rPr>
              <a:t>ПКП</a:t>
            </a:r>
            <a:r>
              <a:rPr kumimoji="0" lang="uk" sz="2800" b="0" i="0" u="none" strike="noStrike" kern="1200" cap="none" spc="0" normalizeH="0" baseline="0" noProof="0" dirty="0">
                <a:ln>
                  <a:noFill/>
                </a:ln>
                <a:solidFill>
                  <a:srgbClr val="A93291"/>
                </a:solidFill>
                <a:effectLst/>
                <a:uLnTx/>
                <a:uFillTx/>
                <a:latin typeface="Open Sans"/>
                <a:ea typeface="Open Sans"/>
                <a:cs typeface="Open Sans"/>
                <a:sym typeface="Open Sans"/>
              </a:rPr>
              <a:t> або є підозра на </a:t>
            </a:r>
            <a:r>
              <a:rPr lang="uk" sz="2800" dirty="0">
                <a:solidFill>
                  <a:srgbClr val="A93291"/>
                </a:solidFill>
                <a:latin typeface="Open Sans"/>
                <a:ea typeface="Open Sans"/>
                <a:cs typeface="Open Sans"/>
                <a:sym typeface="Open Sans"/>
              </a:rPr>
              <a:t>ГВІ</a:t>
            </a:r>
            <a:r>
              <a:rPr kumimoji="0" lang="uk" sz="2800" b="0" i="0" u="none" strike="noStrike" kern="1200" cap="none" spc="0" normalizeH="0" baseline="0" noProof="0" dirty="0">
                <a:ln>
                  <a:noFill/>
                </a:ln>
                <a:solidFill>
                  <a:srgbClr val="A93291"/>
                </a:solidFill>
                <a:effectLst/>
                <a:uLnTx/>
                <a:uFillTx/>
                <a:latin typeface="Open Sans"/>
                <a:ea typeface="Open Sans"/>
                <a:cs typeface="Open Sans"/>
                <a:sym typeface="Open Sans"/>
              </a:rPr>
              <a:t>.</a:t>
            </a:r>
          </a:p>
          <a:p>
            <a:pPr marL="0" marR="0" lvl="0" indent="0" algn="just" defTabSz="609630" rtl="0" eaLnBrk="1" fontAlgn="auto" latinLnBrk="0" hangingPunct="1">
              <a:lnSpc>
                <a:spcPts val="3362"/>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A93291"/>
              </a:solidFill>
              <a:effectLst/>
              <a:uLnTx/>
              <a:uFillTx/>
              <a:latin typeface="Open Sans"/>
              <a:ea typeface="Open Sans"/>
              <a:cs typeface="Open Sans"/>
              <a:sym typeface="Open Sans"/>
            </a:endParaRPr>
          </a:p>
          <a:p>
            <a:pPr marL="0" marR="0" lvl="0" indent="0" algn="just" defTabSz="609630" rtl="0" eaLnBrk="1" fontAlgn="auto" latinLnBrk="0" hangingPunct="1">
              <a:lnSpc>
                <a:spcPts val="3362"/>
              </a:lnSpc>
              <a:spcBef>
                <a:spcPts val="0"/>
              </a:spcBef>
              <a:spcAft>
                <a:spcPts val="0"/>
              </a:spcAft>
              <a:buClrTx/>
              <a:buSzTx/>
              <a:buFontTx/>
              <a:buNone/>
              <a:tabLst/>
              <a:defRPr/>
            </a:pPr>
            <a:r>
              <a:rPr kumimoji="0" lang="uk" sz="2800" b="0" i="0" u="none" strike="noStrike" kern="1200" cap="none" spc="0" normalizeH="0" baseline="0" noProof="0" dirty="0">
                <a:ln>
                  <a:noFill/>
                </a:ln>
                <a:solidFill>
                  <a:srgbClr val="A93291"/>
                </a:solidFill>
                <a:effectLst/>
                <a:uLnTx/>
                <a:uFillTx/>
                <a:latin typeface="Open Sans"/>
                <a:ea typeface="Open Sans"/>
                <a:cs typeface="Open Sans"/>
                <a:sym typeface="Open Sans"/>
              </a:rPr>
              <a:t>Ці теми будуть детальніше розглянуті в уроці 4.</a:t>
            </a:r>
          </a:p>
        </p:txBody>
      </p:sp>
      <p:sp>
        <p:nvSpPr>
          <p:cNvPr id="7" name="TextBox 7"/>
          <p:cNvSpPr txBox="1"/>
          <p:nvPr/>
        </p:nvSpPr>
        <p:spPr>
          <a:xfrm>
            <a:off x="1957332" y="630550"/>
            <a:ext cx="6691368" cy="436017"/>
          </a:xfrm>
          <a:prstGeom prst="rect">
            <a:avLst/>
          </a:prstGeom>
        </p:spPr>
        <p:txBody>
          <a:bodyPr wrap="square" lIns="0" tIns="0" rIns="0" bIns="0" rtlCol="0" anchor="t">
            <a:spAutoFit/>
          </a:bodyPr>
          <a:lstStyle/>
          <a:p>
            <a:pPr marL="0" marR="0" lvl="0" indent="0" algn="l" defTabSz="609630" rtl="0" eaLnBrk="1" fontAlgn="auto" latinLnBrk="0" hangingPunct="1">
              <a:lnSpc>
                <a:spcPts val="3435"/>
              </a:lnSpc>
              <a:spcBef>
                <a:spcPts val="0"/>
              </a:spcBef>
              <a:spcAft>
                <a:spcPts val="0"/>
              </a:spcAft>
              <a:buClrTx/>
              <a:buSzTx/>
              <a:buFontTx/>
              <a:buNone/>
              <a:tabLst/>
              <a:defRPr/>
            </a:pPr>
            <a:r>
              <a:rPr kumimoji="0" lang="uk" sz="3734" b="1" i="0" u="none" strike="noStrike" kern="1200" cap="none" spc="0" normalizeH="0" baseline="0" noProof="0" dirty="0">
                <a:ln>
                  <a:noFill/>
                </a:ln>
                <a:solidFill>
                  <a:srgbClr val="A93291"/>
                </a:solidFill>
                <a:effectLst/>
                <a:uLnTx/>
                <a:uFillTx/>
                <a:latin typeface="Roboto Condensed Bold"/>
                <a:ea typeface="Roboto Condensed Bold"/>
                <a:cs typeface="Roboto Condensed Bold"/>
                <a:sym typeface="Roboto Condensed Bold"/>
              </a:rPr>
              <a:t>Пропущені ін'єкції: CAB-LA</a:t>
            </a: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78658" y="2000250"/>
            <a:ext cx="11808542" cy="4689556"/>
          </a:xfrm>
          <a:custGeom>
            <a:avLst/>
            <a:gdLst/>
            <a:ahLst/>
            <a:cxnLst/>
            <a:rect l="l" t="t" r="r" b="b"/>
            <a:pathLst>
              <a:path w="28464719" h="9037548">
                <a:moveTo>
                  <a:pt x="0" y="0"/>
                </a:moveTo>
                <a:lnTo>
                  <a:pt x="28464719" y="0"/>
                </a:lnTo>
                <a:lnTo>
                  <a:pt x="28464719" y="9037549"/>
                </a:lnTo>
                <a:lnTo>
                  <a:pt x="0" y="9037549"/>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3" name="TextBox 3"/>
          <p:cNvSpPr txBox="1"/>
          <p:nvPr/>
        </p:nvSpPr>
        <p:spPr>
          <a:xfrm>
            <a:off x="1038225" y="2413497"/>
            <a:ext cx="10453020" cy="3077766"/>
          </a:xfrm>
          <a:prstGeom prst="rect">
            <a:avLst/>
          </a:prstGeom>
        </p:spPr>
        <p:txBody>
          <a:bodyPr wrap="square" lIns="0" tIns="0" rIns="0" bIns="0" rtlCol="0" anchor="t">
            <a:spAutoFit/>
          </a:bodyPr>
          <a:lstStyle/>
          <a:p>
            <a:pPr marL="0" marR="0" lvl="0" indent="0" algn="just" defTabSz="609630" rtl="0" eaLnBrk="1" fontAlgn="auto" latinLnBrk="0" hangingPunct="1">
              <a:lnSpc>
                <a:spcPct val="100000"/>
              </a:lnSpc>
              <a:spcBef>
                <a:spcPts val="0"/>
              </a:spcBef>
              <a:spcAft>
                <a:spcPts val="0"/>
              </a:spcAft>
              <a:buClrTx/>
              <a:buSzTx/>
              <a:buFontTx/>
              <a:buNone/>
              <a:tabLst/>
              <a:defRPr/>
            </a:pPr>
            <a:r>
              <a:rPr kumimoji="0" lang="uk" sz="2000" b="0" i="0" u="none" strike="noStrike" kern="1200" cap="none" spc="0" normalizeH="0" baseline="0" noProof="0" dirty="0">
                <a:ln>
                  <a:noFill/>
                </a:ln>
                <a:solidFill>
                  <a:srgbClr val="FFFFFF"/>
                </a:solidFill>
                <a:effectLst/>
                <a:uLnTx/>
                <a:uFillTx/>
                <a:latin typeface="Calibri"/>
                <a:ea typeface="Open Sans"/>
                <a:cs typeface="Open Sans"/>
                <a:sym typeface="Open Sans"/>
              </a:rPr>
              <a:t>У попередньому розділі ми розглядали ведення клієнтів, які повертаються пізно після того, як уже пропустили візит для ін'єкції CAB-LA. А як щодо клієнтів, які заздалегідь знають, що їм потрібно відкласти наступну ін'єкцію CAB-LA?</a:t>
            </a:r>
          </a:p>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FFFFFF"/>
              </a:solidFill>
              <a:effectLst/>
              <a:uLnTx/>
              <a:uFillTx/>
              <a:latin typeface="Calibri"/>
              <a:ea typeface="Open Sans"/>
              <a:cs typeface="Open Sans"/>
              <a:sym typeface="Open Sans"/>
            </a:endParaRPr>
          </a:p>
          <a:p>
            <a:pPr defTabSz="609630">
              <a:defRPr/>
            </a:pPr>
            <a:r>
              <a:rPr kumimoji="0" lang="uk" sz="2000" b="0" i="0" u="none" strike="noStrike" kern="1200" cap="none" spc="0" normalizeH="0" baseline="0" noProof="0" dirty="0">
                <a:ln>
                  <a:noFill/>
                </a:ln>
                <a:solidFill>
                  <a:srgbClr val="FFFFFF"/>
                </a:solidFill>
                <a:effectLst/>
                <a:uLnTx/>
                <a:uFillTx/>
                <a:latin typeface="Calibri"/>
                <a:ea typeface="Open Sans"/>
                <a:cs typeface="Open Sans"/>
                <a:sym typeface="Open Sans"/>
              </a:rPr>
              <a:t>У багатьох країнах регуляторні документи дозволяють відкласти подальші </a:t>
            </a:r>
            <a:r>
              <a:rPr lang="uk" sz="2000" dirty="0">
                <a:solidFill>
                  <a:srgbClr val="FFFFFF"/>
                </a:solidFill>
                <a:latin typeface="Calibri"/>
                <a:ea typeface="Open Sans"/>
                <a:cs typeface="Open Sans"/>
                <a:sym typeface="Open Sans"/>
              </a:rPr>
              <a:t>(послідуючі) ін'єкції</a:t>
            </a:r>
            <a:r>
              <a:rPr kumimoji="0" lang="uk" sz="2000" b="0" i="0" u="none" strike="noStrike" kern="1200" cap="none" spc="0" normalizeH="0" baseline="0" noProof="0" dirty="0">
                <a:ln>
                  <a:noFill/>
                </a:ln>
                <a:solidFill>
                  <a:srgbClr val="FFFFFF"/>
                </a:solidFill>
                <a:effectLst/>
                <a:uLnTx/>
                <a:uFillTx/>
                <a:latin typeface="Calibri"/>
                <a:ea typeface="Open Sans"/>
                <a:cs typeface="Open Sans"/>
                <a:sym typeface="Open Sans"/>
              </a:rPr>
              <a:t> CAB-LA </a:t>
            </a:r>
            <a:r>
              <a:rPr lang="uk" sz="2000" dirty="0">
                <a:solidFill>
                  <a:srgbClr val="FFFFFF"/>
                </a:solidFill>
                <a:latin typeface="Calibri"/>
                <a:ea typeface="Open Sans"/>
                <a:cs typeface="Open Sans"/>
                <a:sym typeface="Open Sans"/>
              </a:rPr>
              <a:t>до 7 днів </a:t>
            </a:r>
            <a:r>
              <a:rPr kumimoji="0" lang="uk" sz="2000" b="0" i="0" u="none" strike="noStrike" kern="1200" cap="none" spc="0" normalizeH="0" baseline="0" noProof="0" dirty="0">
                <a:ln>
                  <a:noFill/>
                </a:ln>
                <a:solidFill>
                  <a:srgbClr val="FFFFFF"/>
                </a:solidFill>
                <a:effectLst/>
                <a:uLnTx/>
                <a:uFillTx/>
                <a:latin typeface="Calibri"/>
                <a:ea typeface="Open Sans"/>
                <a:cs typeface="Open Sans"/>
                <a:sym typeface="Open Sans"/>
              </a:rPr>
              <a:t> шляхом використання пероральної </a:t>
            </a:r>
            <a:r>
              <a:rPr lang="uk" sz="2000" dirty="0">
                <a:solidFill>
                  <a:srgbClr val="FFFFFF"/>
                </a:solidFill>
                <a:latin typeface="Calibri"/>
                <a:ea typeface="Open Sans"/>
                <a:cs typeface="Open Sans"/>
                <a:sym typeface="Open Sans"/>
              </a:rPr>
              <a:t>ДКП</a:t>
            </a:r>
            <a:r>
              <a:rPr kumimoji="0" lang="uk" sz="2000" b="0" i="0" u="none" strike="noStrike" kern="1200" cap="none" spc="0" normalizeH="0" baseline="0" noProof="0" dirty="0">
                <a:ln>
                  <a:noFill/>
                </a:ln>
                <a:solidFill>
                  <a:srgbClr val="FFFFFF"/>
                </a:solidFill>
                <a:effectLst/>
                <a:uLnTx/>
                <a:uFillTx/>
                <a:latin typeface="Calibri"/>
                <a:ea typeface="Open Sans"/>
                <a:cs typeface="Open Sans"/>
                <a:sym typeface="Open Sans"/>
              </a:rPr>
              <a:t> на основі TDF для «</a:t>
            </a:r>
            <a:r>
              <a:rPr lang="uk" sz="2000" dirty="0">
                <a:solidFill>
                  <a:srgbClr val="FFFFFF"/>
                </a:solidFill>
                <a:latin typeface="Calibri"/>
                <a:ea typeface="Open Sans"/>
                <a:cs typeface="Open Sans"/>
                <a:sym typeface="Open Sans"/>
              </a:rPr>
              <a:t>прикриття</a:t>
            </a:r>
            <a:r>
              <a:rPr kumimoji="0" lang="uk" sz="2000" b="0" i="0" u="none" strike="noStrike" kern="1200" cap="none" spc="0" normalizeH="0" baseline="0" noProof="0" dirty="0">
                <a:ln>
                  <a:noFill/>
                </a:ln>
                <a:solidFill>
                  <a:srgbClr val="FFFFFF"/>
                </a:solidFill>
                <a:effectLst/>
                <a:uLnTx/>
                <a:uFillTx/>
                <a:latin typeface="Calibri"/>
                <a:ea typeface="Open Sans"/>
                <a:cs typeface="Open Sans"/>
                <a:sym typeface="Open Sans"/>
              </a:rPr>
              <a:t>» цього проміжку.</a:t>
            </a:r>
            <a:endParaRPr lang="uk" sz="2000" b="0" i="0" u="none" strike="noStrike" kern="1200" cap="none" spc="0" normalizeH="0" baseline="0" noProof="0" dirty="0">
              <a:ln>
                <a:noFill/>
              </a:ln>
              <a:solidFill>
                <a:srgbClr val="FFFFFF"/>
              </a:solidFill>
              <a:effectLst/>
              <a:uLnTx/>
              <a:uFillTx/>
              <a:latin typeface="Calibri"/>
              <a:ea typeface="Open Sans"/>
              <a:cs typeface="Open Sans"/>
            </a:endParaRPr>
          </a:p>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FFFFFF"/>
              </a:solidFill>
              <a:effectLst/>
              <a:uLnTx/>
              <a:uFillTx/>
              <a:latin typeface="Calibri"/>
              <a:ea typeface="Open Sans"/>
              <a:cs typeface="Open Sans"/>
              <a:sym typeface="Open Sans"/>
            </a:endParaRPr>
          </a:p>
          <a:p>
            <a:pPr defTabSz="609630">
              <a:defRPr/>
            </a:pPr>
            <a:r>
              <a:rPr kumimoji="0" lang="ru-RU" sz="2000" b="0" i="1" u="none" strike="noStrike" kern="1200" cap="none" spc="0" normalizeH="0" baseline="0" noProof="0" dirty="0" err="1">
                <a:ln>
                  <a:noFill/>
                </a:ln>
                <a:solidFill>
                  <a:srgbClr val="FFFFFF"/>
                </a:solidFill>
                <a:effectLst/>
                <a:uLnTx/>
                <a:uFillTx/>
                <a:latin typeface="Calibri"/>
                <a:ea typeface="Open Sans Italics"/>
                <a:cs typeface="Open Sans Italics"/>
                <a:sym typeface="Open Sans Italics"/>
              </a:rPr>
              <a:t>Примітка</a:t>
            </a:r>
            <a:r>
              <a:rPr kumimoji="0" lang="ru-RU" sz="2000" b="0" i="1" u="none" strike="noStrike" kern="1200" cap="none" spc="0" normalizeH="0" baseline="0" noProof="0" dirty="0">
                <a:ln>
                  <a:noFill/>
                </a:ln>
                <a:solidFill>
                  <a:srgbClr val="FFFFFF"/>
                </a:solidFill>
                <a:effectLst/>
                <a:uLnTx/>
                <a:uFillTx/>
                <a:latin typeface="Calibri"/>
                <a:ea typeface="Open Sans Italics"/>
                <a:cs typeface="Open Sans Italics"/>
                <a:sym typeface="Open Sans Italics"/>
              </a:rPr>
              <a:t>: </a:t>
            </a:r>
            <a:r>
              <a:rPr kumimoji="0" lang="ru-RU" sz="2000" b="0" i="1" u="none" strike="noStrike" kern="1200" cap="none" spc="0" normalizeH="0" baseline="0" noProof="0" dirty="0" err="1">
                <a:ln>
                  <a:noFill/>
                </a:ln>
                <a:solidFill>
                  <a:srgbClr val="FFFFFF"/>
                </a:solidFill>
                <a:effectLst/>
                <a:uLnTx/>
                <a:uFillTx/>
                <a:latin typeface="Calibri"/>
                <a:ea typeface="Open Sans Italics"/>
                <a:cs typeface="Open Sans Italics"/>
                <a:sym typeface="Open Sans Italics"/>
              </a:rPr>
              <a:t>відкласти</a:t>
            </a:r>
            <a:r>
              <a:rPr kumimoji="0" lang="ru-RU" sz="2000" b="0" i="1" u="none" strike="noStrike" kern="1200" cap="none" spc="0" normalizeH="0" baseline="0" noProof="0" dirty="0">
                <a:ln>
                  <a:noFill/>
                </a:ln>
                <a:solidFill>
                  <a:srgbClr val="FFFFFF"/>
                </a:solidFill>
                <a:effectLst/>
                <a:uLnTx/>
                <a:uFillTx/>
                <a:latin typeface="Calibri"/>
                <a:ea typeface="Open Sans Italics"/>
                <a:cs typeface="Open Sans Italics"/>
                <a:sym typeface="Open Sans Italics"/>
              </a:rPr>
              <a:t> </a:t>
            </a:r>
            <a:r>
              <a:rPr kumimoji="0" lang="ru-RU" sz="2000" b="0" i="1" u="none" strike="noStrike" kern="1200" cap="none" spc="0" normalizeH="0" baseline="0" noProof="0" dirty="0" err="1">
                <a:ln>
                  <a:noFill/>
                </a:ln>
                <a:solidFill>
                  <a:srgbClr val="FFFFFF"/>
                </a:solidFill>
                <a:effectLst/>
                <a:uLnTx/>
                <a:uFillTx/>
                <a:latin typeface="Calibri"/>
                <a:ea typeface="Open Sans Italics"/>
                <a:cs typeface="Open Sans Italics"/>
                <a:sym typeface="Open Sans Italics"/>
              </a:rPr>
              <a:t>можна</a:t>
            </a:r>
            <a:r>
              <a:rPr kumimoji="0" lang="ru-RU" sz="2000" b="0" i="1" u="none" strike="noStrike" kern="1200" cap="none" spc="0" normalizeH="0" baseline="0" noProof="0" dirty="0">
                <a:ln>
                  <a:noFill/>
                </a:ln>
                <a:solidFill>
                  <a:srgbClr val="FFFFFF"/>
                </a:solidFill>
                <a:effectLst/>
                <a:uLnTx/>
                <a:uFillTx/>
                <a:latin typeface="Calibri"/>
                <a:ea typeface="Open Sans Italics"/>
                <a:cs typeface="Open Sans Italics"/>
                <a:sym typeface="Open Sans Italics"/>
              </a:rPr>
              <a:t> </a:t>
            </a:r>
            <a:r>
              <a:rPr kumimoji="0" lang="ru-RU" sz="2000" b="0" i="1" u="none" strike="noStrike" kern="1200" cap="none" spc="0" normalizeH="0" baseline="0" noProof="0" dirty="0" err="1">
                <a:ln>
                  <a:noFill/>
                </a:ln>
                <a:solidFill>
                  <a:srgbClr val="FFFFFF"/>
                </a:solidFill>
                <a:effectLst/>
                <a:uLnTx/>
                <a:uFillTx/>
                <a:latin typeface="Calibri"/>
                <a:ea typeface="Open Sans Italics"/>
                <a:cs typeface="Open Sans Italics"/>
                <a:sym typeface="Open Sans Italics"/>
              </a:rPr>
              <a:t>тільки</a:t>
            </a:r>
            <a:r>
              <a:rPr kumimoji="0" lang="ru-RU" sz="2000" b="0" i="1" u="none" strike="noStrike" kern="1200" cap="none" spc="0" normalizeH="0" baseline="0" noProof="0" dirty="0">
                <a:ln>
                  <a:noFill/>
                </a:ln>
                <a:solidFill>
                  <a:srgbClr val="FFFFFF"/>
                </a:solidFill>
                <a:effectLst/>
                <a:uLnTx/>
                <a:uFillTx/>
                <a:latin typeface="Calibri"/>
                <a:ea typeface="Open Sans Italics"/>
                <a:cs typeface="Open Sans Italics"/>
                <a:sym typeface="Open Sans Italics"/>
              </a:rPr>
              <a:t> ПОВТОРНІ ІН'ЄКЦІЇ; </a:t>
            </a:r>
            <a:r>
              <a:rPr lang="ru-RU" sz="2000" i="1" dirty="0">
                <a:solidFill>
                  <a:srgbClr val="FFFFFF"/>
                </a:solidFill>
                <a:latin typeface="Calibri"/>
                <a:ea typeface="Open Sans Italics"/>
                <a:cs typeface="Open Sans Italics"/>
                <a:sym typeface="Open Sans Italics"/>
              </a:rPr>
              <a:t>ПОЧАТКОВУ ІН'ЄКЦІЮ</a:t>
            </a:r>
            <a:r>
              <a:rPr kumimoji="0" lang="ru-RU" sz="2000" b="0" i="1" u="none" strike="noStrike" kern="1200" cap="none" spc="0" normalizeH="0" baseline="0" noProof="0" dirty="0">
                <a:ln>
                  <a:noFill/>
                </a:ln>
                <a:solidFill>
                  <a:srgbClr val="FFFFFF"/>
                </a:solidFill>
                <a:effectLst/>
                <a:uLnTx/>
                <a:uFillTx/>
                <a:latin typeface="Calibri"/>
                <a:ea typeface="Open Sans Italics"/>
                <a:cs typeface="Open Sans Italics"/>
                <a:sym typeface="Open Sans Italics"/>
              </a:rPr>
              <a:t> 2 </a:t>
            </a:r>
            <a:r>
              <a:rPr kumimoji="0" lang="ru-RU" sz="2000" b="0" i="1" u="none" strike="noStrike" kern="1200" cap="none" spc="0" normalizeH="0" baseline="0" noProof="0" dirty="0" err="1">
                <a:ln>
                  <a:noFill/>
                </a:ln>
                <a:solidFill>
                  <a:srgbClr val="FFFFFF"/>
                </a:solidFill>
                <a:effectLst/>
                <a:uLnTx/>
                <a:uFillTx/>
                <a:latin typeface="Calibri"/>
                <a:ea typeface="Open Sans Italics"/>
                <a:cs typeface="Open Sans Italics"/>
                <a:sym typeface="Open Sans Italics"/>
              </a:rPr>
              <a:t>відкласти</a:t>
            </a:r>
            <a:r>
              <a:rPr kumimoji="0" lang="ru-RU" sz="2000" b="0" i="1" u="none" strike="noStrike" kern="1200" cap="none" spc="0" normalizeH="0" baseline="0" noProof="0" dirty="0">
                <a:ln>
                  <a:noFill/>
                </a:ln>
                <a:solidFill>
                  <a:srgbClr val="FFFFFF"/>
                </a:solidFill>
                <a:effectLst/>
                <a:uLnTx/>
                <a:uFillTx/>
                <a:latin typeface="Calibri"/>
                <a:ea typeface="Open Sans Italics"/>
                <a:cs typeface="Open Sans Italics"/>
                <a:sym typeface="Open Sans Italics"/>
              </a:rPr>
              <a:t> таким чином не </a:t>
            </a:r>
            <a:r>
              <a:rPr kumimoji="0" lang="ru-RU" sz="2000" b="0" i="1" u="none" strike="noStrike" kern="1200" cap="none" spc="0" normalizeH="0" baseline="0" noProof="0" dirty="0" err="1">
                <a:ln>
                  <a:noFill/>
                </a:ln>
                <a:solidFill>
                  <a:srgbClr val="FFFFFF"/>
                </a:solidFill>
                <a:effectLst/>
                <a:uLnTx/>
                <a:uFillTx/>
                <a:latin typeface="Calibri"/>
                <a:ea typeface="Open Sans Italics"/>
                <a:cs typeface="Open Sans Italics"/>
                <a:sym typeface="Open Sans Italics"/>
              </a:rPr>
              <a:t>можна</a:t>
            </a:r>
            <a:r>
              <a:rPr kumimoji="0" lang="ru-RU" sz="2000" b="0" i="1" u="none" strike="noStrike" kern="1200" cap="none" spc="0" normalizeH="0" baseline="0" noProof="0" dirty="0">
                <a:ln>
                  <a:noFill/>
                </a:ln>
                <a:solidFill>
                  <a:srgbClr val="FFFFFF"/>
                </a:solidFill>
                <a:effectLst/>
                <a:uLnTx/>
                <a:uFillTx/>
                <a:latin typeface="Calibri"/>
                <a:ea typeface="Open Sans Italics"/>
                <a:cs typeface="Open Sans Italics"/>
                <a:sym typeface="Open Sans Italics"/>
              </a:rPr>
              <a:t>.</a:t>
            </a:r>
            <a:endParaRPr kumimoji="0" lang="uk" sz="2000" b="0" i="1" u="none" strike="noStrike" kern="1200" cap="none" spc="0" normalizeH="0" baseline="0" noProof="0" dirty="0">
              <a:ln>
                <a:noFill/>
              </a:ln>
              <a:solidFill>
                <a:srgbClr val="FFFFFF"/>
              </a:solidFill>
              <a:effectLst/>
              <a:uLnTx/>
              <a:uFillTx/>
              <a:latin typeface="Calibri"/>
              <a:ea typeface="Open Sans Italics"/>
              <a:cs typeface="Open Sans Italics"/>
              <a:sym typeface="Open Sans Italics"/>
            </a:endParaRPr>
          </a:p>
        </p:txBody>
      </p:sp>
      <p:sp>
        <p:nvSpPr>
          <p:cNvPr id="4" name="TextBox 4"/>
          <p:cNvSpPr txBox="1"/>
          <p:nvPr/>
        </p:nvSpPr>
        <p:spPr>
          <a:xfrm>
            <a:off x="401678" y="168194"/>
            <a:ext cx="11587754" cy="1046761"/>
          </a:xfrm>
          <a:prstGeom prst="rect">
            <a:avLst/>
          </a:prstGeom>
        </p:spPr>
        <p:txBody>
          <a:bodyPr lIns="0" tIns="0" rIns="0" bIns="0" rtlCol="0" anchor="t">
            <a:spAutoFit/>
          </a:bodyPr>
          <a:lstStyle/>
          <a:p>
            <a:pPr marL="0" marR="0" lvl="0" indent="0" algn="l" defTabSz="609630" rtl="0" eaLnBrk="1" fontAlgn="auto" latinLnBrk="0" hangingPunct="1">
              <a:lnSpc>
                <a:spcPts val="4255"/>
              </a:lnSpc>
              <a:spcBef>
                <a:spcPts val="0"/>
              </a:spcBef>
              <a:spcAft>
                <a:spcPts val="0"/>
              </a:spcAft>
              <a:buClrTx/>
              <a:buSzTx/>
              <a:buFontTx/>
              <a:buNone/>
              <a:tabLst/>
              <a:defRPr/>
            </a:pPr>
            <a:r>
              <a:rPr kumimoji="0" lang="uk" sz="2800" b="1" i="0" u="none" strike="noStrike" kern="1200" cap="none" spc="0" normalizeH="0" baseline="0" noProof="0" dirty="0">
                <a:ln>
                  <a:noFill/>
                </a:ln>
                <a:solidFill>
                  <a:srgbClr val="A93291"/>
                </a:solidFill>
                <a:effectLst/>
                <a:uLnTx/>
                <a:uFillTx/>
                <a:latin typeface="Roboto Condensed Bold"/>
                <a:ea typeface="Roboto Condensed Bold"/>
                <a:cs typeface="Roboto Condensed Bold"/>
                <a:sym typeface="Roboto Condensed Bold"/>
              </a:rPr>
              <a:t>Додаткова інформація про відтермінування майбутніх ін'єкцій CAB-LA</a:t>
            </a:r>
          </a:p>
        </p:txBody>
      </p:sp>
      <p:sp>
        <p:nvSpPr>
          <p:cNvPr id="5" name="TextBox 5"/>
          <p:cNvSpPr txBox="1"/>
          <p:nvPr/>
        </p:nvSpPr>
        <p:spPr>
          <a:xfrm>
            <a:off x="535027" y="1337785"/>
            <a:ext cx="10335335" cy="539635"/>
          </a:xfrm>
          <a:prstGeom prst="rect">
            <a:avLst/>
          </a:prstGeom>
        </p:spPr>
        <p:txBody>
          <a:bodyPr lIns="0" tIns="0" rIns="0" bIns="0" rtlCol="0" anchor="t">
            <a:spAutoFit/>
          </a:bodyPr>
          <a:lstStyle/>
          <a:p>
            <a:pPr marL="0" marR="0" lvl="0" indent="0" algn="l" defTabSz="609630" rtl="0" eaLnBrk="1" fontAlgn="auto" latinLnBrk="0" hangingPunct="1">
              <a:lnSpc>
                <a:spcPts val="2202"/>
              </a:lnSpc>
              <a:spcBef>
                <a:spcPct val="0"/>
              </a:spcBef>
              <a:spcAft>
                <a:spcPts val="0"/>
              </a:spcAft>
              <a:buClrTx/>
              <a:buSzTx/>
              <a:buFontTx/>
              <a:buNone/>
              <a:tabLst/>
              <a:defRPr/>
            </a:pPr>
            <a:r>
              <a:rPr kumimoji="0" lang="uk-UA" sz="1550" b="1" i="0" u="none" strike="noStrike" kern="1200" cap="none" spc="0" normalizeH="0" baseline="0" noProof="0" dirty="0">
                <a:ln>
                  <a:noFill/>
                </a:ln>
                <a:solidFill>
                  <a:srgbClr val="A93291"/>
                </a:solidFill>
                <a:effectLst/>
                <a:uLnTx/>
                <a:uFillTx/>
                <a:latin typeface="Roboto Condensed Bold"/>
                <a:ea typeface="Roboto Condensed Bold"/>
                <a:cs typeface="Roboto Condensed Bold"/>
                <a:sym typeface="Roboto Condensed Bold"/>
              </a:rPr>
              <a:t>Якщо </a:t>
            </a:r>
            <a:r>
              <a:rPr kumimoji="0" lang="ru-RU" sz="1550" b="1" i="0" u="none" strike="noStrike" kern="1200" cap="none" spc="0" normalizeH="0" baseline="0" noProof="0" dirty="0" err="1">
                <a:ln>
                  <a:noFill/>
                </a:ln>
                <a:solidFill>
                  <a:srgbClr val="A93291"/>
                </a:solidFill>
                <a:effectLst/>
                <a:uLnTx/>
                <a:uFillTx/>
                <a:latin typeface="Roboto Condensed Bold"/>
                <a:ea typeface="Roboto Condensed Bold"/>
                <a:cs typeface="Roboto Condensed Bold"/>
                <a:sym typeface="Roboto Condensed Bold"/>
              </a:rPr>
              <a:t>перенесення</a:t>
            </a:r>
            <a:r>
              <a:rPr kumimoji="0" lang="ru-RU" sz="1550" b="1" i="0" u="none" strike="noStrike" kern="1200" cap="none" spc="0" normalizeH="0" baseline="0" noProof="0" dirty="0">
                <a:ln>
                  <a:noFill/>
                </a:ln>
                <a:solidFill>
                  <a:srgbClr val="A93291"/>
                </a:solidFill>
                <a:effectLst/>
                <a:uLnTx/>
                <a:uFillTx/>
                <a:latin typeface="Roboto Condensed Bold"/>
                <a:ea typeface="Roboto Condensed Bold"/>
                <a:cs typeface="Roboto Condensed Bold"/>
                <a:sym typeface="Roboto Condensed Bold"/>
              </a:rPr>
              <a:t> </a:t>
            </a:r>
            <a:r>
              <a:rPr kumimoji="0" lang="ru-RU" sz="1550" b="1" i="0" u="none" strike="noStrike" kern="1200" cap="none" spc="0" normalizeH="0" baseline="0" noProof="0" dirty="0" err="1">
                <a:ln>
                  <a:noFill/>
                </a:ln>
                <a:solidFill>
                  <a:srgbClr val="A93291"/>
                </a:solidFill>
                <a:effectLst/>
                <a:uLnTx/>
                <a:uFillTx/>
                <a:latin typeface="Roboto Condensed Bold"/>
                <a:ea typeface="Roboto Condensed Bold"/>
                <a:cs typeface="Roboto Condensed Bold"/>
                <a:sym typeface="Roboto Condensed Bold"/>
              </a:rPr>
              <a:t>призначених</a:t>
            </a:r>
            <a:r>
              <a:rPr kumimoji="0" lang="ru-RU" sz="1550" b="1" i="0" u="none" strike="noStrike" kern="1200" cap="none" spc="0" normalizeH="0" baseline="0" noProof="0" dirty="0">
                <a:ln>
                  <a:noFill/>
                </a:ln>
                <a:solidFill>
                  <a:srgbClr val="A93291"/>
                </a:solidFill>
                <a:effectLst/>
                <a:uLnTx/>
                <a:uFillTx/>
                <a:latin typeface="Roboto Condensed Bold"/>
                <a:ea typeface="Roboto Condensed Bold"/>
                <a:cs typeface="Roboto Condensed Bold"/>
                <a:sym typeface="Roboto Condensed Bold"/>
              </a:rPr>
              <a:t> </a:t>
            </a:r>
            <a:r>
              <a:rPr kumimoji="0" lang="ru-RU" sz="1550" b="1" i="0" u="none" strike="noStrike" kern="1200" cap="none" spc="0" normalizeH="0" baseline="0" noProof="0" dirty="0" err="1">
                <a:ln>
                  <a:noFill/>
                </a:ln>
                <a:solidFill>
                  <a:srgbClr val="A93291"/>
                </a:solidFill>
                <a:effectLst/>
                <a:uLnTx/>
                <a:uFillTx/>
                <a:latin typeface="Roboto Condensed Bold"/>
                <a:ea typeface="Roboto Condensed Bold"/>
                <a:cs typeface="Roboto Condensed Bold"/>
                <a:sym typeface="Roboto Condensed Bold"/>
              </a:rPr>
              <a:t>зустрічей</a:t>
            </a:r>
            <a:r>
              <a:rPr kumimoji="0" lang="ru-RU" sz="1550" b="1" i="0" u="none" strike="noStrike" kern="1200" cap="none" spc="0" normalizeH="0" baseline="0" noProof="0" dirty="0">
                <a:ln>
                  <a:noFill/>
                </a:ln>
                <a:solidFill>
                  <a:srgbClr val="A93291"/>
                </a:solidFill>
                <a:effectLst/>
                <a:uLnTx/>
                <a:uFillTx/>
                <a:latin typeface="Roboto Condensed Bold"/>
                <a:ea typeface="Roboto Condensed Bold"/>
                <a:cs typeface="Roboto Condensed Bold"/>
                <a:sym typeface="Roboto Condensed Bold"/>
              </a:rPr>
              <a:t> з </a:t>
            </a:r>
            <a:r>
              <a:rPr kumimoji="0" lang="ru-RU" sz="1550" b="1" i="0" u="none" strike="noStrike" kern="1200" cap="none" spc="0" normalizeH="0" baseline="0" noProof="0" dirty="0" err="1">
                <a:ln>
                  <a:noFill/>
                </a:ln>
                <a:solidFill>
                  <a:srgbClr val="A93291"/>
                </a:solidFill>
                <a:effectLst/>
                <a:uLnTx/>
                <a:uFillTx/>
                <a:latin typeface="Roboto Condensed Bold"/>
                <a:ea typeface="Roboto Condensed Bold"/>
                <a:cs typeface="Roboto Condensed Bold"/>
                <a:sym typeface="Roboto Condensed Bold"/>
              </a:rPr>
              <a:t>прийомом</a:t>
            </a:r>
            <a:r>
              <a:rPr kumimoji="0" lang="ru-RU" sz="1550" b="1" i="0" u="none" strike="noStrike" kern="1200" cap="none" spc="0" normalizeH="0" baseline="0" noProof="0" dirty="0">
                <a:ln>
                  <a:noFill/>
                </a:ln>
                <a:solidFill>
                  <a:srgbClr val="A93291"/>
                </a:solidFill>
                <a:effectLst/>
                <a:uLnTx/>
                <a:uFillTx/>
                <a:latin typeface="Roboto Condensed Bold"/>
                <a:ea typeface="Roboto Condensed Bold"/>
                <a:cs typeface="Roboto Condensed Bold"/>
                <a:sym typeface="Roboto Condensed Bold"/>
              </a:rPr>
              <a:t> </a:t>
            </a:r>
            <a:r>
              <a:rPr kumimoji="0" lang="ru-RU" sz="1550" b="1" i="0" u="none" strike="noStrike" kern="1200" cap="none" spc="0" normalizeH="0" baseline="0" noProof="0" dirty="0" err="1">
                <a:ln>
                  <a:noFill/>
                </a:ln>
                <a:solidFill>
                  <a:srgbClr val="A93291"/>
                </a:solidFill>
                <a:effectLst/>
                <a:uLnTx/>
                <a:uFillTx/>
                <a:latin typeface="Roboto Condensed Bold"/>
                <a:ea typeface="Roboto Condensed Bold"/>
                <a:cs typeface="Roboto Condensed Bold"/>
                <a:sym typeface="Roboto Condensed Bold"/>
              </a:rPr>
              <a:t>пероральних</a:t>
            </a:r>
            <a:r>
              <a:rPr kumimoji="0" lang="ru-RU" sz="1550" b="1" i="0" u="none" strike="noStrike" kern="1200" cap="none" spc="0" normalizeH="0" baseline="0" noProof="0" dirty="0">
                <a:ln>
                  <a:noFill/>
                </a:ln>
                <a:solidFill>
                  <a:srgbClr val="A93291"/>
                </a:solidFill>
                <a:effectLst/>
                <a:uLnTx/>
                <a:uFillTx/>
                <a:latin typeface="Roboto Condensed Bold"/>
                <a:ea typeface="Roboto Condensed Bold"/>
                <a:cs typeface="Roboto Condensed Bold"/>
                <a:sym typeface="Roboto Condensed Bold"/>
              </a:rPr>
              <a:t> </a:t>
            </a:r>
            <a:r>
              <a:rPr kumimoji="0" lang="ru-RU" sz="1550" b="1" i="0" u="none" strike="noStrike" kern="1200" cap="none" spc="0" normalizeH="0" baseline="0" noProof="0" dirty="0" err="1">
                <a:ln>
                  <a:noFill/>
                </a:ln>
                <a:solidFill>
                  <a:srgbClr val="A93291"/>
                </a:solidFill>
                <a:effectLst/>
                <a:uLnTx/>
                <a:uFillTx/>
                <a:latin typeface="Roboto Condensed Bold"/>
                <a:ea typeface="Roboto Condensed Bold"/>
                <a:cs typeface="Roboto Condensed Bold"/>
                <a:sym typeface="Roboto Condensed Bold"/>
              </a:rPr>
              <a:t>препаратів</a:t>
            </a:r>
            <a:r>
              <a:rPr kumimoji="0" lang="uk" sz="1550" b="1" i="0" u="none" strike="noStrike" kern="1200" cap="none" spc="0" normalizeH="0" baseline="0" noProof="0" dirty="0">
                <a:ln>
                  <a:noFill/>
                </a:ln>
                <a:solidFill>
                  <a:srgbClr val="A93291"/>
                </a:solidFill>
                <a:effectLst/>
                <a:uLnTx/>
                <a:uFillTx/>
                <a:latin typeface="Roboto Condensed Bold"/>
                <a:ea typeface="Roboto Condensed Bold"/>
                <a:cs typeface="Roboto Condensed Bold"/>
                <a:sym typeface="Roboto Condensed Bold"/>
              </a:rPr>
              <a:t> </a:t>
            </a:r>
            <a:r>
              <a:rPr lang="uk" sz="1550" b="1" dirty="0">
                <a:solidFill>
                  <a:srgbClr val="A93291"/>
                </a:solidFill>
                <a:latin typeface="Roboto Condensed Bold"/>
                <a:ea typeface="Roboto Condensed Bold"/>
                <a:cs typeface="Roboto Condensed Bold"/>
                <a:sym typeface="Roboto Condensed Bold"/>
              </a:rPr>
              <a:t>ДКП</a:t>
            </a:r>
            <a:r>
              <a:rPr kumimoji="0" lang="uk" sz="1550" b="1" i="0" u="none" strike="noStrike" kern="1200" cap="none" spc="0" normalizeH="0" baseline="0" noProof="0" dirty="0">
                <a:ln>
                  <a:noFill/>
                </a:ln>
                <a:solidFill>
                  <a:srgbClr val="A93291"/>
                </a:solidFill>
                <a:effectLst/>
                <a:uLnTx/>
                <a:uFillTx/>
                <a:latin typeface="Roboto Condensed Bold"/>
                <a:ea typeface="Roboto Condensed Bold"/>
                <a:cs typeface="Roboto Condensed Bold"/>
                <a:sym typeface="Roboto Condensed Bold"/>
              </a:rPr>
              <a:t> на основі TDF не є частиною національної політики у вашій країні, пропустіть цей контент.</a:t>
            </a: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1914526"/>
            <a:ext cx="11715751" cy="4943474"/>
          </a:xfrm>
          <a:custGeom>
            <a:avLst/>
            <a:gdLst/>
            <a:ahLst/>
            <a:cxnLst/>
            <a:rect l="l" t="t" r="r" b="b"/>
            <a:pathLst>
              <a:path w="28464719" h="9037548">
                <a:moveTo>
                  <a:pt x="0" y="0"/>
                </a:moveTo>
                <a:lnTo>
                  <a:pt x="28464719" y="0"/>
                </a:lnTo>
                <a:lnTo>
                  <a:pt x="28464719" y="9037549"/>
                </a:lnTo>
                <a:lnTo>
                  <a:pt x="0" y="9037549"/>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3" name="TextBox 3"/>
          <p:cNvSpPr txBox="1"/>
          <p:nvPr/>
        </p:nvSpPr>
        <p:spPr>
          <a:xfrm>
            <a:off x="666750" y="2409510"/>
            <a:ext cx="10620375" cy="4001095"/>
          </a:xfrm>
          <a:prstGeom prst="rect">
            <a:avLst/>
          </a:prstGeom>
        </p:spPr>
        <p:txBody>
          <a:bodyPr wrap="square" lIns="0" tIns="0" rIns="0" bIns="0" rtlCol="0" anchor="t">
            <a:spAutoFit/>
          </a:bodyPr>
          <a:lstStyle/>
          <a:p>
            <a:pPr algn="just" defTabSz="609630">
              <a:defRPr/>
            </a:pPr>
            <a:r>
              <a:rPr kumimoji="0" lang="uk" sz="2000" b="0" i="0" u="none" strike="noStrike" kern="1200" cap="none" spc="0" normalizeH="0" baseline="0" noProof="0" dirty="0">
                <a:ln>
                  <a:noFill/>
                </a:ln>
                <a:solidFill>
                  <a:srgbClr val="FFFFFF"/>
                </a:solidFill>
                <a:effectLst/>
                <a:uLnTx/>
                <a:uFillTx/>
                <a:latin typeface="Calibri"/>
                <a:ea typeface="Open Sans"/>
                <a:cs typeface="Open Sans"/>
                <a:sym typeface="Open Sans"/>
              </a:rPr>
              <a:t>Наприклад, клієнт, який заздалегідь знає, що не зможе повернутися для наступної </a:t>
            </a:r>
            <a:r>
              <a:rPr lang="uk" sz="2000" dirty="0">
                <a:solidFill>
                  <a:srgbClr val="FFFFFF"/>
                </a:solidFill>
                <a:latin typeface="Calibri"/>
                <a:ea typeface="Open Sans"/>
                <a:cs typeface="Open Sans"/>
                <a:sym typeface="Open Sans"/>
              </a:rPr>
              <a:t>послідуючої </a:t>
            </a:r>
            <a:r>
              <a:rPr kumimoji="0" lang="uk" sz="2000" b="0" i="0" u="none" strike="noStrike" kern="1200" cap="none" spc="0" normalizeH="0" baseline="0" noProof="0" dirty="0">
                <a:ln>
                  <a:noFill/>
                </a:ln>
                <a:solidFill>
                  <a:srgbClr val="FFFFFF"/>
                </a:solidFill>
                <a:effectLst/>
                <a:uLnTx/>
                <a:uFillTx/>
                <a:latin typeface="Calibri"/>
                <a:ea typeface="Open Sans"/>
                <a:cs typeface="Open Sans"/>
                <a:sym typeface="Open Sans"/>
              </a:rPr>
              <a:t>ІН'ЄКЦІЇ протягом 9 тижнів (2 місяці + 7 днів), може отримати та почати використовувати </a:t>
            </a:r>
            <a:r>
              <a:rPr lang="uk" sz="2000">
                <a:solidFill>
                  <a:srgbClr val="FFFFFF"/>
                </a:solidFill>
                <a:latin typeface="Calibri"/>
                <a:ea typeface="Open Sans"/>
                <a:cs typeface="Open Sans"/>
                <a:sym typeface="Open Sans"/>
              </a:rPr>
              <a:t>пероральну ДКП на</a:t>
            </a:r>
            <a:r>
              <a:rPr kumimoji="0" lang="uk" sz="2000" b="0" i="0" u="none" strike="noStrike" kern="1200" cap="none" spc="0" normalizeH="0" baseline="0" noProof="0">
                <a:ln>
                  <a:noFill/>
                </a:ln>
                <a:solidFill>
                  <a:srgbClr val="FFFFFF"/>
                </a:solidFill>
                <a:effectLst/>
                <a:uLnTx/>
                <a:uFillTx/>
                <a:latin typeface="Calibri"/>
                <a:ea typeface="Open Sans"/>
                <a:cs typeface="Open Sans"/>
                <a:sym typeface="Open Sans"/>
              </a:rPr>
              <a:t> основі TDF через 2 місяці після сьогоднішньої ін'єкції та продовжувати </a:t>
            </a:r>
            <a:r>
              <a:rPr kumimoji="0" lang="uk" sz="2000" b="0" i="0" u="none" strike="noStrike" kern="1200" cap="none" spc="0" normalizeH="0" baseline="0" noProof="0" dirty="0">
                <a:ln>
                  <a:noFill/>
                </a:ln>
                <a:solidFill>
                  <a:srgbClr val="FFFFFF"/>
                </a:solidFill>
                <a:effectLst/>
                <a:uLnTx/>
                <a:uFillTx/>
                <a:latin typeface="Calibri"/>
                <a:ea typeface="Open Sans"/>
                <a:cs typeface="Open Sans"/>
                <a:sym typeface="Open Sans"/>
              </a:rPr>
              <a:t>використовувати його щодня, доки не буде доступний для наступної ін'єкції CAB-LA.</a:t>
            </a:r>
          </a:p>
          <a:p>
            <a:pPr marL="0" marR="0" lvl="0" indent="0" algn="just" defTabSz="60963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FFFFFF"/>
              </a:solidFill>
              <a:effectLst/>
              <a:uLnTx/>
              <a:uFillTx/>
              <a:latin typeface="Calibri"/>
              <a:ea typeface="Open Sans"/>
              <a:cs typeface="Open Sans"/>
              <a:sym typeface="Open Sans"/>
            </a:endParaRPr>
          </a:p>
          <a:p>
            <a:pPr algn="just" defTabSz="609630">
              <a:defRPr/>
            </a:pPr>
            <a:r>
              <a:rPr kumimoji="0" lang="uk" sz="2000" b="0" i="0" u="none" strike="noStrike" kern="1200" cap="none" spc="0" normalizeH="0" baseline="0" noProof="0" dirty="0">
                <a:ln>
                  <a:noFill/>
                </a:ln>
                <a:solidFill>
                  <a:srgbClr val="FFFFFF"/>
                </a:solidFill>
                <a:effectLst/>
                <a:uLnTx/>
                <a:uFillTx/>
                <a:latin typeface="Calibri"/>
                <a:ea typeface="Open Sans"/>
                <a:cs typeface="Open Sans"/>
                <a:sym typeface="Open Sans"/>
              </a:rPr>
              <a:t>Якщо постачальник медичних послуг вирішить відкласти наступну ін'єкцію за допомогою перорального </a:t>
            </a:r>
            <a:r>
              <a:rPr lang="uk" sz="2000" dirty="0">
                <a:solidFill>
                  <a:srgbClr val="FFFFFF"/>
                </a:solidFill>
                <a:latin typeface="Calibri"/>
                <a:ea typeface="Open Sans"/>
                <a:cs typeface="Open Sans"/>
                <a:sym typeface="Open Sans"/>
              </a:rPr>
              <a:t>ДКП-містка</a:t>
            </a:r>
            <a:r>
              <a:rPr kumimoji="0" lang="uk" sz="2000" b="0" i="0" u="none" strike="noStrike" kern="1200" cap="none" spc="0" normalizeH="0" baseline="0" noProof="0" dirty="0">
                <a:ln>
                  <a:noFill/>
                </a:ln>
                <a:solidFill>
                  <a:srgbClr val="FFFFFF"/>
                </a:solidFill>
                <a:effectLst/>
                <a:uLnTx/>
                <a:uFillTx/>
                <a:latin typeface="Calibri"/>
                <a:ea typeface="Open Sans"/>
                <a:cs typeface="Open Sans"/>
                <a:sym typeface="Open Sans"/>
              </a:rPr>
              <a:t> на основі TDF, клієнт отримає сьогодні як ін'єкцію CAB-LA, так і запас </a:t>
            </a:r>
            <a:r>
              <a:rPr lang="uk" sz="2000" dirty="0">
                <a:solidFill>
                  <a:srgbClr val="FFFFFF"/>
                </a:solidFill>
                <a:latin typeface="Calibri"/>
                <a:ea typeface="Open Sans"/>
                <a:cs typeface="Open Sans"/>
                <a:sym typeface="Open Sans"/>
              </a:rPr>
              <a:t>пероральної ДКП</a:t>
            </a:r>
            <a:r>
              <a:rPr kumimoji="0" lang="uk" sz="2000" b="0" i="0" u="none" strike="noStrike" kern="1200" cap="none" spc="0" normalizeH="0" baseline="0" noProof="0" dirty="0">
                <a:ln>
                  <a:noFill/>
                </a:ln>
                <a:solidFill>
                  <a:srgbClr val="FFFFFF"/>
                </a:solidFill>
                <a:effectLst/>
                <a:uLnTx/>
                <a:uFillTx/>
                <a:latin typeface="Calibri"/>
                <a:ea typeface="Open Sans"/>
                <a:cs typeface="Open Sans"/>
                <a:sym typeface="Open Sans"/>
              </a:rPr>
              <a:t> на основі TDF, щоб взяти з собою, з інструкціями почати використовувати </a:t>
            </a:r>
            <a:r>
              <a:rPr lang="uk" sz="2000" dirty="0">
                <a:solidFill>
                  <a:srgbClr val="FFFFFF"/>
                </a:solidFill>
                <a:latin typeface="Calibri"/>
                <a:ea typeface="Open Sans"/>
                <a:cs typeface="Open Sans"/>
                <a:sym typeface="Open Sans"/>
              </a:rPr>
              <a:t>пероральну ДКП</a:t>
            </a:r>
            <a:r>
              <a:rPr kumimoji="0" lang="uk" sz="2000" b="0" i="0" u="none" strike="noStrike" kern="1200" cap="none" spc="0" normalizeH="0" baseline="0" noProof="0" dirty="0">
                <a:ln>
                  <a:noFill/>
                </a:ln>
                <a:solidFill>
                  <a:srgbClr val="FFFFFF"/>
                </a:solidFill>
                <a:effectLst/>
                <a:uLnTx/>
                <a:uFillTx/>
                <a:latin typeface="Calibri"/>
                <a:ea typeface="Open Sans"/>
                <a:cs typeface="Open Sans"/>
                <a:sym typeface="Open Sans"/>
              </a:rPr>
              <a:t> на основі TDF через 2 місяці від сьогодні та продовжувати використовувати його щодня. Період використання </a:t>
            </a:r>
            <a:r>
              <a:rPr lang="uk" sz="2000" dirty="0">
                <a:solidFill>
                  <a:srgbClr val="FFFFFF"/>
                </a:solidFill>
                <a:latin typeface="Calibri"/>
                <a:ea typeface="Open Sans"/>
                <a:cs typeface="Open Sans"/>
                <a:sym typeface="Open Sans"/>
              </a:rPr>
              <a:t>пероральної ДКП</a:t>
            </a:r>
            <a:r>
              <a:rPr kumimoji="0" lang="uk" sz="2000" b="0" i="0" u="none" strike="noStrike" kern="1200" cap="none" spc="0" normalizeH="0" baseline="0" noProof="0" dirty="0">
                <a:ln>
                  <a:noFill/>
                </a:ln>
                <a:solidFill>
                  <a:srgbClr val="FFFFFF"/>
                </a:solidFill>
                <a:effectLst/>
                <a:uLnTx/>
                <a:uFillTx/>
                <a:latin typeface="Calibri"/>
                <a:ea typeface="Open Sans"/>
                <a:cs typeface="Open Sans"/>
                <a:sym typeface="Open Sans"/>
              </a:rPr>
              <a:t> на основі TDF є «містком». Клієнту необхідно буде надати достатній запас </a:t>
            </a:r>
            <a:r>
              <a:rPr lang="uk" sz="2000" dirty="0">
                <a:solidFill>
                  <a:srgbClr val="FFFFFF"/>
                </a:solidFill>
                <a:latin typeface="Calibri"/>
                <a:ea typeface="Open Sans"/>
                <a:cs typeface="Open Sans"/>
                <a:sym typeface="Open Sans"/>
              </a:rPr>
              <a:t>пероральної</a:t>
            </a:r>
            <a:r>
              <a:rPr kumimoji="0" lang="uk" sz="2000" b="0" i="0" u="none" strike="noStrike" kern="1200" cap="none" spc="0" normalizeH="0" baseline="0" noProof="0" dirty="0">
                <a:ln>
                  <a:noFill/>
                </a:ln>
                <a:solidFill>
                  <a:srgbClr val="FFFFFF"/>
                </a:solidFill>
                <a:effectLst/>
                <a:uLnTx/>
                <a:uFillTx/>
                <a:latin typeface="Calibri"/>
                <a:ea typeface="Open Sans"/>
                <a:cs typeface="Open Sans"/>
                <a:sym typeface="Open Sans"/>
              </a:rPr>
              <a:t> </a:t>
            </a:r>
            <a:r>
              <a:rPr lang="uk" sz="2000" dirty="0">
                <a:solidFill>
                  <a:srgbClr val="FFFFFF"/>
                </a:solidFill>
                <a:latin typeface="Calibri"/>
                <a:ea typeface="Open Sans"/>
                <a:cs typeface="Open Sans"/>
                <a:sym typeface="Open Sans"/>
              </a:rPr>
              <a:t>ДКП </a:t>
            </a:r>
            <a:r>
              <a:rPr kumimoji="0" lang="uk" sz="2000" b="0" i="0" u="none" strike="noStrike" kern="1200" cap="none" spc="0" normalizeH="0" baseline="0" noProof="0" dirty="0">
                <a:ln>
                  <a:noFill/>
                </a:ln>
                <a:solidFill>
                  <a:srgbClr val="FFFFFF"/>
                </a:solidFill>
                <a:effectLst/>
                <a:uLnTx/>
                <a:uFillTx/>
                <a:latin typeface="Calibri"/>
                <a:ea typeface="Open Sans"/>
                <a:cs typeface="Open Sans"/>
                <a:sym typeface="Open Sans"/>
              </a:rPr>
              <a:t>на основі TDF для щоденного використання до першої доступної дати для повторної ін'єкції CAB-LA, тому цей термін повинен бути розрахований постачальником медичних послуг.</a:t>
            </a:r>
            <a:endParaRPr kumimoji="0" lang="en-US" sz="2000" b="0" i="0" u="none" strike="noStrike" kern="1200" cap="none" spc="0" normalizeH="0" baseline="0" noProof="0" dirty="0">
              <a:ln>
                <a:noFill/>
              </a:ln>
              <a:solidFill>
                <a:srgbClr val="FFFFFF"/>
              </a:solidFill>
              <a:effectLst/>
              <a:uLnTx/>
              <a:uFillTx/>
              <a:latin typeface="Calibri"/>
              <a:ea typeface="Open Sans"/>
              <a:cs typeface="Open Sans"/>
              <a:sym typeface="Open Sans"/>
            </a:endParaRPr>
          </a:p>
        </p:txBody>
      </p:sp>
      <p:sp>
        <p:nvSpPr>
          <p:cNvPr id="4" name="TextBox 4"/>
          <p:cNvSpPr txBox="1"/>
          <p:nvPr/>
        </p:nvSpPr>
        <p:spPr>
          <a:xfrm>
            <a:off x="401679" y="168194"/>
            <a:ext cx="9875796" cy="494815"/>
          </a:xfrm>
          <a:prstGeom prst="rect">
            <a:avLst/>
          </a:prstGeom>
        </p:spPr>
        <p:txBody>
          <a:bodyPr wrap="square" lIns="0" tIns="0" rIns="0" bIns="0" rtlCol="0" anchor="t">
            <a:spAutoFit/>
          </a:bodyPr>
          <a:lstStyle/>
          <a:p>
            <a:pPr marL="0" marR="0" lvl="0" indent="0" algn="l" defTabSz="609630" rtl="0" eaLnBrk="1" fontAlgn="auto" latinLnBrk="0" hangingPunct="1">
              <a:lnSpc>
                <a:spcPts val="4255"/>
              </a:lnSpc>
              <a:spcBef>
                <a:spcPts val="0"/>
              </a:spcBef>
              <a:spcAft>
                <a:spcPts val="0"/>
              </a:spcAft>
              <a:buClrTx/>
              <a:buSzTx/>
              <a:buFontTx/>
              <a:buNone/>
              <a:tabLst/>
              <a:defRPr/>
            </a:pPr>
            <a:r>
              <a:rPr kumimoji="0" lang="uk" sz="2400" b="1" i="0" u="none" strike="noStrike" kern="1200" cap="none" spc="0" normalizeH="0" baseline="0" noProof="0" dirty="0">
                <a:ln>
                  <a:noFill/>
                </a:ln>
                <a:solidFill>
                  <a:srgbClr val="A93291"/>
                </a:solidFill>
                <a:effectLst/>
                <a:uLnTx/>
                <a:uFillTx/>
                <a:latin typeface="Calibri"/>
                <a:ea typeface="Roboto Condensed Bold"/>
                <a:cs typeface="Roboto Condensed Bold"/>
                <a:sym typeface="Roboto Condensed Bold"/>
              </a:rPr>
              <a:t>Додаткова інформація про відтермінування майбутніх ін'єкцій CAB-LA</a:t>
            </a:r>
          </a:p>
        </p:txBody>
      </p:sp>
      <p:sp>
        <p:nvSpPr>
          <p:cNvPr id="5" name="TextBox 5"/>
          <p:cNvSpPr txBox="1"/>
          <p:nvPr/>
        </p:nvSpPr>
        <p:spPr>
          <a:xfrm>
            <a:off x="401678" y="1071343"/>
            <a:ext cx="10428247" cy="546303"/>
          </a:xfrm>
          <a:prstGeom prst="rect">
            <a:avLst/>
          </a:prstGeom>
        </p:spPr>
        <p:txBody>
          <a:bodyPr wrap="square" lIns="0" tIns="0" rIns="0" bIns="0" rtlCol="0" anchor="t">
            <a:spAutoFit/>
          </a:bodyPr>
          <a:lstStyle/>
          <a:p>
            <a:pPr defTabSz="609630">
              <a:lnSpc>
                <a:spcPts val="2202"/>
              </a:lnSpc>
              <a:spcBef>
                <a:spcPct val="0"/>
              </a:spcBef>
              <a:defRPr/>
            </a:pPr>
            <a:r>
              <a:rPr kumimoji="0" lang="uk" sz="1800" b="1" i="0" u="none" strike="noStrike" kern="1200" cap="none" spc="0" normalizeH="0" baseline="0" noProof="0">
                <a:ln>
                  <a:noFill/>
                </a:ln>
                <a:solidFill>
                  <a:srgbClr val="A93291"/>
                </a:solidFill>
                <a:effectLst/>
                <a:uLnTx/>
                <a:uFillTx/>
                <a:latin typeface="Roboto Condensed Bold"/>
                <a:ea typeface="Roboto Condensed Bold"/>
                <a:cs typeface="Roboto Condensed Bold"/>
                <a:sym typeface="Roboto Condensed Bold"/>
              </a:rPr>
              <a:t>Якщо </a:t>
            </a:r>
            <a:r>
              <a:rPr lang="uk" b="1">
                <a:solidFill>
                  <a:srgbClr val="A93291"/>
                </a:solidFill>
                <a:latin typeface="Roboto Condensed Bold"/>
                <a:ea typeface="Roboto Condensed Bold"/>
                <a:cs typeface="Roboto Condensed Bold"/>
                <a:sym typeface="Roboto Condensed Bold"/>
              </a:rPr>
              <a:t>"прикриття"</a:t>
            </a:r>
            <a:r>
              <a:rPr kumimoji="0" lang="uk" sz="1800" b="1" i="0" u="none" strike="noStrike" kern="1200" cap="none" spc="0" normalizeH="0" baseline="0" noProof="0">
                <a:ln>
                  <a:noFill/>
                </a:ln>
                <a:solidFill>
                  <a:srgbClr val="A93291"/>
                </a:solidFill>
                <a:effectLst/>
                <a:uLnTx/>
                <a:uFillTx/>
                <a:latin typeface="Roboto Condensed Bold"/>
                <a:ea typeface="Roboto Condensed Bold"/>
                <a:cs typeface="Roboto Condensed Bold"/>
                <a:sym typeface="Roboto Condensed Bold"/>
              </a:rPr>
              <a:t> </a:t>
            </a:r>
            <a:r>
              <a:rPr lang="uk" b="1">
                <a:solidFill>
                  <a:srgbClr val="A93291"/>
                </a:solidFill>
                <a:latin typeface="Roboto Condensed Bold"/>
                <a:ea typeface="Roboto Condensed Bold"/>
                <a:cs typeface="Roboto Condensed Bold"/>
                <a:sym typeface="Roboto Condensed Bold"/>
              </a:rPr>
              <a:t>проміжку при </a:t>
            </a:r>
            <a:r>
              <a:rPr kumimoji="0" lang="uk" sz="1800" b="1" i="0" u="none" strike="noStrike" kern="1200" cap="none" spc="0" normalizeH="0" baseline="0" noProof="0">
                <a:ln>
                  <a:noFill/>
                </a:ln>
                <a:solidFill>
                  <a:srgbClr val="A93291"/>
                </a:solidFill>
                <a:effectLst/>
                <a:uLnTx/>
                <a:uFillTx/>
                <a:latin typeface="Roboto Condensed Bold"/>
                <a:ea typeface="Roboto Condensed Bold"/>
                <a:cs typeface="Roboto Condensed Bold"/>
                <a:sym typeface="Roboto Condensed Bold"/>
              </a:rPr>
              <a:t>перенесених зустрічей </a:t>
            </a:r>
            <a:r>
              <a:rPr lang="uk" b="1">
                <a:solidFill>
                  <a:srgbClr val="A93291"/>
                </a:solidFill>
                <a:latin typeface="Roboto Condensed Bold"/>
                <a:ea typeface="Roboto Condensed Bold"/>
                <a:cs typeface="Roboto Condensed Bold"/>
                <a:sym typeface="Roboto Condensed Bold"/>
              </a:rPr>
              <a:t>для пероральної</a:t>
            </a:r>
            <a:r>
              <a:rPr kumimoji="0" lang="uk" sz="1800" b="1" i="0" u="none" strike="noStrike" kern="1200" cap="none" spc="0" normalizeH="0" baseline="0" noProof="0">
                <a:ln>
                  <a:noFill/>
                </a:ln>
                <a:solidFill>
                  <a:srgbClr val="A93291"/>
                </a:solidFill>
                <a:effectLst/>
                <a:uLnTx/>
                <a:uFillTx/>
                <a:latin typeface="Roboto Condensed Bold"/>
                <a:ea typeface="Roboto Condensed Bold"/>
                <a:cs typeface="Roboto Condensed Bold"/>
                <a:sym typeface="Roboto Condensed Bold"/>
              </a:rPr>
              <a:t> </a:t>
            </a:r>
            <a:r>
              <a:rPr lang="uk" b="1">
                <a:solidFill>
                  <a:srgbClr val="A93291"/>
                </a:solidFill>
                <a:latin typeface="Roboto Condensed Bold"/>
                <a:ea typeface="Roboto Condensed Bold"/>
                <a:cs typeface="Roboto Condensed Bold"/>
                <a:sym typeface="Roboto Condensed Bold"/>
              </a:rPr>
              <a:t>ДКП </a:t>
            </a:r>
            <a:r>
              <a:rPr lang="uk" b="1" dirty="0">
                <a:solidFill>
                  <a:srgbClr val="A93291"/>
                </a:solidFill>
                <a:latin typeface="Roboto Condensed Bold"/>
                <a:ea typeface="Roboto Condensed Bold"/>
                <a:cs typeface="Roboto Condensed Bold"/>
                <a:sym typeface="Roboto Condensed Bold"/>
              </a:rPr>
              <a:t> </a:t>
            </a:r>
            <a:r>
              <a:rPr kumimoji="0" lang="uk" sz="1800" b="1" i="0" u="none" strike="noStrike" kern="1200" cap="none" spc="0" normalizeH="0" baseline="0" noProof="0" dirty="0">
                <a:ln>
                  <a:noFill/>
                </a:ln>
                <a:solidFill>
                  <a:srgbClr val="A93291"/>
                </a:solidFill>
                <a:effectLst/>
                <a:uLnTx/>
                <a:uFillTx/>
                <a:latin typeface="Roboto Condensed Bold"/>
                <a:ea typeface="Roboto Condensed Bold"/>
                <a:cs typeface="Roboto Condensed Bold"/>
                <a:sym typeface="Roboto Condensed Bold"/>
              </a:rPr>
              <a:t>на основі TDF не є частиною національної політики у вашій країні, пропустіть цей контент.</a:t>
            </a: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 y="1654099"/>
            <a:ext cx="11853691" cy="3177014"/>
          </a:xfrm>
          <a:custGeom>
            <a:avLst/>
            <a:gdLst/>
            <a:ahLst/>
            <a:cxnLst/>
            <a:rect l="l" t="t" r="r" b="b"/>
            <a:pathLst>
              <a:path w="17780537" h="5645321">
                <a:moveTo>
                  <a:pt x="0" y="0"/>
                </a:moveTo>
                <a:lnTo>
                  <a:pt x="17780537" y="0"/>
                </a:lnTo>
                <a:lnTo>
                  <a:pt x="17780537" y="5645321"/>
                </a:lnTo>
                <a:lnTo>
                  <a:pt x="0" y="5645321"/>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3" name="TextBox 3"/>
          <p:cNvSpPr txBox="1"/>
          <p:nvPr/>
        </p:nvSpPr>
        <p:spPr>
          <a:xfrm>
            <a:off x="786070" y="2042512"/>
            <a:ext cx="10961314" cy="2259080"/>
          </a:xfrm>
          <a:prstGeom prst="rect">
            <a:avLst/>
          </a:prstGeom>
        </p:spPr>
        <p:txBody>
          <a:bodyPr lIns="0" tIns="0" rIns="0" bIns="0" rtlCol="0" anchor="t">
            <a:spAutoFit/>
          </a:bodyPr>
          <a:lstStyle/>
          <a:p>
            <a:pPr marL="0" marR="0" lvl="0" indent="0" algn="l" defTabSz="609630" rtl="0" eaLnBrk="1" fontAlgn="auto" latinLnBrk="0" hangingPunct="1">
              <a:lnSpc>
                <a:spcPct val="100000"/>
              </a:lnSpc>
              <a:spcBef>
                <a:spcPts val="0"/>
              </a:spcBef>
              <a:spcAft>
                <a:spcPts val="0"/>
              </a:spcAft>
              <a:buClrTx/>
              <a:buSzTx/>
              <a:buFontTx/>
              <a:buNone/>
              <a:tabLst/>
              <a:defRPr/>
            </a:pPr>
            <a:r>
              <a:rPr kumimoji="0" lang="uk" sz="1835" b="0" i="0" u="none" strike="noStrike" kern="1200" cap="none" spc="0" normalizeH="0" baseline="0" noProof="0" dirty="0">
                <a:ln>
                  <a:noFill/>
                </a:ln>
                <a:solidFill>
                  <a:srgbClr val="FFFFFF"/>
                </a:solidFill>
                <a:effectLst/>
                <a:uLnTx/>
                <a:uFillTx/>
                <a:latin typeface="Calibri"/>
                <a:ea typeface="Open Sans"/>
                <a:cs typeface="Open Sans"/>
                <a:sym typeface="Open Sans"/>
              </a:rPr>
              <a:t>Після повернення для чергової ін'єкції після мосту, лікарю потрібно буде вирішити, чи відновлювати двомісячні ПОВТОРНІ ІН'ЄКЦІЇ, чи перезапустити CAB-LA з ІНІЦІАЦІЙНОЮ ІН'ЄКЦІЄЮ 1 та ІНІЦІАЦІЙНОЮ ІН'ЄКЦІЄЮ 2 через місяць. Це рішення залежить від часу, що минув між ін'єкціями до та після мосту:</a:t>
            </a:r>
          </a:p>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en-US" sz="1835" b="0" i="0" u="none" strike="noStrike" kern="1200" cap="none" spc="0" normalizeH="0" baseline="0" noProof="0" dirty="0">
              <a:ln>
                <a:noFill/>
              </a:ln>
              <a:solidFill>
                <a:srgbClr val="FFFFFF"/>
              </a:solidFill>
              <a:effectLst/>
              <a:uLnTx/>
              <a:uFillTx/>
              <a:latin typeface="Calibri"/>
              <a:ea typeface="Open Sans"/>
              <a:cs typeface="Open Sans"/>
              <a:sym typeface="Open Sans"/>
            </a:endParaRPr>
          </a:p>
          <a:p>
            <a:pPr marL="396130" marR="0" lvl="1" indent="-198065" algn="l" defTabSz="609630" rtl="0" eaLnBrk="1" fontAlgn="auto" latinLnBrk="0" hangingPunct="1">
              <a:lnSpc>
                <a:spcPct val="100000"/>
              </a:lnSpc>
              <a:spcBef>
                <a:spcPts val="0"/>
              </a:spcBef>
              <a:spcAft>
                <a:spcPts val="0"/>
              </a:spcAft>
              <a:buClrTx/>
              <a:buSzTx/>
              <a:buFont typeface="Arial"/>
              <a:buChar char="•"/>
              <a:tabLst/>
              <a:defRPr/>
            </a:pPr>
            <a:r>
              <a:rPr kumimoji="0" lang="uk" sz="1835" b="0" i="0" u="none" strike="noStrike" kern="1200" cap="none" spc="0" normalizeH="0" baseline="0" noProof="0" dirty="0">
                <a:ln>
                  <a:noFill/>
                </a:ln>
                <a:solidFill>
                  <a:srgbClr val="FFFFFF"/>
                </a:solidFill>
                <a:effectLst/>
                <a:uLnTx/>
                <a:uFillTx/>
                <a:latin typeface="Calibri"/>
                <a:ea typeface="Open Sans"/>
                <a:cs typeface="Open Sans"/>
                <a:sym typeface="Open Sans"/>
              </a:rPr>
              <a:t>Якщо між ін'єкціями минуло ≤ 3 місяців, відновіть їх двомісячними КОНТРОЛЬНИМИ ІН'ЄКЦІЯМИ після встановлення мосту.</a:t>
            </a:r>
          </a:p>
          <a:p>
            <a:pPr marL="396130" marR="0" lvl="1" indent="-198065" algn="l" defTabSz="609630" rtl="0" eaLnBrk="1" fontAlgn="auto" latinLnBrk="0" hangingPunct="1">
              <a:lnSpc>
                <a:spcPct val="100000"/>
              </a:lnSpc>
              <a:spcBef>
                <a:spcPts val="0"/>
              </a:spcBef>
              <a:spcAft>
                <a:spcPts val="0"/>
              </a:spcAft>
              <a:buClrTx/>
              <a:buSzTx/>
              <a:buFont typeface="Arial"/>
              <a:buChar char="•"/>
              <a:tabLst/>
              <a:defRPr/>
            </a:pPr>
            <a:r>
              <a:rPr kumimoji="0" lang="uk" sz="1835" b="0" i="0" u="none" strike="noStrike" kern="1200" cap="none" spc="0" normalizeH="0" baseline="0" noProof="0" dirty="0">
                <a:ln>
                  <a:noFill/>
                </a:ln>
                <a:solidFill>
                  <a:srgbClr val="FFFFFF"/>
                </a:solidFill>
                <a:effectLst/>
                <a:uLnTx/>
                <a:uFillTx/>
                <a:latin typeface="Calibri"/>
                <a:ea typeface="Open Sans"/>
                <a:cs typeface="Open Sans"/>
                <a:sym typeface="Open Sans"/>
              </a:rPr>
              <a:t>Якщо між ін'єкціями минуло &gt; 3 місяців, перезапустіть CAB-LA з ІНІЦІАЦІЙНОЇ ІН'ЄКЦІЇ 1, а потім через місяць з ІНІЦІАЦІЙНОЇ ІН'ЄКЦІЇ 2.</a:t>
            </a:r>
          </a:p>
        </p:txBody>
      </p:sp>
      <p:sp>
        <p:nvSpPr>
          <p:cNvPr id="4" name="Freeform 4"/>
          <p:cNvSpPr/>
          <p:nvPr/>
        </p:nvSpPr>
        <p:spPr>
          <a:xfrm>
            <a:off x="2216710" y="4301592"/>
            <a:ext cx="7957690" cy="2556408"/>
          </a:xfrm>
          <a:custGeom>
            <a:avLst/>
            <a:gdLst/>
            <a:ahLst/>
            <a:cxnLst/>
            <a:rect l="l" t="t" r="r" b="b"/>
            <a:pathLst>
              <a:path w="11936535" h="3834612">
                <a:moveTo>
                  <a:pt x="0" y="0"/>
                </a:moveTo>
                <a:lnTo>
                  <a:pt x="11936535" y="0"/>
                </a:lnTo>
                <a:lnTo>
                  <a:pt x="11936535" y="3834612"/>
                </a:lnTo>
                <a:lnTo>
                  <a:pt x="0" y="3834612"/>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sp>
        <p:nvSpPr>
          <p:cNvPr id="5" name="TextBox 5"/>
          <p:cNvSpPr txBox="1"/>
          <p:nvPr/>
        </p:nvSpPr>
        <p:spPr>
          <a:xfrm>
            <a:off x="302123" y="182289"/>
            <a:ext cx="11587754" cy="508344"/>
          </a:xfrm>
          <a:prstGeom prst="rect">
            <a:avLst/>
          </a:prstGeom>
        </p:spPr>
        <p:txBody>
          <a:bodyPr lIns="0" tIns="0" rIns="0" bIns="0" rtlCol="0" anchor="t">
            <a:spAutoFit/>
          </a:bodyPr>
          <a:lstStyle/>
          <a:p>
            <a:pPr marL="0" marR="0" lvl="0" indent="0" algn="l" defTabSz="609630" rtl="0" eaLnBrk="1" fontAlgn="auto" latinLnBrk="0" hangingPunct="1">
              <a:lnSpc>
                <a:spcPts val="4255"/>
              </a:lnSpc>
              <a:spcBef>
                <a:spcPts val="0"/>
              </a:spcBef>
              <a:spcAft>
                <a:spcPts val="0"/>
              </a:spcAft>
              <a:buClrTx/>
              <a:buSzTx/>
              <a:buFontTx/>
              <a:buNone/>
              <a:tabLst/>
              <a:defRPr/>
            </a:pPr>
            <a:r>
              <a:rPr kumimoji="0" lang="uk" sz="2400" b="1" i="0" u="none" strike="noStrike" kern="1200" cap="none" spc="0" normalizeH="0" baseline="0" noProof="0" dirty="0">
                <a:ln>
                  <a:noFill/>
                </a:ln>
                <a:solidFill>
                  <a:srgbClr val="A93291"/>
                </a:solidFill>
                <a:effectLst/>
                <a:uLnTx/>
                <a:uFillTx/>
                <a:latin typeface="Calibri"/>
                <a:ea typeface="Roboto Condensed Bold"/>
                <a:cs typeface="Roboto Condensed Bold"/>
                <a:sym typeface="Roboto Condensed Bold"/>
              </a:rPr>
              <a:t>Додаткова інформація про відтермінування майбутніх ін'єкцій CAB-LA</a:t>
            </a:r>
          </a:p>
        </p:txBody>
      </p:sp>
      <p:sp>
        <p:nvSpPr>
          <p:cNvPr id="6" name="TextBox 6"/>
          <p:cNvSpPr txBox="1"/>
          <p:nvPr/>
        </p:nvSpPr>
        <p:spPr>
          <a:xfrm>
            <a:off x="477877" y="965982"/>
            <a:ext cx="10335335" cy="554639"/>
          </a:xfrm>
          <a:prstGeom prst="rect">
            <a:avLst/>
          </a:prstGeom>
        </p:spPr>
        <p:txBody>
          <a:bodyPr lIns="0" tIns="0" rIns="0" bIns="0" rtlCol="0" anchor="t">
            <a:spAutoFit/>
          </a:bodyPr>
          <a:lstStyle/>
          <a:p>
            <a:pPr marL="0" marR="0" lvl="0" indent="0" algn="l" defTabSz="609630" rtl="0" eaLnBrk="1" fontAlgn="auto" latinLnBrk="0" hangingPunct="1">
              <a:lnSpc>
                <a:spcPts val="2202"/>
              </a:lnSpc>
              <a:spcBef>
                <a:spcPct val="0"/>
              </a:spcBef>
              <a:spcAft>
                <a:spcPts val="0"/>
              </a:spcAft>
              <a:buClrTx/>
              <a:buSzTx/>
              <a:buFontTx/>
              <a:buNone/>
              <a:tabLst/>
              <a:defRPr/>
            </a:pPr>
            <a:r>
              <a:rPr kumimoji="0" lang="uk" sz="1800" b="1" i="0" u="none" strike="noStrike" kern="1200" cap="none" spc="0" normalizeH="0" baseline="0" noProof="0" dirty="0">
                <a:ln>
                  <a:noFill/>
                </a:ln>
                <a:solidFill>
                  <a:srgbClr val="A93291"/>
                </a:solidFill>
                <a:effectLst/>
                <a:uLnTx/>
                <a:uFillTx/>
                <a:latin typeface="Calibri"/>
                <a:ea typeface="Roboto Condensed Bold"/>
                <a:cs typeface="Roboto Condensed Bold"/>
                <a:sym typeface="Roboto Condensed Bold"/>
              </a:rPr>
              <a:t>Якщо заміна перенесених зустрічей пероральним PrEP на основі TDF не є частиною національної політики у вашій країні, пропустіть цей контент.</a:t>
            </a: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488175" y="582297"/>
            <a:ext cx="10965039" cy="436017"/>
          </a:xfrm>
          <a:prstGeom prst="rect">
            <a:avLst/>
          </a:prstGeom>
        </p:spPr>
        <p:txBody>
          <a:bodyPr lIns="0" tIns="0" rIns="0" bIns="0" rtlCol="0" anchor="t">
            <a:spAutoFit/>
          </a:bodyPr>
          <a:lstStyle/>
          <a:p>
            <a:pPr marL="0" marR="0" lvl="0" indent="0" algn="l" defTabSz="609630" rtl="0" eaLnBrk="1" fontAlgn="auto" latinLnBrk="0" hangingPunct="1">
              <a:lnSpc>
                <a:spcPts val="3435"/>
              </a:lnSpc>
              <a:spcBef>
                <a:spcPts val="0"/>
              </a:spcBef>
              <a:spcAft>
                <a:spcPts val="0"/>
              </a:spcAft>
              <a:buClrTx/>
              <a:buSzTx/>
              <a:buFontTx/>
              <a:buNone/>
              <a:tabLst/>
              <a:defRPr/>
            </a:pPr>
            <a:r>
              <a:rPr kumimoji="0" lang="uk" sz="3600"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rPr>
              <a:t>Пропущені ін'єкції: LEN</a:t>
            </a:r>
          </a:p>
        </p:txBody>
      </p:sp>
      <p:sp>
        <p:nvSpPr>
          <p:cNvPr id="3" name="Freeform 3"/>
          <p:cNvSpPr/>
          <p:nvPr/>
        </p:nvSpPr>
        <p:spPr>
          <a:xfrm rot="-8984890">
            <a:off x="300315" y="297255"/>
            <a:ext cx="1013666" cy="965517"/>
          </a:xfrm>
          <a:custGeom>
            <a:avLst/>
            <a:gdLst/>
            <a:ahLst/>
            <a:cxnLst/>
            <a:rect l="l" t="t" r="r" b="b"/>
            <a:pathLst>
              <a:path w="1520499" h="1448275">
                <a:moveTo>
                  <a:pt x="0" y="0"/>
                </a:moveTo>
                <a:lnTo>
                  <a:pt x="1520499" y="0"/>
                </a:lnTo>
                <a:lnTo>
                  <a:pt x="1520499" y="1448275"/>
                </a:lnTo>
                <a:lnTo>
                  <a:pt x="0" y="1448275"/>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grpSp>
        <p:nvGrpSpPr>
          <p:cNvPr id="4" name="Group 4"/>
          <p:cNvGrpSpPr/>
          <p:nvPr/>
        </p:nvGrpSpPr>
        <p:grpSpPr>
          <a:xfrm>
            <a:off x="427145" y="370995"/>
            <a:ext cx="687945" cy="835288"/>
            <a:chOff x="0" y="51856"/>
            <a:chExt cx="1375890" cy="1670577"/>
          </a:xfrm>
        </p:grpSpPr>
        <p:sp>
          <p:nvSpPr>
            <p:cNvPr id="5" name="Freeform 5"/>
            <p:cNvSpPr/>
            <p:nvPr/>
          </p:nvSpPr>
          <p:spPr>
            <a:xfrm rot="-10800000" flipH="1">
              <a:off x="0" y="464700"/>
              <a:ext cx="1248300" cy="1257733"/>
            </a:xfrm>
            <a:custGeom>
              <a:avLst/>
              <a:gdLst/>
              <a:ahLst/>
              <a:cxnLst/>
              <a:rect l="l" t="t" r="r" b="b"/>
              <a:pathLst>
                <a:path w="1248300" h="1257733">
                  <a:moveTo>
                    <a:pt x="1248300" y="0"/>
                  </a:moveTo>
                  <a:lnTo>
                    <a:pt x="0" y="0"/>
                  </a:lnTo>
                  <a:lnTo>
                    <a:pt x="0" y="1257733"/>
                  </a:lnTo>
                  <a:lnTo>
                    <a:pt x="1248300" y="1257733"/>
                  </a:lnTo>
                  <a:lnTo>
                    <a:pt x="124830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sp>
          <p:nvSpPr>
            <p:cNvPr id="6" name="TextBox 6"/>
            <p:cNvSpPr txBox="1"/>
            <p:nvPr/>
          </p:nvSpPr>
          <p:spPr>
            <a:xfrm>
              <a:off x="346656" y="861966"/>
              <a:ext cx="396024" cy="212238"/>
            </a:xfrm>
            <a:prstGeom prst="rect">
              <a:avLst/>
            </a:prstGeom>
          </p:spPr>
          <p:txBody>
            <a:bodyPr lIns="0" tIns="0" rIns="0" bIns="0" rtlCol="0" anchor="t">
              <a:spAutoFit/>
            </a:bodyPr>
            <a:lstStyle/>
            <a:p>
              <a:pPr marL="0" marR="0" lvl="0" indent="0" algn="ctr" defTabSz="609630" rtl="0" eaLnBrk="1" fontAlgn="auto" latinLnBrk="0" hangingPunct="1">
                <a:lnSpc>
                  <a:spcPts val="938"/>
                </a:lnSpc>
                <a:spcBef>
                  <a:spcPts val="0"/>
                </a:spcBef>
                <a:spcAft>
                  <a:spcPts val="0"/>
                </a:spcAft>
                <a:buClrTx/>
                <a:buSzTx/>
                <a:buFontTx/>
                <a:buNone/>
                <a:tabLst/>
                <a:defRPr/>
              </a:pPr>
              <a:r>
                <a:rPr kumimoji="0" lang="uk" sz="670" b="0" i="0" u="none" strike="noStrike" kern="1200" cap="none" spc="0" normalizeH="0" baseline="0" noProof="0">
                  <a:ln>
                    <a:noFill/>
                  </a:ln>
                  <a:solidFill>
                    <a:srgbClr val="F36B2B"/>
                  </a:solidFill>
                  <a:effectLst/>
                  <a:uLnTx/>
                  <a:uFillTx/>
                  <a:latin typeface="Bobby Jones Condensed Soft"/>
                  <a:ea typeface="Bobby Jones Condensed Soft"/>
                  <a:cs typeface="Bobby Jones Condensed Soft"/>
                  <a:sym typeface="Bobby Jones Condensed Soft"/>
                </a:rPr>
                <a:t>Л</a:t>
              </a:r>
            </a:p>
          </p:txBody>
        </p:sp>
        <p:sp>
          <p:nvSpPr>
            <p:cNvPr id="7" name="Freeform 7"/>
            <p:cNvSpPr/>
            <p:nvPr/>
          </p:nvSpPr>
          <p:spPr>
            <a:xfrm rot="9001455">
              <a:off x="661132" y="153825"/>
              <a:ext cx="714758" cy="844618"/>
            </a:xfrm>
            <a:custGeom>
              <a:avLst/>
              <a:gdLst/>
              <a:ahLst/>
              <a:cxnLst/>
              <a:rect l="l" t="t" r="r" b="b"/>
              <a:pathLst>
                <a:path w="714758" h="844618">
                  <a:moveTo>
                    <a:pt x="0" y="0"/>
                  </a:moveTo>
                  <a:lnTo>
                    <a:pt x="714758" y="0"/>
                  </a:lnTo>
                  <a:lnTo>
                    <a:pt x="714758" y="844618"/>
                  </a:lnTo>
                  <a:lnTo>
                    <a:pt x="0" y="844618"/>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sp>
        <p:sp>
          <p:nvSpPr>
            <p:cNvPr id="8" name="Freeform 8"/>
            <p:cNvSpPr/>
            <p:nvPr/>
          </p:nvSpPr>
          <p:spPr>
            <a:xfrm rot="-8500143">
              <a:off x="806196" y="51856"/>
              <a:ext cx="316079" cy="428282"/>
            </a:xfrm>
            <a:custGeom>
              <a:avLst/>
              <a:gdLst/>
              <a:ahLst/>
              <a:cxnLst/>
              <a:rect l="l" t="t" r="r" b="b"/>
              <a:pathLst>
                <a:path w="316079" h="428282">
                  <a:moveTo>
                    <a:pt x="0" y="0"/>
                  </a:moveTo>
                  <a:lnTo>
                    <a:pt x="316079" y="0"/>
                  </a:lnTo>
                  <a:lnTo>
                    <a:pt x="316079" y="428282"/>
                  </a:lnTo>
                  <a:lnTo>
                    <a:pt x="0" y="428282"/>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l="-117708" t="-89863"/>
              </a:stretch>
            </a:blipFill>
          </p:spPr>
        </p:sp>
      </p:grpSp>
      <p:sp>
        <p:nvSpPr>
          <p:cNvPr id="9" name="TextBox 9"/>
          <p:cNvSpPr txBox="1"/>
          <p:nvPr/>
        </p:nvSpPr>
        <p:spPr>
          <a:xfrm>
            <a:off x="571728" y="1906488"/>
            <a:ext cx="11048544" cy="3869393"/>
          </a:xfrm>
          <a:prstGeom prst="rect">
            <a:avLst/>
          </a:prstGeom>
        </p:spPr>
        <p:txBody>
          <a:bodyPr lIns="0" tIns="0" rIns="0" bIns="0" rtlCol="0" anchor="t">
            <a:spAutoFit/>
          </a:bodyPr>
          <a:lstStyle/>
          <a:p>
            <a:pPr marL="767715" lvl="1" indent="-457200" algn="just" defTabSz="609630">
              <a:lnSpc>
                <a:spcPts val="3832"/>
              </a:lnSpc>
              <a:buFont typeface="Wingdings" panose="05000000000000000000" pitchFamily="2" charset="2"/>
              <a:buChar char="Ø"/>
              <a:defRPr/>
            </a:pPr>
            <a:r>
              <a:rPr kumimoji="0" lang="uk" sz="2800" b="0" i="0" u="none" strike="noStrike" kern="1200" cap="none" spc="0" normalizeH="0" baseline="0" noProof="0" dirty="0">
                <a:ln>
                  <a:noFill/>
                </a:ln>
                <a:solidFill>
                  <a:srgbClr val="000000"/>
                </a:solidFill>
                <a:effectLst/>
                <a:uLnTx/>
                <a:uFillTx/>
                <a:latin typeface="Open Sans"/>
                <a:ea typeface="Open Sans"/>
                <a:cs typeface="Open Sans"/>
                <a:sym typeface="Open Sans"/>
              </a:rPr>
              <a:t>Якщо клієнт пропустив заплановану ін'єкцію та хоче продовжити LEN, йому слід повернутися до місця </a:t>
            </a:r>
            <a:r>
              <a:rPr lang="uk" sz="2800" dirty="0">
                <a:solidFill>
                  <a:srgbClr val="000000"/>
                </a:solidFill>
                <a:latin typeface="Open Sans"/>
                <a:ea typeface="Open Sans"/>
                <a:cs typeface="Open Sans"/>
                <a:sym typeface="Open Sans"/>
              </a:rPr>
              <a:t>надання послуги </a:t>
            </a:r>
            <a:r>
              <a:rPr kumimoji="0" lang="uk" sz="2800" b="0" i="0" u="none" strike="noStrike" kern="1200" cap="none" spc="0" normalizeH="0" baseline="0" noProof="0" dirty="0">
                <a:ln>
                  <a:noFill/>
                </a:ln>
                <a:solidFill>
                  <a:srgbClr val="000000"/>
                </a:solidFill>
                <a:effectLst/>
                <a:uLnTx/>
                <a:uFillTx/>
                <a:latin typeface="Open Sans"/>
                <a:ea typeface="Open Sans"/>
                <a:cs typeface="Open Sans"/>
                <a:sym typeface="Open Sans"/>
              </a:rPr>
              <a:t> якомога швидше.</a:t>
            </a:r>
            <a:endParaRPr lang="ru-RU" dirty="0"/>
          </a:p>
          <a:p>
            <a:pPr marL="767715" marR="0" lvl="1" indent="-457200" algn="just" defTabSz="609630" rtl="0" eaLnBrk="1" fontAlgn="auto" latinLnBrk="0" hangingPunct="1">
              <a:lnSpc>
                <a:spcPts val="3832"/>
              </a:lnSpc>
              <a:spcBef>
                <a:spcPts val="0"/>
              </a:spcBef>
              <a:spcAft>
                <a:spcPts val="0"/>
              </a:spcAft>
              <a:buClrTx/>
              <a:buSzTx/>
              <a:buFont typeface="Wingdings" panose="05000000000000000000" pitchFamily="2" charset="2"/>
              <a:buChar char="Ø"/>
              <a:tabLst/>
              <a:defRPr/>
            </a:pPr>
            <a:r>
              <a:rPr kumimoji="0" lang="uk" sz="2800" b="0" i="0" u="none" strike="noStrike" kern="1200" cap="none" spc="0" normalizeH="0" baseline="0" noProof="0" dirty="0">
                <a:ln>
                  <a:noFill/>
                </a:ln>
                <a:solidFill>
                  <a:srgbClr val="000000"/>
                </a:solidFill>
                <a:effectLst/>
                <a:uLnTx/>
                <a:uFillTx/>
                <a:latin typeface="Open Sans"/>
                <a:ea typeface="Open Sans"/>
                <a:cs typeface="Open Sans"/>
                <a:sym typeface="Open Sans"/>
              </a:rPr>
              <a:t>Лікар повинен прийняти рішення, чи </a:t>
            </a:r>
            <a:r>
              <a:rPr kumimoji="0" lang="uk" sz="280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відновлювати </a:t>
            </a:r>
            <a:r>
              <a:rPr lang="uk" sz="2800" dirty="0">
                <a:solidFill>
                  <a:srgbClr val="000000"/>
                </a:solidFill>
                <a:latin typeface="Open Sans"/>
                <a:ea typeface="Open Sans"/>
                <a:cs typeface="Open Sans"/>
                <a:sym typeface="Open Sans"/>
              </a:rPr>
              <a:t>LEN</a:t>
            </a:r>
            <a:r>
              <a:rPr kumimoji="0" lang="uk" sz="2800" b="0" i="0" u="none" strike="noStrike" kern="1200" cap="none" spc="0" normalizeH="0" baseline="0" noProof="0" dirty="0">
                <a:ln>
                  <a:noFill/>
                </a:ln>
                <a:solidFill>
                  <a:srgbClr val="000000"/>
                </a:solidFill>
                <a:effectLst/>
                <a:uLnTx/>
                <a:uFillTx/>
                <a:latin typeface="Open Sans"/>
                <a:ea typeface="Open Sans"/>
                <a:cs typeface="Open Sans"/>
                <a:sym typeface="Open Sans"/>
              </a:rPr>
              <a:t> за ПОЧАТКОВИМ РЕЖИМОМ (ПОЧАТКОВІ ІН'ЄКЦІЇ 1 та 2 та завантажувальні таблетки 1 та 2 – День 0; завантажувальні таблетки 3 та 4 – День 1), чи </a:t>
            </a:r>
            <a:r>
              <a:rPr kumimoji="0" lang="uk" sz="280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відновлювати </a:t>
            </a:r>
            <a:r>
              <a:rPr kumimoji="0" lang="uk" sz="2800" b="0" i="0" u="none" strike="noStrike" kern="1200" cap="none" spc="0" normalizeH="0" baseline="0" noProof="0" dirty="0">
                <a:ln>
                  <a:noFill/>
                </a:ln>
                <a:solidFill>
                  <a:srgbClr val="000000"/>
                </a:solidFill>
                <a:effectLst/>
                <a:uLnTx/>
                <a:uFillTx/>
                <a:latin typeface="Open Sans"/>
                <a:ea typeface="Open Sans"/>
                <a:cs typeface="Open Sans"/>
                <a:sym typeface="Open Sans"/>
              </a:rPr>
              <a:t>шляхом введення ПОВТОРНИХ ІН'ЄКЦІЙ.</a:t>
            </a:r>
            <a:endParaRPr lang="uk" sz="2800" b="0" i="0" u="none" strike="noStrike" kern="1200" cap="none" spc="0" normalizeH="0" baseline="0" noProof="0" dirty="0">
              <a:ln>
                <a:noFill/>
              </a:ln>
              <a:solidFill>
                <a:srgbClr val="000000"/>
              </a:solidFill>
              <a:effectLst/>
              <a:uLnTx/>
              <a:uFillTx/>
              <a:latin typeface="Open Sans"/>
              <a:ea typeface="Open Sans"/>
              <a:cs typeface="Open Sans"/>
            </a:endParaRP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488175" y="582297"/>
            <a:ext cx="10965039" cy="436017"/>
          </a:xfrm>
          <a:prstGeom prst="rect">
            <a:avLst/>
          </a:prstGeom>
        </p:spPr>
        <p:txBody>
          <a:bodyPr lIns="0" tIns="0" rIns="0" bIns="0" rtlCol="0" anchor="t">
            <a:spAutoFit/>
          </a:bodyPr>
          <a:lstStyle/>
          <a:p>
            <a:pPr marL="0" marR="0" lvl="0" indent="0" algn="l" defTabSz="609630" rtl="0" eaLnBrk="1" fontAlgn="auto" latinLnBrk="0" hangingPunct="1">
              <a:lnSpc>
                <a:spcPts val="3435"/>
              </a:lnSpc>
              <a:spcBef>
                <a:spcPts val="0"/>
              </a:spcBef>
              <a:spcAft>
                <a:spcPts val="0"/>
              </a:spcAft>
              <a:buClrTx/>
              <a:buSzTx/>
              <a:buFontTx/>
              <a:buNone/>
              <a:tabLst/>
              <a:defRPr/>
            </a:pPr>
            <a:r>
              <a:rPr kumimoji="0" lang="uk" sz="3600"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rPr>
              <a:t>Пропущені ін'єкції: LEN</a:t>
            </a:r>
          </a:p>
        </p:txBody>
      </p:sp>
      <p:sp>
        <p:nvSpPr>
          <p:cNvPr id="3" name="Freeform 3"/>
          <p:cNvSpPr/>
          <p:nvPr/>
        </p:nvSpPr>
        <p:spPr>
          <a:xfrm rot="-8984890">
            <a:off x="300315" y="297255"/>
            <a:ext cx="1013666" cy="965517"/>
          </a:xfrm>
          <a:custGeom>
            <a:avLst/>
            <a:gdLst/>
            <a:ahLst/>
            <a:cxnLst/>
            <a:rect l="l" t="t" r="r" b="b"/>
            <a:pathLst>
              <a:path w="1520499" h="1448275">
                <a:moveTo>
                  <a:pt x="0" y="0"/>
                </a:moveTo>
                <a:lnTo>
                  <a:pt x="1520499" y="0"/>
                </a:lnTo>
                <a:lnTo>
                  <a:pt x="1520499" y="1448275"/>
                </a:lnTo>
                <a:lnTo>
                  <a:pt x="0" y="1448275"/>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grpSp>
        <p:nvGrpSpPr>
          <p:cNvPr id="4" name="Group 4"/>
          <p:cNvGrpSpPr/>
          <p:nvPr/>
        </p:nvGrpSpPr>
        <p:grpSpPr>
          <a:xfrm>
            <a:off x="427145" y="370995"/>
            <a:ext cx="687945" cy="835288"/>
            <a:chOff x="0" y="51856"/>
            <a:chExt cx="1375890" cy="1670577"/>
          </a:xfrm>
        </p:grpSpPr>
        <p:sp>
          <p:nvSpPr>
            <p:cNvPr id="5" name="Freeform 5"/>
            <p:cNvSpPr/>
            <p:nvPr/>
          </p:nvSpPr>
          <p:spPr>
            <a:xfrm rot="-10800000" flipH="1">
              <a:off x="0" y="464700"/>
              <a:ext cx="1248300" cy="1257733"/>
            </a:xfrm>
            <a:custGeom>
              <a:avLst/>
              <a:gdLst/>
              <a:ahLst/>
              <a:cxnLst/>
              <a:rect l="l" t="t" r="r" b="b"/>
              <a:pathLst>
                <a:path w="1248300" h="1257733">
                  <a:moveTo>
                    <a:pt x="1248300" y="0"/>
                  </a:moveTo>
                  <a:lnTo>
                    <a:pt x="0" y="0"/>
                  </a:lnTo>
                  <a:lnTo>
                    <a:pt x="0" y="1257733"/>
                  </a:lnTo>
                  <a:lnTo>
                    <a:pt x="1248300" y="1257733"/>
                  </a:lnTo>
                  <a:lnTo>
                    <a:pt x="124830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sp>
          <p:nvSpPr>
            <p:cNvPr id="6" name="TextBox 6"/>
            <p:cNvSpPr txBox="1"/>
            <p:nvPr/>
          </p:nvSpPr>
          <p:spPr>
            <a:xfrm>
              <a:off x="346656" y="861966"/>
              <a:ext cx="396024" cy="212238"/>
            </a:xfrm>
            <a:prstGeom prst="rect">
              <a:avLst/>
            </a:prstGeom>
          </p:spPr>
          <p:txBody>
            <a:bodyPr lIns="0" tIns="0" rIns="0" bIns="0" rtlCol="0" anchor="t">
              <a:spAutoFit/>
            </a:bodyPr>
            <a:lstStyle/>
            <a:p>
              <a:pPr marL="0" marR="0" lvl="0" indent="0" algn="ctr" defTabSz="609630" rtl="0" eaLnBrk="1" fontAlgn="auto" latinLnBrk="0" hangingPunct="1">
                <a:lnSpc>
                  <a:spcPts val="938"/>
                </a:lnSpc>
                <a:spcBef>
                  <a:spcPts val="0"/>
                </a:spcBef>
                <a:spcAft>
                  <a:spcPts val="0"/>
                </a:spcAft>
                <a:buClrTx/>
                <a:buSzTx/>
                <a:buFontTx/>
                <a:buNone/>
                <a:tabLst/>
                <a:defRPr/>
              </a:pPr>
              <a:r>
                <a:rPr kumimoji="0" lang="uk" sz="670" b="0" i="0" u="none" strike="noStrike" kern="1200" cap="none" spc="0" normalizeH="0" baseline="0" noProof="0">
                  <a:ln>
                    <a:noFill/>
                  </a:ln>
                  <a:solidFill>
                    <a:srgbClr val="F36B2B"/>
                  </a:solidFill>
                  <a:effectLst/>
                  <a:uLnTx/>
                  <a:uFillTx/>
                  <a:latin typeface="Bobby Jones Condensed Soft"/>
                  <a:ea typeface="Bobby Jones Condensed Soft"/>
                  <a:cs typeface="Bobby Jones Condensed Soft"/>
                  <a:sym typeface="Bobby Jones Condensed Soft"/>
                </a:rPr>
                <a:t>Л</a:t>
              </a:r>
            </a:p>
          </p:txBody>
        </p:sp>
        <p:sp>
          <p:nvSpPr>
            <p:cNvPr id="7" name="Freeform 7"/>
            <p:cNvSpPr/>
            <p:nvPr/>
          </p:nvSpPr>
          <p:spPr>
            <a:xfrm rot="9001455">
              <a:off x="661132" y="153825"/>
              <a:ext cx="714758" cy="844618"/>
            </a:xfrm>
            <a:custGeom>
              <a:avLst/>
              <a:gdLst/>
              <a:ahLst/>
              <a:cxnLst/>
              <a:rect l="l" t="t" r="r" b="b"/>
              <a:pathLst>
                <a:path w="714758" h="844618">
                  <a:moveTo>
                    <a:pt x="0" y="0"/>
                  </a:moveTo>
                  <a:lnTo>
                    <a:pt x="714758" y="0"/>
                  </a:lnTo>
                  <a:lnTo>
                    <a:pt x="714758" y="844618"/>
                  </a:lnTo>
                  <a:lnTo>
                    <a:pt x="0" y="844618"/>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sp>
        <p:sp>
          <p:nvSpPr>
            <p:cNvPr id="8" name="Freeform 8"/>
            <p:cNvSpPr/>
            <p:nvPr/>
          </p:nvSpPr>
          <p:spPr>
            <a:xfrm rot="-8500143">
              <a:off x="806196" y="51856"/>
              <a:ext cx="316079" cy="428282"/>
            </a:xfrm>
            <a:custGeom>
              <a:avLst/>
              <a:gdLst/>
              <a:ahLst/>
              <a:cxnLst/>
              <a:rect l="l" t="t" r="r" b="b"/>
              <a:pathLst>
                <a:path w="316079" h="428282">
                  <a:moveTo>
                    <a:pt x="0" y="0"/>
                  </a:moveTo>
                  <a:lnTo>
                    <a:pt x="316079" y="0"/>
                  </a:lnTo>
                  <a:lnTo>
                    <a:pt x="316079" y="428282"/>
                  </a:lnTo>
                  <a:lnTo>
                    <a:pt x="0" y="428282"/>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l="-117708" t="-89863"/>
              </a:stretch>
            </a:blipFill>
          </p:spPr>
        </p:sp>
      </p:grpSp>
      <p:sp>
        <p:nvSpPr>
          <p:cNvPr id="9" name="Freeform 9"/>
          <p:cNvSpPr/>
          <p:nvPr/>
        </p:nvSpPr>
        <p:spPr>
          <a:xfrm>
            <a:off x="1196688" y="3589329"/>
            <a:ext cx="9988065" cy="3268671"/>
          </a:xfrm>
          <a:custGeom>
            <a:avLst/>
            <a:gdLst/>
            <a:ahLst/>
            <a:cxnLst/>
            <a:rect l="l" t="t" r="r" b="b"/>
            <a:pathLst>
              <a:path w="14982098" h="4903006">
                <a:moveTo>
                  <a:pt x="0" y="0"/>
                </a:moveTo>
                <a:lnTo>
                  <a:pt x="14982098" y="0"/>
                </a:lnTo>
                <a:lnTo>
                  <a:pt x="14982098" y="4903006"/>
                </a:lnTo>
                <a:lnTo>
                  <a:pt x="0" y="4903006"/>
                </a:lnTo>
                <a:lnTo>
                  <a:pt x="0" y="0"/>
                </a:lnTo>
                <a:close/>
              </a:path>
            </a:pathLst>
          </a:custGeom>
          <a: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a:blipFill>
        </p:spPr>
      </p:sp>
      <p:sp>
        <p:nvSpPr>
          <p:cNvPr id="10" name="TextBox 10"/>
          <p:cNvSpPr txBox="1"/>
          <p:nvPr/>
        </p:nvSpPr>
        <p:spPr>
          <a:xfrm>
            <a:off x="983456" y="1231684"/>
            <a:ext cx="10877546" cy="2462213"/>
          </a:xfrm>
          <a:prstGeom prst="rect">
            <a:avLst/>
          </a:prstGeom>
        </p:spPr>
        <p:txBody>
          <a:bodyPr lIns="0" tIns="0" rIns="0" bIns="0" rtlCol="0" anchor="t">
            <a:spAutoFit/>
          </a:bodyPr>
          <a:lstStyle/>
          <a:p>
            <a:pPr marL="474980" marR="0" lvl="1" indent="-237490" algn="just" defTabSz="609630" rtl="0" eaLnBrk="1" fontAlgn="auto" latinLnBrk="0" hangingPunct="1">
              <a:lnSpc>
                <a:spcPts val="2375"/>
              </a:lnSpc>
              <a:spcBef>
                <a:spcPts val="0"/>
              </a:spcBef>
              <a:spcAft>
                <a:spcPts val="0"/>
              </a:spcAft>
              <a:buClrTx/>
              <a:buSzTx/>
              <a:buFont typeface="Arial"/>
              <a:buChar char="•"/>
              <a:tabLst/>
              <a:defRPr/>
            </a:pPr>
            <a:r>
              <a:rPr kumimoji="0" lang="uk" sz="2199" b="0" i="0" u="none" strike="noStrike" kern="1200" cap="none" spc="0" normalizeH="0" baseline="0" noProof="0" dirty="0">
                <a:ln>
                  <a:noFill/>
                </a:ln>
                <a:solidFill>
                  <a:srgbClr val="000000"/>
                </a:solidFill>
                <a:effectLst/>
                <a:uLnTx/>
                <a:uFillTx/>
                <a:latin typeface="Calibri"/>
                <a:ea typeface="Open Sans"/>
                <a:cs typeface="Open Sans"/>
                <a:sym typeface="Open Sans"/>
              </a:rPr>
              <a:t>Кількість часу, що минув з моменту останньої ін'єкції, визначатиме подальші дії, а саме:</a:t>
            </a:r>
            <a:endParaRPr lang="ru-RU"/>
          </a:p>
          <a:p>
            <a:pPr marL="949960" lvl="2" indent="-316230" algn="just" defTabSz="609630">
              <a:lnSpc>
                <a:spcPts val="2375"/>
              </a:lnSpc>
              <a:buFont typeface="Arial"/>
              <a:buChar char="⚬"/>
              <a:defRPr/>
            </a:pPr>
            <a:r>
              <a:rPr kumimoji="0" lang="uk-UA" sz="2150" b="0" i="0" u="none" strike="noStrike" kern="1200" cap="none" spc="0" normalizeH="0" baseline="0" noProof="0" dirty="0">
                <a:ln>
                  <a:noFill/>
                </a:ln>
                <a:solidFill>
                  <a:srgbClr val="000000"/>
                </a:solidFill>
                <a:effectLst/>
                <a:uLnTx/>
                <a:uFillTx/>
                <a:latin typeface="Calibri"/>
                <a:ea typeface="Open Sans"/>
                <a:cs typeface="Open Sans"/>
                <a:sym typeface="Open Sans"/>
              </a:rPr>
              <a:t>Якщо з моменту попередньої ін'єкції минуло ≤ 28 тижнів (6 місяців плюс 2 тижні), продовжуйте лікування з дворазовою</a:t>
            </a:r>
            <a:r>
              <a:rPr lang="uk-UA" sz="2150" dirty="0">
                <a:solidFill>
                  <a:srgbClr val="000000"/>
                </a:solidFill>
                <a:latin typeface="Calibri"/>
                <a:ea typeface="Open Sans"/>
                <a:cs typeface="Open Sans"/>
                <a:sym typeface="Open Sans"/>
              </a:rPr>
              <a:t> послідуючою </a:t>
            </a:r>
            <a:r>
              <a:rPr kumimoji="0" lang="uk-UA" sz="2150" b="0" i="0" u="none" strike="noStrike" kern="1200" cap="none" spc="0" normalizeH="0" baseline="0" noProof="0" dirty="0">
                <a:ln>
                  <a:noFill/>
                </a:ln>
                <a:solidFill>
                  <a:srgbClr val="000000"/>
                </a:solidFill>
                <a:effectLst/>
                <a:uLnTx/>
                <a:uFillTx/>
                <a:latin typeface="Calibri"/>
                <a:ea typeface="Open Sans"/>
                <a:cs typeface="Open Sans"/>
                <a:sym typeface="Open Sans"/>
              </a:rPr>
              <a:t>ін'єкцією сьогодні; заплануйте наступну </a:t>
            </a:r>
            <a:r>
              <a:rPr lang="uk-UA" sz="2150" dirty="0">
                <a:solidFill>
                  <a:srgbClr val="000000"/>
                </a:solidFill>
                <a:latin typeface="Calibri"/>
                <a:ea typeface="Open Sans"/>
                <a:cs typeface="Open Sans"/>
                <a:sym typeface="Open Sans"/>
              </a:rPr>
              <a:t>послідуючу ін'єкцію </a:t>
            </a:r>
            <a:r>
              <a:rPr kumimoji="0" lang="uk-UA" sz="2150" b="0" i="0" u="none" strike="noStrike" kern="1200" cap="none" spc="0" normalizeH="0" baseline="0" noProof="0" dirty="0">
                <a:ln>
                  <a:noFill/>
                </a:ln>
                <a:solidFill>
                  <a:srgbClr val="000000"/>
                </a:solidFill>
                <a:effectLst/>
                <a:uLnTx/>
                <a:uFillTx/>
                <a:latin typeface="Calibri"/>
                <a:ea typeface="Open Sans"/>
                <a:cs typeface="Open Sans"/>
                <a:sym typeface="Open Sans"/>
              </a:rPr>
              <a:t> через 6 місяців.</a:t>
            </a:r>
            <a:endParaRPr lang="uk-UA" sz="2150" b="0" i="0" u="none" strike="noStrike" kern="1200" cap="none" spc="0" normalizeH="0" baseline="0" noProof="0">
              <a:ln>
                <a:noFill/>
              </a:ln>
              <a:solidFill>
                <a:srgbClr val="000000"/>
              </a:solidFill>
              <a:effectLst/>
              <a:uLnTx/>
              <a:uFillTx/>
              <a:latin typeface="Calibri"/>
              <a:ea typeface="Open Sans"/>
              <a:cs typeface="Open Sans"/>
            </a:endParaRPr>
          </a:p>
          <a:p>
            <a:pPr marL="949960" marR="0" lvl="2" indent="-316230" algn="just" defTabSz="609630" rtl="0" eaLnBrk="1" fontAlgn="auto" latinLnBrk="0" hangingPunct="1">
              <a:lnSpc>
                <a:spcPts val="2375"/>
              </a:lnSpc>
              <a:spcBef>
                <a:spcPts val="0"/>
              </a:spcBef>
              <a:spcAft>
                <a:spcPts val="0"/>
              </a:spcAft>
              <a:buClrTx/>
              <a:buSzTx/>
              <a:buFont typeface="Arial"/>
              <a:buChar char="⚬"/>
              <a:tabLst/>
              <a:defRPr/>
            </a:pPr>
            <a:r>
              <a:rPr kumimoji="0" lang="uk-UA" sz="2150" b="0" i="0" u="none" strike="noStrike" kern="1200" cap="none" spc="0" normalizeH="0" baseline="0" noProof="0" dirty="0">
                <a:ln>
                  <a:noFill/>
                </a:ln>
                <a:solidFill>
                  <a:srgbClr val="000000"/>
                </a:solidFill>
                <a:effectLst/>
                <a:uLnTx/>
                <a:uFillTx/>
                <a:latin typeface="Calibri"/>
                <a:ea typeface="Open Sans"/>
                <a:cs typeface="Open Sans"/>
                <a:sym typeface="Open Sans"/>
              </a:rPr>
              <a:t>Якщо з моменту попередньої ін'єкції минуло &gt; 28 тижнів, почніть лікування з усіх </a:t>
            </a:r>
            <a:r>
              <a:rPr lang="uk-UA" sz="2150" dirty="0">
                <a:solidFill>
                  <a:srgbClr val="000000"/>
                </a:solidFill>
                <a:latin typeface="Calibri"/>
                <a:ea typeface="Open Sans"/>
                <a:cs typeface="Open Sans"/>
                <a:sym typeface="Open Sans"/>
              </a:rPr>
              <a:t>початкових</a:t>
            </a:r>
            <a:r>
              <a:rPr kumimoji="0" lang="uk-UA" sz="2150" b="0" i="0" u="none" strike="noStrike" kern="1200" cap="none" spc="0" normalizeH="0" baseline="0" noProof="0" dirty="0">
                <a:ln>
                  <a:noFill/>
                </a:ln>
                <a:solidFill>
                  <a:srgbClr val="000000"/>
                </a:solidFill>
                <a:effectLst/>
                <a:uLnTx/>
                <a:uFillTx/>
                <a:latin typeface="Calibri"/>
                <a:ea typeface="Open Sans"/>
                <a:cs typeface="Open Sans"/>
                <a:sym typeface="Open Sans"/>
              </a:rPr>
              <a:t> доз </a:t>
            </a:r>
            <a:r>
              <a:rPr kumimoji="0" lang="en-US" sz="2150" b="0" i="0" u="none" strike="noStrike" kern="1200" cap="none" spc="0" normalizeH="0" baseline="0" noProof="0" dirty="0">
                <a:ln>
                  <a:noFill/>
                </a:ln>
                <a:solidFill>
                  <a:srgbClr val="000000"/>
                </a:solidFill>
                <a:effectLst/>
                <a:uLnTx/>
                <a:uFillTx/>
                <a:latin typeface="Calibri"/>
                <a:ea typeface="Open Sans"/>
                <a:cs typeface="Open Sans"/>
                <a:sym typeface="Open Sans"/>
              </a:rPr>
              <a:t>LEN </a:t>
            </a:r>
            <a:r>
              <a:rPr kumimoji="0" lang="uk-UA" sz="2150" b="0" i="0" u="none" strike="noStrike" kern="1200" cap="none" spc="0" normalizeH="0" baseline="0" noProof="0" dirty="0">
                <a:ln>
                  <a:noFill/>
                </a:ln>
                <a:solidFill>
                  <a:srgbClr val="000000"/>
                </a:solidFill>
                <a:effectLst/>
                <a:uLnTx/>
                <a:uFillTx/>
                <a:latin typeface="Calibri"/>
                <a:ea typeface="Open Sans"/>
                <a:cs typeface="Open Sans"/>
                <a:sym typeface="Open Sans"/>
              </a:rPr>
              <a:t>протягом двох днів (</a:t>
            </a:r>
            <a:r>
              <a:rPr lang="uk-UA" sz="2150" dirty="0">
                <a:solidFill>
                  <a:srgbClr val="000000"/>
                </a:solidFill>
                <a:latin typeface="Calibri"/>
                <a:ea typeface="Open Sans"/>
                <a:cs typeface="Open Sans"/>
                <a:sym typeface="Open Sans"/>
              </a:rPr>
              <a:t>початкові</a:t>
            </a:r>
            <a:r>
              <a:rPr kumimoji="0" lang="uk-UA" sz="2150" b="0" i="0" u="none" strike="noStrike" kern="1200" cap="none" spc="0" normalizeH="0" baseline="0" noProof="0" dirty="0">
                <a:ln>
                  <a:noFill/>
                </a:ln>
                <a:solidFill>
                  <a:srgbClr val="000000"/>
                </a:solidFill>
                <a:effectLst/>
                <a:uLnTx/>
                <a:uFillTx/>
                <a:latin typeface="Calibri"/>
                <a:ea typeface="Open Sans"/>
                <a:cs typeface="Open Sans"/>
                <a:sym typeface="Open Sans"/>
              </a:rPr>
              <a:t> ін'єкції 1 і 2 та навантажувальні таблетки 1 і 2).</a:t>
            </a:r>
            <a:endParaRPr lang="uk" sz="2150" b="0" i="0" u="none" strike="noStrike" kern="1200" cap="none" spc="0" normalizeH="0" baseline="0" noProof="0" dirty="0">
              <a:ln>
                <a:noFill/>
              </a:ln>
              <a:solidFill>
                <a:srgbClr val="000000"/>
              </a:solidFill>
              <a:effectLst/>
              <a:uLnTx/>
              <a:uFillTx/>
              <a:latin typeface="Calibri"/>
              <a:ea typeface="Open Sans"/>
              <a:cs typeface="Open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153402"/>
            <a:ext cx="2032697" cy="2005099"/>
            <a:chOff x="0" y="0"/>
            <a:chExt cx="4065395" cy="4010199"/>
          </a:xfrm>
        </p:grpSpPr>
        <p:sp>
          <p:nvSpPr>
            <p:cNvPr id="3" name="Freeform 3"/>
            <p:cNvSpPr/>
            <p:nvPr/>
          </p:nvSpPr>
          <p:spPr>
            <a:xfrm rot="1758426">
              <a:off x="513774" y="558324"/>
              <a:ext cx="3037848" cy="2893550"/>
            </a:xfrm>
            <a:custGeom>
              <a:avLst/>
              <a:gdLst/>
              <a:ahLst/>
              <a:cxnLst/>
              <a:rect l="l" t="t" r="r" b="b"/>
              <a:pathLst>
                <a:path w="3037848" h="2893550">
                  <a:moveTo>
                    <a:pt x="0" y="0"/>
                  </a:moveTo>
                  <a:lnTo>
                    <a:pt x="3037848" y="0"/>
                  </a:lnTo>
                  <a:lnTo>
                    <a:pt x="3037848" y="2893551"/>
                  </a:lnTo>
                  <a:lnTo>
                    <a:pt x="0" y="28935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212165" y="1184567"/>
              <a:ext cx="1641065" cy="1641065"/>
            </a:xfrm>
            <a:custGeom>
              <a:avLst/>
              <a:gdLst/>
              <a:ahLst/>
              <a:cxnLst/>
              <a:rect l="l" t="t" r="r" b="b"/>
              <a:pathLst>
                <a:path w="1641065" h="1641065">
                  <a:moveTo>
                    <a:pt x="0" y="0"/>
                  </a:moveTo>
                  <a:lnTo>
                    <a:pt x="1641065" y="0"/>
                  </a:lnTo>
                  <a:lnTo>
                    <a:pt x="1641065" y="1641065"/>
                  </a:lnTo>
                  <a:lnTo>
                    <a:pt x="0" y="1641065"/>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sp>
        <p:nvSpPr>
          <p:cNvPr id="5" name="Freeform 5"/>
          <p:cNvSpPr/>
          <p:nvPr/>
        </p:nvSpPr>
        <p:spPr>
          <a:xfrm>
            <a:off x="0" y="3039609"/>
            <a:ext cx="6752177" cy="2406436"/>
          </a:xfrm>
          <a:custGeom>
            <a:avLst/>
            <a:gdLst/>
            <a:ahLst/>
            <a:cxnLst/>
            <a:rect l="l" t="t" r="r" b="b"/>
            <a:pathLst>
              <a:path w="10128266" h="3609654">
                <a:moveTo>
                  <a:pt x="0" y="0"/>
                </a:moveTo>
                <a:lnTo>
                  <a:pt x="10128266" y="0"/>
                </a:lnTo>
                <a:lnTo>
                  <a:pt x="10128266" y="3609655"/>
                </a:lnTo>
                <a:lnTo>
                  <a:pt x="0" y="3609655"/>
                </a:lnTo>
                <a:lnTo>
                  <a:pt x="0" y="0"/>
                </a:lnTo>
                <a:close/>
              </a:path>
            </a:pathLst>
          </a:custGeom>
          <a:blipFill>
            <a:blip r:embed="rId6"/>
            <a:stretch>
              <a:fillRect/>
            </a:stretch>
          </a:blipFill>
        </p:spPr>
      </p:sp>
      <p:sp>
        <p:nvSpPr>
          <p:cNvPr id="6" name="TextBox 6"/>
          <p:cNvSpPr txBox="1"/>
          <p:nvPr/>
        </p:nvSpPr>
        <p:spPr>
          <a:xfrm>
            <a:off x="2032698" y="774700"/>
            <a:ext cx="10965039" cy="445635"/>
          </a:xfrm>
          <a:prstGeom prst="rect">
            <a:avLst/>
          </a:prstGeom>
        </p:spPr>
        <p:txBody>
          <a:bodyPr lIns="0" tIns="0" rIns="0" bIns="0" rtlCol="0" anchor="t">
            <a:spAutoFit/>
          </a:bodyPr>
          <a:lstStyle/>
          <a:p>
            <a:pPr defTabSz="609630">
              <a:lnSpc>
                <a:spcPts val="3435"/>
              </a:lnSpc>
            </a:pPr>
            <a:r>
              <a:rPr lang="ru-RU" sz="3700" b="1" dirty="0" err="1">
                <a:solidFill>
                  <a:srgbClr val="48AEA8"/>
                </a:solidFill>
                <a:latin typeface="Roboto Condensed Bold"/>
                <a:ea typeface="Roboto Condensed Bold"/>
              </a:rPr>
              <a:t>Введення</a:t>
            </a:r>
            <a:r>
              <a:rPr lang="uk" sz="3700" b="1" dirty="0">
                <a:solidFill>
                  <a:srgbClr val="48AEA8"/>
                </a:solidFill>
                <a:latin typeface="Roboto Condensed Bold"/>
                <a:ea typeface="Roboto Condensed Bold"/>
                <a:cs typeface="Roboto Condensed Bold"/>
                <a:sym typeface="Roboto Condensed Bold"/>
              </a:rPr>
              <a:t> DVR</a:t>
            </a:r>
          </a:p>
        </p:txBody>
      </p:sp>
      <p:sp>
        <p:nvSpPr>
          <p:cNvPr id="7" name="TextBox 7"/>
          <p:cNvSpPr txBox="1"/>
          <p:nvPr/>
        </p:nvSpPr>
        <p:spPr>
          <a:xfrm>
            <a:off x="7112000" y="3039610"/>
            <a:ext cx="4508742" cy="2154436"/>
          </a:xfrm>
          <a:prstGeom prst="rect">
            <a:avLst/>
          </a:prstGeom>
        </p:spPr>
        <p:txBody>
          <a:bodyPr lIns="0" tIns="0" rIns="0" bIns="0" rtlCol="0" anchor="t">
            <a:spAutoFit/>
          </a:bodyPr>
          <a:lstStyle/>
          <a:p>
            <a:pPr algn="just" defTabSz="609630">
              <a:lnSpc>
                <a:spcPts val="2842"/>
              </a:lnSpc>
            </a:pPr>
            <a:r>
              <a:rPr lang="uk" sz="2667" dirty="0">
                <a:solidFill>
                  <a:srgbClr val="000000"/>
                </a:solidFill>
                <a:latin typeface="Arial" panose="020B0604020202020204" pitchFamily="34" charset="0"/>
                <a:ea typeface="Open Sans"/>
                <a:cs typeface="Arial" panose="020B0604020202020204" pitchFamily="34" charset="0"/>
                <a:sym typeface="Open Sans"/>
              </a:rPr>
              <a:t>Переконайтеся, що клієнт знаходиться в зручному положенні для введення: лежачи, сидячи навпочіпки або стоячи з піднятою однією ногою.</a:t>
            </a:r>
          </a:p>
        </p:txBody>
      </p:sp>
      <p:sp>
        <p:nvSpPr>
          <p:cNvPr id="8" name="TextBox 8"/>
          <p:cNvSpPr txBox="1"/>
          <p:nvPr/>
        </p:nvSpPr>
        <p:spPr>
          <a:xfrm>
            <a:off x="2032698" y="1537900"/>
            <a:ext cx="10965039" cy="445635"/>
          </a:xfrm>
          <a:prstGeom prst="rect">
            <a:avLst/>
          </a:prstGeom>
        </p:spPr>
        <p:txBody>
          <a:bodyPr lIns="0" tIns="0" rIns="0" bIns="0" rtlCol="0" anchor="t">
            <a:spAutoFit/>
          </a:bodyPr>
          <a:lstStyle/>
          <a:p>
            <a:pPr defTabSz="609630">
              <a:lnSpc>
                <a:spcPts val="3435"/>
              </a:lnSpc>
            </a:pPr>
            <a:r>
              <a:rPr lang="uk" sz="3700" b="1" dirty="0">
                <a:solidFill>
                  <a:srgbClr val="000000"/>
                </a:solidFill>
                <a:latin typeface="Roboto Condensed Bold"/>
                <a:ea typeface="Roboto Condensed Bold"/>
                <a:cs typeface="Roboto Condensed Bold"/>
                <a:sym typeface="Roboto Condensed Bold"/>
              </a:rPr>
              <a:t>Крок 3: Підготовка до </a:t>
            </a:r>
            <a:r>
              <a:rPr lang="ru-RU" sz="3700" b="1">
                <a:solidFill>
                  <a:srgbClr val="000000"/>
                </a:solidFill>
                <a:latin typeface="Roboto Condensed Bold"/>
                <a:ea typeface="Roboto Condensed Bold"/>
                <a:cs typeface="Roboto Condensed Bold"/>
                <a:sym typeface="Roboto Condensed Bold"/>
              </a:rPr>
              <a:t>введення</a:t>
            </a:r>
            <a:r>
              <a:rPr lang="uk" sz="3700" b="1" dirty="0">
                <a:solidFill>
                  <a:srgbClr val="000000"/>
                </a:solidFill>
                <a:latin typeface="Roboto Condensed Bold"/>
                <a:ea typeface="Roboto Condensed Bold"/>
                <a:cs typeface="Roboto Condensed Bold"/>
                <a:sym typeface="Roboto Condensed Bold"/>
              </a:rPr>
              <a:t> DVR</a:t>
            </a:r>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488175" y="582297"/>
            <a:ext cx="10965039" cy="436017"/>
          </a:xfrm>
          <a:prstGeom prst="rect">
            <a:avLst/>
          </a:prstGeom>
        </p:spPr>
        <p:txBody>
          <a:bodyPr lIns="0" tIns="0" rIns="0" bIns="0" rtlCol="0" anchor="t">
            <a:spAutoFit/>
          </a:bodyPr>
          <a:lstStyle/>
          <a:p>
            <a:pPr marL="0" marR="0" lvl="0" indent="0" algn="l" defTabSz="609630" rtl="0" eaLnBrk="1" fontAlgn="auto" latinLnBrk="0" hangingPunct="1">
              <a:lnSpc>
                <a:spcPts val="3435"/>
              </a:lnSpc>
              <a:spcBef>
                <a:spcPts val="0"/>
              </a:spcBef>
              <a:spcAft>
                <a:spcPts val="0"/>
              </a:spcAft>
              <a:buClrTx/>
              <a:buSzTx/>
              <a:buFontTx/>
              <a:buNone/>
              <a:tabLst/>
              <a:defRPr/>
            </a:pPr>
            <a:r>
              <a:rPr kumimoji="0" lang="uk" sz="3600"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rPr>
              <a:t>Пропущені ін'єкції: LEN</a:t>
            </a:r>
          </a:p>
        </p:txBody>
      </p:sp>
      <p:sp>
        <p:nvSpPr>
          <p:cNvPr id="3" name="Freeform 3"/>
          <p:cNvSpPr/>
          <p:nvPr/>
        </p:nvSpPr>
        <p:spPr>
          <a:xfrm rot="-8984890">
            <a:off x="300315" y="297255"/>
            <a:ext cx="1013666" cy="965517"/>
          </a:xfrm>
          <a:custGeom>
            <a:avLst/>
            <a:gdLst/>
            <a:ahLst/>
            <a:cxnLst/>
            <a:rect l="l" t="t" r="r" b="b"/>
            <a:pathLst>
              <a:path w="1520499" h="1448275">
                <a:moveTo>
                  <a:pt x="0" y="0"/>
                </a:moveTo>
                <a:lnTo>
                  <a:pt x="1520499" y="0"/>
                </a:lnTo>
                <a:lnTo>
                  <a:pt x="1520499" y="1448275"/>
                </a:lnTo>
                <a:lnTo>
                  <a:pt x="0" y="1448275"/>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grpSp>
        <p:nvGrpSpPr>
          <p:cNvPr id="4" name="Group 4"/>
          <p:cNvGrpSpPr/>
          <p:nvPr/>
        </p:nvGrpSpPr>
        <p:grpSpPr>
          <a:xfrm>
            <a:off x="427145" y="370995"/>
            <a:ext cx="687945" cy="835288"/>
            <a:chOff x="0" y="51856"/>
            <a:chExt cx="1375890" cy="1670577"/>
          </a:xfrm>
        </p:grpSpPr>
        <p:sp>
          <p:nvSpPr>
            <p:cNvPr id="5" name="Freeform 5"/>
            <p:cNvSpPr/>
            <p:nvPr/>
          </p:nvSpPr>
          <p:spPr>
            <a:xfrm rot="-10800000" flipH="1">
              <a:off x="0" y="464700"/>
              <a:ext cx="1248300" cy="1257733"/>
            </a:xfrm>
            <a:custGeom>
              <a:avLst/>
              <a:gdLst/>
              <a:ahLst/>
              <a:cxnLst/>
              <a:rect l="l" t="t" r="r" b="b"/>
              <a:pathLst>
                <a:path w="1248300" h="1257733">
                  <a:moveTo>
                    <a:pt x="1248300" y="0"/>
                  </a:moveTo>
                  <a:lnTo>
                    <a:pt x="0" y="0"/>
                  </a:lnTo>
                  <a:lnTo>
                    <a:pt x="0" y="1257733"/>
                  </a:lnTo>
                  <a:lnTo>
                    <a:pt x="1248300" y="1257733"/>
                  </a:lnTo>
                  <a:lnTo>
                    <a:pt x="124830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sp>
          <p:nvSpPr>
            <p:cNvPr id="6" name="TextBox 6"/>
            <p:cNvSpPr txBox="1"/>
            <p:nvPr/>
          </p:nvSpPr>
          <p:spPr>
            <a:xfrm>
              <a:off x="346656" y="861966"/>
              <a:ext cx="396024" cy="212238"/>
            </a:xfrm>
            <a:prstGeom prst="rect">
              <a:avLst/>
            </a:prstGeom>
          </p:spPr>
          <p:txBody>
            <a:bodyPr lIns="0" tIns="0" rIns="0" bIns="0" rtlCol="0" anchor="t">
              <a:spAutoFit/>
            </a:bodyPr>
            <a:lstStyle/>
            <a:p>
              <a:pPr marL="0" marR="0" lvl="0" indent="0" algn="ctr" defTabSz="609630" rtl="0" eaLnBrk="1" fontAlgn="auto" latinLnBrk="0" hangingPunct="1">
                <a:lnSpc>
                  <a:spcPts val="938"/>
                </a:lnSpc>
                <a:spcBef>
                  <a:spcPts val="0"/>
                </a:spcBef>
                <a:spcAft>
                  <a:spcPts val="0"/>
                </a:spcAft>
                <a:buClrTx/>
                <a:buSzTx/>
                <a:buFontTx/>
                <a:buNone/>
                <a:tabLst/>
                <a:defRPr/>
              </a:pPr>
              <a:r>
                <a:rPr kumimoji="0" lang="uk" sz="670" b="0" i="0" u="none" strike="noStrike" kern="1200" cap="none" spc="0" normalizeH="0" baseline="0" noProof="0">
                  <a:ln>
                    <a:noFill/>
                  </a:ln>
                  <a:solidFill>
                    <a:srgbClr val="F36B2B"/>
                  </a:solidFill>
                  <a:effectLst/>
                  <a:uLnTx/>
                  <a:uFillTx/>
                  <a:latin typeface="Bobby Jones Condensed Soft"/>
                  <a:ea typeface="Bobby Jones Condensed Soft"/>
                  <a:cs typeface="Bobby Jones Condensed Soft"/>
                  <a:sym typeface="Bobby Jones Condensed Soft"/>
                </a:rPr>
                <a:t>Л</a:t>
              </a:r>
            </a:p>
          </p:txBody>
        </p:sp>
        <p:sp>
          <p:nvSpPr>
            <p:cNvPr id="7" name="Freeform 7"/>
            <p:cNvSpPr/>
            <p:nvPr/>
          </p:nvSpPr>
          <p:spPr>
            <a:xfrm rot="9001455">
              <a:off x="661132" y="153825"/>
              <a:ext cx="714758" cy="844618"/>
            </a:xfrm>
            <a:custGeom>
              <a:avLst/>
              <a:gdLst/>
              <a:ahLst/>
              <a:cxnLst/>
              <a:rect l="l" t="t" r="r" b="b"/>
              <a:pathLst>
                <a:path w="714758" h="844618">
                  <a:moveTo>
                    <a:pt x="0" y="0"/>
                  </a:moveTo>
                  <a:lnTo>
                    <a:pt x="714758" y="0"/>
                  </a:lnTo>
                  <a:lnTo>
                    <a:pt x="714758" y="844618"/>
                  </a:lnTo>
                  <a:lnTo>
                    <a:pt x="0" y="844618"/>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sp>
        <p:sp>
          <p:nvSpPr>
            <p:cNvPr id="8" name="Freeform 8"/>
            <p:cNvSpPr/>
            <p:nvPr/>
          </p:nvSpPr>
          <p:spPr>
            <a:xfrm rot="-8500143">
              <a:off x="806196" y="51856"/>
              <a:ext cx="316079" cy="428282"/>
            </a:xfrm>
            <a:custGeom>
              <a:avLst/>
              <a:gdLst/>
              <a:ahLst/>
              <a:cxnLst/>
              <a:rect l="l" t="t" r="r" b="b"/>
              <a:pathLst>
                <a:path w="316079" h="428282">
                  <a:moveTo>
                    <a:pt x="0" y="0"/>
                  </a:moveTo>
                  <a:lnTo>
                    <a:pt x="316079" y="0"/>
                  </a:lnTo>
                  <a:lnTo>
                    <a:pt x="316079" y="428282"/>
                  </a:lnTo>
                  <a:lnTo>
                    <a:pt x="0" y="428282"/>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l="-117708" t="-89863"/>
              </a:stretch>
            </a:blipFill>
          </p:spPr>
        </p:sp>
      </p:grpSp>
      <p:sp>
        <p:nvSpPr>
          <p:cNvPr id="9" name="TextBox 9"/>
          <p:cNvSpPr txBox="1"/>
          <p:nvPr/>
        </p:nvSpPr>
        <p:spPr>
          <a:xfrm>
            <a:off x="1230891" y="2384871"/>
            <a:ext cx="9730219" cy="2599814"/>
          </a:xfrm>
          <a:prstGeom prst="rect">
            <a:avLst/>
          </a:prstGeom>
        </p:spPr>
        <p:txBody>
          <a:bodyPr lIns="0" tIns="0" rIns="0" bIns="0" rtlCol="0" anchor="t">
            <a:spAutoFit/>
          </a:bodyPr>
          <a:lstStyle/>
          <a:p>
            <a:pPr algn="just" defTabSz="609630">
              <a:lnSpc>
                <a:spcPts val="3351"/>
              </a:lnSpc>
              <a:defRPr/>
            </a:pPr>
            <a:r>
              <a:rPr kumimoji="0" lang="uk" sz="2800" b="0" i="0" u="none" strike="noStrike" kern="1200" cap="none" spc="0" normalizeH="0" baseline="0" noProof="0" dirty="0">
                <a:ln>
                  <a:noFill/>
                </a:ln>
                <a:solidFill>
                  <a:srgbClr val="FE6C39"/>
                </a:solidFill>
                <a:effectLst/>
                <a:uLnTx/>
                <a:uFillTx/>
                <a:latin typeface="Open Sans"/>
                <a:ea typeface="Open Sans"/>
                <a:cs typeface="Open Sans"/>
                <a:sym typeface="Open Sans"/>
              </a:rPr>
              <a:t>Перш ніж відновлювати або </a:t>
            </a:r>
            <a:r>
              <a:rPr lang="uk" sz="2800" dirty="0">
                <a:solidFill>
                  <a:srgbClr val="FE6C39"/>
                </a:solidFill>
                <a:latin typeface="Open Sans"/>
                <a:ea typeface="Open Sans"/>
                <a:cs typeface="Open Sans"/>
                <a:sym typeface="Open Sans"/>
              </a:rPr>
              <a:t>розпочинати наново</a:t>
            </a:r>
            <a:r>
              <a:rPr kumimoji="0" lang="uk" sz="2800" b="0" i="0" u="none" strike="noStrike" kern="1200" cap="none" spc="0" normalizeH="0" baseline="0" noProof="0" dirty="0">
                <a:ln>
                  <a:noFill/>
                </a:ln>
                <a:solidFill>
                  <a:srgbClr val="FE6C39"/>
                </a:solidFill>
                <a:effectLst/>
                <a:uLnTx/>
                <a:uFillTx/>
                <a:latin typeface="Open Sans"/>
                <a:ea typeface="Open Sans"/>
                <a:cs typeface="Open Sans"/>
                <a:sym typeface="Open Sans"/>
              </a:rPr>
              <a:t> </a:t>
            </a:r>
            <a:r>
              <a:rPr lang="uk" sz="2800" dirty="0">
                <a:solidFill>
                  <a:srgbClr val="FE6C39"/>
                </a:solidFill>
                <a:latin typeface="Open Sans"/>
                <a:ea typeface="Open Sans"/>
                <a:cs typeface="Open Sans"/>
                <a:sym typeface="Open Sans"/>
              </a:rPr>
              <a:t> </a:t>
            </a:r>
            <a:r>
              <a:rPr kumimoji="0" lang="uk" sz="2800" b="0" i="0" u="none" strike="noStrike" kern="1200" cap="none" spc="0" normalizeH="0" baseline="0" noProof="0" dirty="0">
                <a:ln>
                  <a:noFill/>
                </a:ln>
                <a:solidFill>
                  <a:srgbClr val="FE6C39"/>
                </a:solidFill>
                <a:effectLst/>
                <a:uLnTx/>
                <a:uFillTx/>
                <a:latin typeface="Open Sans"/>
                <a:ea typeface="Open Sans"/>
                <a:cs typeface="Open Sans"/>
                <a:sym typeface="Open Sans"/>
              </a:rPr>
              <a:t>ін'єкції LEN клієнту, медичні працівники повинні повторно протестувати його на ВІЛ та провести клінічну перевірку у випадку, якщо показана </a:t>
            </a:r>
            <a:r>
              <a:rPr lang="uk" sz="2800" dirty="0">
                <a:solidFill>
                  <a:srgbClr val="FE6C39"/>
                </a:solidFill>
                <a:latin typeface="Open Sans"/>
                <a:ea typeface="Open Sans"/>
                <a:cs typeface="Open Sans"/>
                <a:sym typeface="Open Sans"/>
              </a:rPr>
              <a:t>ПКП</a:t>
            </a:r>
            <a:r>
              <a:rPr kumimoji="0" lang="uk" sz="2800" b="0" i="0" u="none" strike="noStrike" kern="1200" cap="none" spc="0" normalizeH="0" baseline="0" noProof="0" dirty="0">
                <a:ln>
                  <a:noFill/>
                </a:ln>
                <a:solidFill>
                  <a:srgbClr val="FE6C39"/>
                </a:solidFill>
                <a:effectLst/>
                <a:uLnTx/>
                <a:uFillTx/>
                <a:latin typeface="Open Sans"/>
                <a:ea typeface="Open Sans"/>
                <a:cs typeface="Open Sans"/>
                <a:sym typeface="Open Sans"/>
              </a:rPr>
              <a:t> або є підозра на </a:t>
            </a:r>
            <a:r>
              <a:rPr lang="uk" sz="2800" dirty="0">
                <a:solidFill>
                  <a:srgbClr val="FE6C39"/>
                </a:solidFill>
                <a:latin typeface="Open Sans"/>
                <a:ea typeface="Open Sans"/>
                <a:cs typeface="Open Sans"/>
                <a:sym typeface="Open Sans"/>
              </a:rPr>
              <a:t>ГВІ</a:t>
            </a:r>
            <a:r>
              <a:rPr kumimoji="0" lang="uk" sz="2800" b="0" i="0" u="none" strike="noStrike" kern="1200" cap="none" spc="0" normalizeH="0" baseline="0" noProof="0" dirty="0">
                <a:ln>
                  <a:noFill/>
                </a:ln>
                <a:solidFill>
                  <a:srgbClr val="FE6C39"/>
                </a:solidFill>
                <a:effectLst/>
                <a:uLnTx/>
                <a:uFillTx/>
                <a:latin typeface="Open Sans"/>
                <a:ea typeface="Open Sans"/>
                <a:cs typeface="Open Sans"/>
                <a:sym typeface="Open Sans"/>
              </a:rPr>
              <a:t>. </a:t>
            </a:r>
          </a:p>
          <a:p>
            <a:pPr marL="0" marR="0" lvl="0" indent="0" algn="just" defTabSz="609630" rtl="0" eaLnBrk="1" fontAlgn="auto" latinLnBrk="0" hangingPunct="1">
              <a:lnSpc>
                <a:spcPts val="3351"/>
              </a:lnSpc>
              <a:spcBef>
                <a:spcPts val="0"/>
              </a:spcBef>
              <a:spcAft>
                <a:spcPts val="0"/>
              </a:spcAft>
              <a:buClrTx/>
              <a:buSzTx/>
              <a:buFontTx/>
              <a:buNone/>
              <a:tabLst/>
              <a:defRPr/>
            </a:pPr>
            <a:r>
              <a:rPr kumimoji="0" lang="uk" sz="2800" b="0" i="0" u="none" strike="noStrike" kern="1200" cap="none" spc="0" normalizeH="0" baseline="0" noProof="0" dirty="0">
                <a:ln>
                  <a:noFill/>
                </a:ln>
                <a:solidFill>
                  <a:srgbClr val="FE6C39"/>
                </a:solidFill>
                <a:effectLst/>
                <a:uLnTx/>
                <a:uFillTx/>
                <a:latin typeface="Open Sans"/>
                <a:ea typeface="Open Sans"/>
                <a:cs typeface="Open Sans"/>
                <a:sym typeface="Open Sans"/>
              </a:rPr>
              <a:t>Ці теми будуть розглянуті більш детально в Уроці 4.</a:t>
            </a: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35974" y="1590675"/>
            <a:ext cx="11708376" cy="5067300"/>
          </a:xfrm>
          <a:custGeom>
            <a:avLst/>
            <a:gdLst/>
            <a:ahLst/>
            <a:cxnLst/>
            <a:rect l="l" t="t" r="r" b="b"/>
            <a:pathLst>
              <a:path w="28464719" h="9037548">
                <a:moveTo>
                  <a:pt x="0" y="0"/>
                </a:moveTo>
                <a:lnTo>
                  <a:pt x="28464719" y="0"/>
                </a:lnTo>
                <a:lnTo>
                  <a:pt x="28464719" y="9037548"/>
                </a:lnTo>
                <a:lnTo>
                  <a:pt x="0" y="9037548"/>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3" name="TextBox 3"/>
          <p:cNvSpPr txBox="1"/>
          <p:nvPr/>
        </p:nvSpPr>
        <p:spPr>
          <a:xfrm>
            <a:off x="838200" y="2240262"/>
            <a:ext cx="10727322" cy="3355599"/>
          </a:xfrm>
          <a:prstGeom prst="rect">
            <a:avLst/>
          </a:prstGeom>
        </p:spPr>
        <p:txBody>
          <a:bodyPr wrap="square" lIns="0" tIns="0" rIns="0" bIns="0" rtlCol="0" anchor="t">
            <a:spAutoFit/>
          </a:bodyPr>
          <a:lstStyle/>
          <a:p>
            <a:pPr marL="0" marR="0" lvl="0" indent="0" algn="l" defTabSz="609630" rtl="0" eaLnBrk="1" fontAlgn="auto" latinLnBrk="0" hangingPunct="1">
              <a:lnSpc>
                <a:spcPts val="3801"/>
              </a:lnSpc>
              <a:spcBef>
                <a:spcPts val="0"/>
              </a:spcBef>
              <a:spcAft>
                <a:spcPts val="0"/>
              </a:spcAft>
              <a:buClrTx/>
              <a:buSzTx/>
              <a:buFontTx/>
              <a:buNone/>
              <a:tabLst/>
              <a:defRPr/>
            </a:pPr>
            <a:r>
              <a:rPr kumimoji="0" lang="uk" sz="2400" b="0" i="0" u="none" strike="noStrike" kern="1200" cap="none" spc="0" normalizeH="0" baseline="0" noProof="0" dirty="0">
                <a:ln>
                  <a:noFill/>
                </a:ln>
                <a:solidFill>
                  <a:srgbClr val="FFFFFF"/>
                </a:solidFill>
                <a:effectLst/>
                <a:uLnTx/>
                <a:uFillTx/>
                <a:latin typeface="Calibri"/>
                <a:ea typeface="Open Sans"/>
                <a:cs typeface="Open Sans"/>
                <a:sym typeface="Open Sans"/>
              </a:rPr>
              <a:t>У попередньому розділі ми розглядали ведення клієнтів, які повертаються із запізненням після того, як уже пропустили візит для ін'єкції LEN. А як щодо клієнтів, які заздалегідь знають, що їм потрібно відкласти наступну ін'єкцію LEN?</a:t>
            </a:r>
          </a:p>
          <a:p>
            <a:pPr marL="0" marR="0" lvl="0" indent="0" algn="l" defTabSz="609630" rtl="0" eaLnBrk="1" fontAlgn="auto" latinLnBrk="0" hangingPunct="1">
              <a:lnSpc>
                <a:spcPts val="3801"/>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FFFFFF"/>
              </a:solidFill>
              <a:effectLst/>
              <a:uLnTx/>
              <a:uFillTx/>
              <a:latin typeface="Calibri"/>
              <a:ea typeface="Open Sans"/>
              <a:cs typeface="Open Sans"/>
              <a:sym typeface="Open Sans"/>
            </a:endParaRPr>
          </a:p>
          <a:p>
            <a:pPr defTabSz="609630">
              <a:lnSpc>
                <a:spcPts val="3801"/>
              </a:lnSpc>
              <a:defRPr/>
            </a:pPr>
            <a:r>
              <a:rPr kumimoji="0" lang="uk" sz="2400" b="0" i="0" u="none" strike="noStrike" kern="1200" cap="none" spc="0" normalizeH="0" baseline="0" noProof="0" dirty="0">
                <a:ln>
                  <a:noFill/>
                </a:ln>
                <a:solidFill>
                  <a:srgbClr val="FFFFFF"/>
                </a:solidFill>
                <a:effectLst/>
                <a:uLnTx/>
                <a:uFillTx/>
                <a:latin typeface="Calibri"/>
                <a:ea typeface="Open Sans"/>
                <a:cs typeface="Open Sans"/>
                <a:sym typeface="Open Sans"/>
              </a:rPr>
              <a:t>У багатьох країнах нормативні акти дозволяють відкладати ПОВТОРНІ ІН'ЄКЦІЇ </a:t>
            </a:r>
            <a:r>
              <a:rPr lang="uk" sz="2400" dirty="0">
                <a:solidFill>
                  <a:srgbClr val="FFFFFF"/>
                </a:solidFill>
                <a:latin typeface="Calibri"/>
                <a:ea typeface="Open Sans"/>
                <a:cs typeface="Open Sans"/>
                <a:sym typeface="Open Sans"/>
              </a:rPr>
              <a:t>LEN</a:t>
            </a:r>
            <a:r>
              <a:rPr kumimoji="0" lang="uk" sz="2400" b="0" i="0" u="none" strike="noStrike" kern="1200" cap="none" spc="0" normalizeH="0" baseline="0" noProof="0" dirty="0">
                <a:ln>
                  <a:noFill/>
                </a:ln>
                <a:solidFill>
                  <a:srgbClr val="FFFFFF"/>
                </a:solidFill>
                <a:effectLst/>
                <a:uLnTx/>
                <a:uFillTx/>
                <a:latin typeface="Calibri"/>
                <a:ea typeface="Open Sans"/>
                <a:cs typeface="Open Sans"/>
                <a:sym typeface="Open Sans"/>
              </a:rPr>
              <a:t> </a:t>
            </a:r>
            <a:r>
              <a:rPr lang="uk" sz="2400" dirty="0">
                <a:solidFill>
                  <a:srgbClr val="FFFFFF"/>
                </a:solidFill>
                <a:latin typeface="Calibri"/>
                <a:ea typeface="Open Sans"/>
                <a:cs typeface="Open Sans"/>
                <a:sym typeface="Open Sans"/>
              </a:rPr>
              <a:t>на період до</a:t>
            </a:r>
            <a:r>
              <a:rPr kumimoji="0" lang="uk" sz="2400" b="0" i="0" u="none" strike="noStrike" kern="1200" cap="none" spc="0" normalizeH="0" baseline="0" noProof="0" dirty="0">
                <a:ln>
                  <a:noFill/>
                </a:ln>
                <a:solidFill>
                  <a:srgbClr val="FFFFFF"/>
                </a:solidFill>
                <a:effectLst/>
                <a:uLnTx/>
                <a:uFillTx/>
                <a:latin typeface="Calibri"/>
                <a:ea typeface="Open Sans"/>
                <a:cs typeface="Open Sans"/>
                <a:sym typeface="Open Sans"/>
              </a:rPr>
              <a:t> </a:t>
            </a:r>
            <a:r>
              <a:rPr lang="uk" sz="2400" dirty="0">
                <a:solidFill>
                  <a:srgbClr val="FFFFFF"/>
                </a:solidFill>
                <a:latin typeface="Calibri"/>
                <a:ea typeface="Open Sans"/>
                <a:cs typeface="Open Sans"/>
                <a:sym typeface="Open Sans"/>
              </a:rPr>
              <a:t>14 днів</a:t>
            </a:r>
            <a:r>
              <a:rPr kumimoji="0" lang="uk" sz="2400" b="0" i="0" u="none" strike="noStrike" kern="1200" cap="none" spc="0" normalizeH="0" baseline="0" noProof="0" dirty="0">
                <a:ln>
                  <a:noFill/>
                </a:ln>
                <a:solidFill>
                  <a:srgbClr val="FFFFFF"/>
                </a:solidFill>
                <a:effectLst/>
                <a:uLnTx/>
                <a:uFillTx/>
                <a:latin typeface="Calibri"/>
                <a:ea typeface="Open Sans"/>
                <a:cs typeface="Open Sans"/>
                <a:sym typeface="Open Sans"/>
              </a:rPr>
              <a:t> шляхом використання пероральних </a:t>
            </a:r>
            <a:r>
              <a:rPr lang="uk" sz="2400" dirty="0">
                <a:solidFill>
                  <a:srgbClr val="FFFFFF"/>
                </a:solidFill>
                <a:latin typeface="Calibri"/>
                <a:ea typeface="Open Sans"/>
                <a:cs typeface="Open Sans"/>
                <a:sym typeface="Open Sans"/>
              </a:rPr>
              <a:t>таблеток</a:t>
            </a:r>
            <a:r>
              <a:rPr kumimoji="0" lang="uk" sz="2400" b="0" i="0" u="none" strike="noStrike" kern="1200" cap="none" spc="0" normalizeH="0" baseline="0" noProof="0" dirty="0">
                <a:ln>
                  <a:noFill/>
                </a:ln>
                <a:solidFill>
                  <a:srgbClr val="FFFFFF"/>
                </a:solidFill>
                <a:effectLst/>
                <a:uLnTx/>
                <a:uFillTx/>
                <a:latin typeface="Calibri"/>
                <a:ea typeface="Open Sans"/>
                <a:cs typeface="Open Sans"/>
                <a:sym typeface="Open Sans"/>
              </a:rPr>
              <a:t> </a:t>
            </a:r>
            <a:r>
              <a:rPr lang="uk" sz="2400" dirty="0">
                <a:solidFill>
                  <a:srgbClr val="FFFFFF"/>
                </a:solidFill>
                <a:latin typeface="Calibri"/>
                <a:ea typeface="Open Sans"/>
                <a:cs typeface="Open Sans"/>
                <a:sym typeface="Open Sans"/>
              </a:rPr>
              <a:t>LEN </a:t>
            </a:r>
            <a:r>
              <a:rPr kumimoji="0" lang="uk" sz="2400" b="0" i="0" u="none" strike="noStrike" kern="1200" cap="none" spc="0" normalizeH="0" baseline="0" noProof="0" dirty="0">
                <a:ln>
                  <a:noFill/>
                </a:ln>
                <a:solidFill>
                  <a:srgbClr val="FFFFFF"/>
                </a:solidFill>
                <a:effectLst/>
                <a:uLnTx/>
                <a:uFillTx/>
                <a:latin typeface="Calibri"/>
                <a:ea typeface="Open Sans"/>
                <a:cs typeface="Open Sans"/>
                <a:sym typeface="Open Sans"/>
              </a:rPr>
              <a:t>для </a:t>
            </a:r>
            <a:r>
              <a:rPr lang="uk" sz="2400" dirty="0">
                <a:solidFill>
                  <a:srgbClr val="FFFFFF"/>
                </a:solidFill>
                <a:latin typeface="Calibri"/>
                <a:ea typeface="Open Sans"/>
                <a:cs typeface="Open Sans"/>
                <a:sym typeface="Open Sans"/>
              </a:rPr>
              <a:t>«прикриття»</a:t>
            </a:r>
            <a:r>
              <a:rPr kumimoji="0" lang="uk" sz="2400" b="0" i="0" u="none" strike="noStrike" kern="1200" cap="none" spc="0" normalizeH="0" baseline="0" noProof="0" dirty="0">
                <a:ln>
                  <a:noFill/>
                </a:ln>
                <a:solidFill>
                  <a:srgbClr val="FFFFFF"/>
                </a:solidFill>
                <a:effectLst/>
                <a:uLnTx/>
                <a:uFillTx/>
                <a:latin typeface="Calibri"/>
                <a:ea typeface="Open Sans"/>
                <a:cs typeface="Open Sans"/>
                <a:sym typeface="Open Sans"/>
              </a:rPr>
              <a:t> цього проміжку.</a:t>
            </a:r>
            <a:endParaRPr lang="uk" sz="2400" b="0" i="0" u="none" strike="noStrike" kern="1200" cap="none" spc="0" normalizeH="0" baseline="0" noProof="0" dirty="0">
              <a:ln>
                <a:noFill/>
              </a:ln>
              <a:solidFill>
                <a:srgbClr val="FFFFFF"/>
              </a:solidFill>
              <a:effectLst/>
              <a:uLnTx/>
              <a:uFillTx/>
              <a:latin typeface="Calibri"/>
              <a:ea typeface="Open Sans"/>
              <a:cs typeface="Open Sans"/>
            </a:endParaRPr>
          </a:p>
        </p:txBody>
      </p:sp>
      <p:sp>
        <p:nvSpPr>
          <p:cNvPr id="4" name="TextBox 4"/>
          <p:cNvSpPr txBox="1"/>
          <p:nvPr/>
        </p:nvSpPr>
        <p:spPr>
          <a:xfrm>
            <a:off x="401679" y="285115"/>
            <a:ext cx="10113922" cy="984885"/>
          </a:xfrm>
          <a:prstGeom prst="rect">
            <a:avLst/>
          </a:prstGeom>
        </p:spPr>
        <p:txBody>
          <a:bodyPr wrap="square" lIns="0" tIns="0" rIns="0" bIns="0" rtlCol="0" anchor="t">
            <a:spAutoFit/>
          </a:bodyPr>
          <a:lstStyle/>
          <a:p>
            <a:pPr marL="0" marR="0" lvl="0" indent="0" algn="l" defTabSz="609630" rtl="0" eaLnBrk="1" fontAlgn="auto" latinLnBrk="0" hangingPunct="1">
              <a:lnSpc>
                <a:spcPct val="100000"/>
              </a:lnSpc>
              <a:spcBef>
                <a:spcPts val="0"/>
              </a:spcBef>
              <a:spcAft>
                <a:spcPts val="0"/>
              </a:spcAft>
              <a:buClrTx/>
              <a:buSzTx/>
              <a:buFontTx/>
              <a:buNone/>
              <a:tabLst/>
              <a:defRPr/>
            </a:pPr>
            <a:r>
              <a:rPr kumimoji="0" lang="uk" sz="3200"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rPr>
              <a:t>Додаткова інформація про відтермінування майбутніх ін'єкцій LEN</a:t>
            </a: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88490" y="1781175"/>
            <a:ext cx="12054283" cy="4977196"/>
          </a:xfrm>
          <a:custGeom>
            <a:avLst/>
            <a:gdLst/>
            <a:ahLst/>
            <a:cxnLst/>
            <a:rect l="l" t="t" r="r" b="b"/>
            <a:pathLst>
              <a:path w="28464719" h="9037548">
                <a:moveTo>
                  <a:pt x="0" y="0"/>
                </a:moveTo>
                <a:lnTo>
                  <a:pt x="28464719" y="0"/>
                </a:lnTo>
                <a:lnTo>
                  <a:pt x="28464719" y="9037548"/>
                </a:lnTo>
                <a:lnTo>
                  <a:pt x="0" y="9037548"/>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3" name="TextBox 3"/>
          <p:cNvSpPr txBox="1"/>
          <p:nvPr/>
        </p:nvSpPr>
        <p:spPr>
          <a:xfrm>
            <a:off x="639802" y="2269225"/>
            <a:ext cx="10856873" cy="4308872"/>
          </a:xfrm>
          <a:prstGeom prst="rect">
            <a:avLst/>
          </a:prstGeom>
        </p:spPr>
        <p:txBody>
          <a:bodyPr wrap="square" lIns="0" tIns="0" rIns="0" bIns="0" rtlCol="0" anchor="t">
            <a:spAutoFit/>
          </a:bodyPr>
          <a:lstStyle/>
          <a:p>
            <a:pPr marL="342900" indent="-342900" algn="just" defTabSz="609630">
              <a:buFont typeface="Wingdings" panose="05000000000000000000" pitchFamily="2" charset="2"/>
              <a:buChar char="Ø"/>
              <a:defRPr/>
            </a:pPr>
            <a:r>
              <a:rPr kumimoji="0" lang="uk" sz="2000" b="0" i="0" u="none" strike="noStrike" kern="1200" cap="none" spc="0" normalizeH="0" baseline="0" noProof="0" dirty="0">
                <a:ln>
                  <a:noFill/>
                </a:ln>
                <a:solidFill>
                  <a:srgbClr val="FFFFFF"/>
                </a:solidFill>
                <a:effectLst/>
                <a:uLnTx/>
                <a:uFillTx/>
                <a:latin typeface="Calibri"/>
                <a:ea typeface="Open Sans"/>
                <a:cs typeface="Open Sans"/>
                <a:sym typeface="Open Sans"/>
              </a:rPr>
              <a:t>Наприклад, клієнт, який заздалегідь знає, що не зможе повернутися для наступних</a:t>
            </a:r>
            <a:r>
              <a:rPr lang="uk" sz="2000" dirty="0">
                <a:solidFill>
                  <a:srgbClr val="FFFFFF"/>
                </a:solidFill>
                <a:latin typeface="Calibri"/>
                <a:ea typeface="Open Sans"/>
                <a:cs typeface="Open Sans"/>
                <a:sym typeface="Open Sans"/>
              </a:rPr>
              <a:t> КОНТРОЛЬНИХ</a:t>
            </a:r>
            <a:r>
              <a:rPr kumimoji="0" lang="uk" sz="2000" b="0" i="0" u="none" strike="noStrike" kern="1200" cap="none" spc="0" normalizeH="0" baseline="0" noProof="0" dirty="0">
                <a:ln>
                  <a:noFill/>
                </a:ln>
                <a:solidFill>
                  <a:srgbClr val="FFFFFF"/>
                </a:solidFill>
                <a:effectLst/>
                <a:uLnTx/>
                <a:uFillTx/>
                <a:latin typeface="Calibri"/>
                <a:ea typeface="Open Sans"/>
                <a:cs typeface="Open Sans"/>
                <a:sym typeface="Open Sans"/>
              </a:rPr>
              <a:t> ІН'ЄКЦІЙ протягом 28 тижнів (6 місяців + 2 тижні), може отримати та почати використовувати пероральний LEN через 6 місяців після сьогоднішньої ін'єкції та продовжувати використовувати його щодня, доки не буде доступний для наступних ін'єкцій LEN.</a:t>
            </a:r>
          </a:p>
          <a:p>
            <a:pPr marL="342900" marR="0" lvl="0" indent="-342900" algn="just" defTabSz="60963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en-US" sz="2000" b="0" i="0" u="none" strike="noStrike" kern="1200" cap="none" spc="0" normalizeH="0" baseline="0" noProof="0" dirty="0">
              <a:ln>
                <a:noFill/>
              </a:ln>
              <a:solidFill>
                <a:srgbClr val="FFFFFF"/>
              </a:solidFill>
              <a:effectLst/>
              <a:uLnTx/>
              <a:uFillTx/>
              <a:latin typeface="Calibri"/>
              <a:ea typeface="Open Sans"/>
              <a:cs typeface="Open Sans"/>
              <a:sym typeface="Open Sans"/>
            </a:endParaRPr>
          </a:p>
          <a:p>
            <a:pPr marL="342900" marR="0" lvl="0" indent="-342900" algn="just" defTabSz="60963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uk" sz="2000" b="0" i="0" u="none" strike="noStrike" kern="1200" cap="none" spc="0" normalizeH="0" baseline="0" noProof="0" dirty="0">
                <a:ln>
                  <a:noFill/>
                </a:ln>
                <a:solidFill>
                  <a:srgbClr val="FFFFFF"/>
                </a:solidFill>
                <a:effectLst/>
                <a:uLnTx/>
                <a:uFillTx/>
                <a:latin typeface="Calibri"/>
                <a:ea typeface="Open Sans"/>
                <a:cs typeface="Open Sans"/>
                <a:sym typeface="Open Sans"/>
              </a:rPr>
              <a:t>Якщо постачальник послуг вирішить відкласти наступні ін'єкції за допомогою мосту з пероральної </a:t>
            </a:r>
            <a:r>
              <a:rPr kumimoji="0" lang="en-US" sz="2000" b="0" i="0" u="none" strike="noStrike" kern="1200" cap="none" spc="0" normalizeH="0" baseline="0" noProof="0" dirty="0">
                <a:ln>
                  <a:noFill/>
                </a:ln>
                <a:solidFill>
                  <a:srgbClr val="FFFFFF"/>
                </a:solidFill>
                <a:effectLst/>
                <a:uLnTx/>
                <a:uFillTx/>
                <a:latin typeface="Calibri"/>
                <a:ea typeface="Open Sans"/>
                <a:cs typeface="Open Sans"/>
                <a:sym typeface="Open Sans"/>
              </a:rPr>
              <a:t>LEN</a:t>
            </a:r>
            <a:r>
              <a:rPr kumimoji="0" lang="uk" sz="2000" b="0" i="0" u="none" strike="noStrike" kern="1200" cap="none" spc="0" normalizeH="0" baseline="0" noProof="0" dirty="0">
                <a:ln>
                  <a:noFill/>
                </a:ln>
                <a:solidFill>
                  <a:srgbClr val="FFFFFF"/>
                </a:solidFill>
                <a:effectLst/>
                <a:uLnTx/>
                <a:uFillTx/>
                <a:latin typeface="Calibri"/>
                <a:ea typeface="Open Sans"/>
                <a:cs typeface="Open Sans"/>
                <a:sym typeface="Open Sans"/>
              </a:rPr>
              <a:t>, клієнт отримає ін'єкції </a:t>
            </a:r>
            <a:r>
              <a:rPr kumimoji="0" lang="en-US" sz="2000" b="0" i="0" u="none" strike="noStrike" kern="1200" cap="none" spc="0" normalizeH="0" baseline="0" noProof="0" dirty="0">
                <a:ln>
                  <a:noFill/>
                </a:ln>
                <a:solidFill>
                  <a:srgbClr val="FFFFFF"/>
                </a:solidFill>
                <a:effectLst/>
                <a:uLnTx/>
                <a:uFillTx/>
                <a:latin typeface="Calibri"/>
                <a:ea typeface="Open Sans"/>
                <a:cs typeface="Open Sans"/>
                <a:sym typeface="Open Sans"/>
              </a:rPr>
              <a:t>LEN</a:t>
            </a:r>
            <a:r>
              <a:rPr kumimoji="0" lang="uk" sz="2000" b="0" i="0" u="none" strike="noStrike" kern="1200" cap="none" spc="0" normalizeH="0" baseline="0" noProof="0" dirty="0">
                <a:ln>
                  <a:noFill/>
                </a:ln>
                <a:solidFill>
                  <a:srgbClr val="FFFFFF"/>
                </a:solidFill>
                <a:effectLst/>
                <a:uLnTx/>
                <a:uFillTx/>
                <a:latin typeface="Calibri"/>
                <a:ea typeface="Open Sans"/>
                <a:cs typeface="Open Sans"/>
                <a:sym typeface="Open Sans"/>
              </a:rPr>
              <a:t> сьогодні та запас таблеток для пероральної </a:t>
            </a:r>
            <a:r>
              <a:rPr kumimoji="0" lang="en-US" sz="2000" b="0" i="0" u="none" strike="noStrike" kern="1200" cap="none" spc="0" normalizeH="0" baseline="0" noProof="0" dirty="0">
                <a:ln>
                  <a:noFill/>
                </a:ln>
                <a:solidFill>
                  <a:srgbClr val="FFFFFF"/>
                </a:solidFill>
                <a:effectLst/>
                <a:uLnTx/>
                <a:uFillTx/>
                <a:latin typeface="Calibri"/>
                <a:ea typeface="Open Sans"/>
                <a:cs typeface="Open Sans"/>
                <a:sym typeface="Open Sans"/>
              </a:rPr>
              <a:t>LEN</a:t>
            </a:r>
            <a:r>
              <a:rPr kumimoji="0" lang="uk" sz="2000" b="0" i="0" u="none" strike="noStrike" kern="1200" cap="none" spc="0" normalizeH="0" baseline="0" noProof="0" dirty="0">
                <a:ln>
                  <a:noFill/>
                </a:ln>
                <a:solidFill>
                  <a:srgbClr val="FFFFFF"/>
                </a:solidFill>
                <a:effectLst/>
                <a:uLnTx/>
                <a:uFillTx/>
                <a:latin typeface="Calibri"/>
                <a:ea typeface="Open Sans"/>
                <a:cs typeface="Open Sans"/>
                <a:sym typeface="Open Sans"/>
              </a:rPr>
              <a:t>, які потрібно взяти з собою, з інструкціями щодо початку використання таблеток для пероральної </a:t>
            </a:r>
            <a:r>
              <a:rPr kumimoji="0" lang="en-US" sz="2000" b="0" i="0" u="none" strike="noStrike" kern="1200" cap="none" spc="0" normalizeH="0" baseline="0" noProof="0" dirty="0">
                <a:ln>
                  <a:noFill/>
                </a:ln>
                <a:solidFill>
                  <a:srgbClr val="FFFFFF"/>
                </a:solidFill>
                <a:effectLst/>
                <a:uLnTx/>
                <a:uFillTx/>
                <a:latin typeface="Calibri"/>
                <a:ea typeface="Open Sans"/>
                <a:cs typeface="Open Sans"/>
                <a:sym typeface="Open Sans"/>
              </a:rPr>
              <a:t>LEN</a:t>
            </a:r>
            <a:r>
              <a:rPr kumimoji="0" lang="uk" sz="2000" b="0" i="0" u="none" strike="noStrike" kern="1200" cap="none" spc="0" normalizeH="0" baseline="0" noProof="0" dirty="0">
                <a:ln>
                  <a:noFill/>
                </a:ln>
                <a:solidFill>
                  <a:srgbClr val="FFFFFF"/>
                </a:solidFill>
                <a:effectLst/>
                <a:uLnTx/>
                <a:uFillTx/>
                <a:latin typeface="Calibri"/>
                <a:ea typeface="Open Sans"/>
                <a:cs typeface="Open Sans"/>
                <a:sym typeface="Open Sans"/>
              </a:rPr>
              <a:t> через 6 місяців від сьогодні, приймаючи по 1 таблетці щотижня. </a:t>
            </a:r>
            <a:endParaRPr kumimoji="0" lang="en-US" sz="2000" b="0" i="0" u="none" strike="noStrike" kern="1200" cap="none" spc="0" normalizeH="0" baseline="0" noProof="0" dirty="0">
              <a:ln>
                <a:noFill/>
              </a:ln>
              <a:solidFill>
                <a:srgbClr val="FFFFFF"/>
              </a:solidFill>
              <a:effectLst/>
              <a:uLnTx/>
              <a:uFillTx/>
              <a:latin typeface="Calibri"/>
              <a:ea typeface="Open Sans"/>
              <a:cs typeface="Open Sans"/>
              <a:sym typeface="Open Sans"/>
            </a:endParaRPr>
          </a:p>
          <a:p>
            <a:pPr marL="342900" marR="0" lvl="0" indent="-342900" algn="just" defTabSz="60963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uk" sz="2000" b="0" i="0" u="none" strike="noStrike" kern="1200" cap="none" spc="0" normalizeH="0" baseline="0" noProof="0" dirty="0">
                <a:ln>
                  <a:noFill/>
                </a:ln>
                <a:solidFill>
                  <a:srgbClr val="FFFFFF"/>
                </a:solidFill>
                <a:effectLst/>
                <a:uLnTx/>
                <a:uFillTx/>
                <a:latin typeface="Calibri"/>
                <a:ea typeface="Open Sans"/>
                <a:cs typeface="Open Sans"/>
                <a:sym typeface="Open Sans"/>
              </a:rPr>
              <a:t>Період використання </a:t>
            </a:r>
            <a:r>
              <a:rPr lang="uk" sz="2000" dirty="0" err="1">
                <a:solidFill>
                  <a:srgbClr val="FFFFFF"/>
                </a:solidFill>
                <a:latin typeface="Calibri"/>
                <a:ea typeface="Open Sans"/>
                <a:cs typeface="Open Sans"/>
                <a:sym typeface="Open Sans"/>
              </a:rPr>
              <a:t>доконтактної</a:t>
            </a:r>
            <a:r>
              <a:rPr kumimoji="0" lang="uk" sz="2000" b="0" i="0" u="none" strike="noStrike" kern="1200" cap="none" spc="0" normalizeH="0" baseline="0" noProof="0" dirty="0">
                <a:ln>
                  <a:noFill/>
                </a:ln>
                <a:solidFill>
                  <a:srgbClr val="FFFFFF"/>
                </a:solidFill>
                <a:effectLst/>
                <a:uLnTx/>
                <a:uFillTx/>
                <a:latin typeface="Calibri"/>
                <a:ea typeface="Open Sans"/>
                <a:cs typeface="Open Sans"/>
                <a:sym typeface="Open Sans"/>
              </a:rPr>
              <a:t> профілактики </a:t>
            </a:r>
            <a:r>
              <a:rPr kumimoji="0" lang="en-US" sz="2000" b="0" i="0" u="none" strike="noStrike" kern="1200" cap="none" spc="0" normalizeH="0" baseline="0" noProof="0" dirty="0">
                <a:ln>
                  <a:noFill/>
                </a:ln>
                <a:solidFill>
                  <a:srgbClr val="FFFFFF"/>
                </a:solidFill>
                <a:effectLst/>
                <a:uLnTx/>
                <a:uFillTx/>
                <a:latin typeface="Calibri"/>
                <a:ea typeface="Open Sans"/>
                <a:cs typeface="Open Sans"/>
                <a:sym typeface="Open Sans"/>
              </a:rPr>
              <a:t>LEN</a:t>
            </a:r>
            <a:r>
              <a:rPr kumimoji="0" lang="uk" sz="2000" b="0" i="0" u="none" strike="noStrike" kern="1200" cap="none" spc="0" normalizeH="0" baseline="0" noProof="0" dirty="0">
                <a:ln>
                  <a:noFill/>
                </a:ln>
                <a:solidFill>
                  <a:srgbClr val="FFFFFF"/>
                </a:solidFill>
                <a:effectLst/>
                <a:uLnTx/>
                <a:uFillTx/>
                <a:latin typeface="Calibri"/>
                <a:ea typeface="Open Sans"/>
                <a:cs typeface="Open Sans"/>
                <a:sym typeface="Open Sans"/>
              </a:rPr>
              <a:t> з пероральною </a:t>
            </a:r>
            <a:r>
              <a:rPr kumimoji="0" lang="en-US" sz="2000" b="0" i="0" u="none" strike="noStrike" kern="1200" cap="none" spc="0" normalizeH="0" baseline="0" noProof="0" dirty="0">
                <a:ln>
                  <a:noFill/>
                </a:ln>
                <a:solidFill>
                  <a:srgbClr val="FFFFFF"/>
                </a:solidFill>
                <a:effectLst/>
                <a:uLnTx/>
                <a:uFillTx/>
                <a:latin typeface="Calibri"/>
                <a:ea typeface="Open Sans"/>
                <a:cs typeface="Open Sans"/>
                <a:sym typeface="Open Sans"/>
              </a:rPr>
              <a:t>LEN</a:t>
            </a:r>
            <a:r>
              <a:rPr kumimoji="0" lang="uk" sz="2000" b="0" i="0" u="none" strike="noStrike" kern="1200" cap="none" spc="0" normalizeH="0" baseline="0" noProof="0" dirty="0">
                <a:ln>
                  <a:noFill/>
                </a:ln>
                <a:solidFill>
                  <a:srgbClr val="FFFFFF"/>
                </a:solidFill>
                <a:effectLst/>
                <a:uLnTx/>
                <a:uFillTx/>
                <a:latin typeface="Calibri"/>
                <a:ea typeface="Open Sans"/>
                <a:cs typeface="Open Sans"/>
                <a:sym typeface="Open Sans"/>
              </a:rPr>
              <a:t> є «мостом». Клієнту необхідно буде надати достатній запас таблеток </a:t>
            </a:r>
            <a:r>
              <a:rPr kumimoji="0" lang="en-US" sz="2000" b="0" i="0" u="none" strike="noStrike" kern="1200" cap="none" spc="0" normalizeH="0" baseline="0" noProof="0" dirty="0">
                <a:ln>
                  <a:noFill/>
                </a:ln>
                <a:solidFill>
                  <a:srgbClr val="FFFFFF"/>
                </a:solidFill>
                <a:effectLst/>
                <a:uLnTx/>
                <a:uFillTx/>
                <a:latin typeface="Calibri"/>
                <a:ea typeface="Open Sans"/>
                <a:cs typeface="Open Sans"/>
                <a:sym typeface="Open Sans"/>
              </a:rPr>
              <a:t>LEN</a:t>
            </a:r>
            <a:r>
              <a:rPr kumimoji="0" lang="uk" sz="2000" b="0" i="0" u="none" strike="noStrike" kern="1200" cap="none" spc="0" normalizeH="0" baseline="0" noProof="0" dirty="0">
                <a:ln>
                  <a:noFill/>
                </a:ln>
                <a:solidFill>
                  <a:srgbClr val="FFFFFF"/>
                </a:solidFill>
                <a:effectLst/>
                <a:uLnTx/>
                <a:uFillTx/>
                <a:latin typeface="Calibri"/>
                <a:ea typeface="Open Sans"/>
                <a:cs typeface="Open Sans"/>
                <a:sym typeface="Open Sans"/>
              </a:rPr>
              <a:t> для щотижневого використання (1 таблетка на тиждень) до першої доступної дати для повторного візиту для ін'єкцій </a:t>
            </a:r>
            <a:r>
              <a:rPr kumimoji="0" lang="en-US" sz="2000" b="0" i="0" u="none" strike="noStrike" kern="1200" cap="none" spc="0" normalizeH="0" baseline="0" noProof="0" dirty="0">
                <a:ln>
                  <a:noFill/>
                </a:ln>
                <a:solidFill>
                  <a:srgbClr val="FFFFFF"/>
                </a:solidFill>
                <a:effectLst/>
                <a:uLnTx/>
                <a:uFillTx/>
                <a:latin typeface="Calibri"/>
                <a:ea typeface="Open Sans"/>
                <a:cs typeface="Open Sans"/>
                <a:sym typeface="Open Sans"/>
              </a:rPr>
              <a:t>LEN</a:t>
            </a:r>
            <a:r>
              <a:rPr kumimoji="0" lang="uk" sz="2000" b="0" i="0" u="none" strike="noStrike" kern="1200" cap="none" spc="0" normalizeH="0" baseline="0" noProof="0" dirty="0">
                <a:ln>
                  <a:noFill/>
                </a:ln>
                <a:solidFill>
                  <a:srgbClr val="FFFFFF"/>
                </a:solidFill>
                <a:effectLst/>
                <a:uLnTx/>
                <a:uFillTx/>
                <a:latin typeface="Calibri"/>
                <a:ea typeface="Open Sans"/>
                <a:cs typeface="Open Sans"/>
                <a:sym typeface="Open Sans"/>
              </a:rPr>
              <a:t>, тому цей термін має бути розрахований постачальником послуг.</a:t>
            </a:r>
          </a:p>
          <a:p>
            <a:pPr marL="342900" marR="0" lvl="0" indent="-342900" algn="just" defTabSz="60963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kumimoji="0" lang="en-US" sz="2000" b="0" i="0" u="none" strike="noStrike" kern="1200" cap="none" spc="0" normalizeH="0" baseline="0" noProof="0" dirty="0">
              <a:ln>
                <a:noFill/>
              </a:ln>
              <a:solidFill>
                <a:srgbClr val="FFFFFF"/>
              </a:solidFill>
              <a:effectLst/>
              <a:uLnTx/>
              <a:uFillTx/>
              <a:latin typeface="Calibri"/>
              <a:ea typeface="Open Sans"/>
              <a:cs typeface="Open Sans"/>
              <a:sym typeface="Open Sans"/>
            </a:endParaRPr>
          </a:p>
        </p:txBody>
      </p:sp>
      <p:sp>
        <p:nvSpPr>
          <p:cNvPr id="4" name="TextBox 4"/>
          <p:cNvSpPr txBox="1"/>
          <p:nvPr/>
        </p:nvSpPr>
        <p:spPr>
          <a:xfrm>
            <a:off x="401678" y="285115"/>
            <a:ext cx="11325991" cy="1324850"/>
          </a:xfrm>
          <a:prstGeom prst="rect">
            <a:avLst/>
          </a:prstGeom>
        </p:spPr>
        <p:txBody>
          <a:bodyPr lIns="0" tIns="0" rIns="0" bIns="0" rtlCol="0" anchor="t">
            <a:spAutoFit/>
          </a:bodyPr>
          <a:lstStyle/>
          <a:p>
            <a:pPr marL="0" marR="0" lvl="0" indent="0" algn="l" defTabSz="609630" rtl="0" eaLnBrk="1" fontAlgn="auto" latinLnBrk="0" hangingPunct="1">
              <a:lnSpc>
                <a:spcPts val="5418"/>
              </a:lnSpc>
              <a:spcBef>
                <a:spcPts val="0"/>
              </a:spcBef>
              <a:spcAft>
                <a:spcPts val="0"/>
              </a:spcAft>
              <a:buClrTx/>
              <a:buSzTx/>
              <a:buFontTx/>
              <a:buNone/>
              <a:tabLst/>
              <a:defRPr/>
            </a:pPr>
            <a:r>
              <a:rPr kumimoji="0" lang="uk" sz="3870"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rPr>
              <a:t>Додаткова інформація про відтермінування майбутніх ін'єкцій LEN</a:t>
            </a: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01678" y="1336676"/>
            <a:ext cx="10831763" cy="2635250"/>
          </a:xfrm>
          <a:custGeom>
            <a:avLst/>
            <a:gdLst/>
            <a:ahLst/>
            <a:cxnLst/>
            <a:rect l="l" t="t" r="r" b="b"/>
            <a:pathLst>
              <a:path w="16247644" h="5158627">
                <a:moveTo>
                  <a:pt x="0" y="0"/>
                </a:moveTo>
                <a:lnTo>
                  <a:pt x="16247644" y="0"/>
                </a:lnTo>
                <a:lnTo>
                  <a:pt x="16247644" y="5158627"/>
                </a:lnTo>
                <a:lnTo>
                  <a:pt x="0" y="5158627"/>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3" name="Freeform 3"/>
          <p:cNvSpPr/>
          <p:nvPr/>
        </p:nvSpPr>
        <p:spPr>
          <a:xfrm>
            <a:off x="1962848" y="3772924"/>
            <a:ext cx="8203650" cy="3209678"/>
          </a:xfrm>
          <a:custGeom>
            <a:avLst/>
            <a:gdLst/>
            <a:ahLst/>
            <a:cxnLst/>
            <a:rect l="l" t="t" r="r" b="b"/>
            <a:pathLst>
              <a:path w="12305475" h="4814517">
                <a:moveTo>
                  <a:pt x="0" y="0"/>
                </a:moveTo>
                <a:lnTo>
                  <a:pt x="12305475" y="0"/>
                </a:lnTo>
                <a:lnTo>
                  <a:pt x="12305475" y="4814517"/>
                </a:lnTo>
                <a:lnTo>
                  <a:pt x="0" y="4814517"/>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sp>
        <p:nvSpPr>
          <p:cNvPr id="4" name="TextBox 4"/>
          <p:cNvSpPr txBox="1"/>
          <p:nvPr/>
        </p:nvSpPr>
        <p:spPr>
          <a:xfrm>
            <a:off x="401678" y="285115"/>
            <a:ext cx="9913897" cy="984885"/>
          </a:xfrm>
          <a:prstGeom prst="rect">
            <a:avLst/>
          </a:prstGeom>
        </p:spPr>
        <p:txBody>
          <a:bodyPr wrap="square" lIns="0" tIns="0" rIns="0" bIns="0" rtlCol="0" anchor="t">
            <a:spAutoFit/>
          </a:bodyPr>
          <a:lstStyle/>
          <a:p>
            <a:pPr marL="0" marR="0" lvl="0" indent="0" algn="l" defTabSz="609630" rtl="0" eaLnBrk="1" fontAlgn="auto" latinLnBrk="0" hangingPunct="1">
              <a:lnSpc>
                <a:spcPct val="100000"/>
              </a:lnSpc>
              <a:spcBef>
                <a:spcPts val="0"/>
              </a:spcBef>
              <a:spcAft>
                <a:spcPts val="0"/>
              </a:spcAft>
              <a:buClrTx/>
              <a:buSzTx/>
              <a:buFontTx/>
              <a:buNone/>
              <a:tabLst/>
              <a:defRPr/>
            </a:pPr>
            <a:r>
              <a:rPr kumimoji="0" lang="uk" sz="3200"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rPr>
              <a:t>Додаткова інформація про відтермінування майбутніх ін'єкцій LEN</a:t>
            </a:r>
          </a:p>
        </p:txBody>
      </p:sp>
      <p:sp>
        <p:nvSpPr>
          <p:cNvPr id="5" name="TextBox 5"/>
          <p:cNvSpPr txBox="1"/>
          <p:nvPr/>
        </p:nvSpPr>
        <p:spPr>
          <a:xfrm>
            <a:off x="1382346" y="1523311"/>
            <a:ext cx="9427309" cy="1812484"/>
          </a:xfrm>
          <a:prstGeom prst="rect">
            <a:avLst/>
          </a:prstGeom>
        </p:spPr>
        <p:txBody>
          <a:bodyPr lIns="0" tIns="0" rIns="0" bIns="0" rtlCol="0" anchor="t">
            <a:spAutoFit/>
          </a:bodyPr>
          <a:lstStyle/>
          <a:p>
            <a:pPr marL="0" marR="0" lvl="0" indent="0" algn="just" defTabSz="609630" rtl="0" eaLnBrk="1" fontAlgn="auto" latinLnBrk="0" hangingPunct="1">
              <a:lnSpc>
                <a:spcPts val="3600"/>
              </a:lnSpc>
              <a:spcBef>
                <a:spcPts val="0"/>
              </a:spcBef>
              <a:spcAft>
                <a:spcPts val="0"/>
              </a:spcAft>
              <a:buClrTx/>
              <a:buSzTx/>
              <a:buFontTx/>
              <a:buNone/>
              <a:tabLst/>
              <a:defRPr/>
            </a:pPr>
            <a:r>
              <a:rPr kumimoji="0" lang="uk" sz="2400" b="0" i="0" u="none" strike="noStrike" kern="1200" cap="none" spc="0" normalizeH="0" baseline="0" noProof="0" dirty="0">
                <a:ln>
                  <a:noFill/>
                </a:ln>
                <a:solidFill>
                  <a:srgbClr val="FFFFFF"/>
                </a:solidFill>
                <a:effectLst/>
                <a:uLnTx/>
                <a:uFillTx/>
                <a:latin typeface="Calibri"/>
                <a:ea typeface="Open Sans"/>
                <a:cs typeface="Open Sans"/>
                <a:sym typeface="Open Sans"/>
              </a:rPr>
              <a:t>Після повернення для відновлення ін'єкцій після мосту, лікар повинен зробити ПОВТОРНІ ІН'ЄКЦІЇ. Немає потреби відновлювати </a:t>
            </a:r>
            <a:r>
              <a:rPr kumimoji="0" lang="en-US" sz="2400" b="0" i="0" u="none" strike="noStrike" kern="1200" cap="none" spc="0" normalizeH="0" baseline="0" noProof="0" dirty="0">
                <a:ln>
                  <a:noFill/>
                </a:ln>
                <a:solidFill>
                  <a:srgbClr val="FFFFFF"/>
                </a:solidFill>
                <a:effectLst/>
                <a:uLnTx/>
                <a:uFillTx/>
                <a:latin typeface="Calibri"/>
                <a:ea typeface="Open Sans"/>
                <a:cs typeface="Open Sans"/>
                <a:sym typeface="Open Sans"/>
              </a:rPr>
              <a:t>LEN</a:t>
            </a:r>
            <a:r>
              <a:rPr kumimoji="0" lang="uk" sz="2400" b="0" i="0" u="none" strike="noStrike" kern="1200" cap="none" spc="0" normalizeH="0" baseline="0" noProof="0" dirty="0">
                <a:ln>
                  <a:noFill/>
                </a:ln>
                <a:solidFill>
                  <a:srgbClr val="FFFFFF"/>
                </a:solidFill>
                <a:effectLst/>
                <a:uLnTx/>
                <a:uFillTx/>
                <a:latin typeface="Calibri"/>
                <a:ea typeface="Open Sans"/>
                <a:cs typeface="Open Sans"/>
                <a:sym typeface="Open Sans"/>
              </a:rPr>
              <a:t> за ПОЧАТКОВИМ РЕЖИМОМ після мосту з пероральним </a:t>
            </a:r>
            <a:r>
              <a:rPr kumimoji="0" lang="en-US" sz="2400" b="0" i="0" u="none" strike="noStrike" kern="1200" cap="none" spc="0" normalizeH="0" baseline="0" noProof="0" dirty="0">
                <a:ln>
                  <a:noFill/>
                </a:ln>
                <a:solidFill>
                  <a:srgbClr val="FFFFFF"/>
                </a:solidFill>
                <a:effectLst/>
                <a:uLnTx/>
                <a:uFillTx/>
                <a:latin typeface="Calibri"/>
                <a:ea typeface="Open Sans"/>
                <a:cs typeface="Open Sans"/>
                <a:sym typeface="Open Sans"/>
              </a:rPr>
              <a:t>LEN</a:t>
            </a:r>
            <a:r>
              <a:rPr kumimoji="0" lang="uk" sz="2400" b="0" i="0" u="none" strike="noStrike" kern="1200" cap="none" spc="0" normalizeH="0" baseline="0" noProof="0" dirty="0">
                <a:ln>
                  <a:noFill/>
                </a:ln>
                <a:solidFill>
                  <a:srgbClr val="FFFFFF"/>
                </a:solidFill>
                <a:effectLst/>
                <a:uLnTx/>
                <a:uFillTx/>
                <a:latin typeface="Calibri"/>
                <a:ea typeface="Open Sans"/>
                <a:cs typeface="Open Sans"/>
                <a:sym typeface="Open Sans"/>
              </a:rPr>
              <a:t>, окрім випадків, коли дотримання щоденних доз було поганим.</a:t>
            </a: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0442034" y="-11176"/>
            <a:ext cx="1749966" cy="1587110"/>
          </a:xfrm>
          <a:custGeom>
            <a:avLst/>
            <a:gdLst/>
            <a:ahLst/>
            <a:cxnLst/>
            <a:rect l="l" t="t" r="r" b="b"/>
            <a:pathLst>
              <a:path w="6765152" h="6460720">
                <a:moveTo>
                  <a:pt x="0" y="0"/>
                </a:moveTo>
                <a:lnTo>
                  <a:pt x="6765152" y="0"/>
                </a:lnTo>
                <a:lnTo>
                  <a:pt x="6765152" y="6460720"/>
                </a:lnTo>
                <a:lnTo>
                  <a:pt x="0" y="6460720"/>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3" name="TextBox 3"/>
          <p:cNvSpPr txBox="1"/>
          <p:nvPr/>
        </p:nvSpPr>
        <p:spPr>
          <a:xfrm>
            <a:off x="351350" y="164576"/>
            <a:ext cx="10331495" cy="672556"/>
          </a:xfrm>
          <a:prstGeom prst="rect">
            <a:avLst/>
          </a:prstGeom>
        </p:spPr>
        <p:txBody>
          <a:bodyPr lIns="0" tIns="0" rIns="0" bIns="0" rtlCol="0" anchor="t">
            <a:spAutoFit/>
          </a:bodyPr>
          <a:lstStyle/>
          <a:p>
            <a:pPr marL="0" marR="0" lvl="0" indent="0" algn="l" defTabSz="609630" rtl="0" eaLnBrk="1" fontAlgn="auto" latinLnBrk="0" hangingPunct="1">
              <a:lnSpc>
                <a:spcPts val="5880"/>
              </a:lnSpc>
              <a:spcBef>
                <a:spcPts val="0"/>
              </a:spcBef>
              <a:spcAft>
                <a:spcPts val="0"/>
              </a:spcAft>
              <a:buClrTx/>
              <a:buSzTx/>
              <a:buFontTx/>
              <a:buNone/>
              <a:tabLst/>
              <a:defRPr/>
            </a:pPr>
            <a:r>
              <a:rPr kumimoji="0" lang="uk" sz="3200" b="1" i="0" u="none" strike="noStrike" kern="1200" cap="none" spc="0" normalizeH="0" baseline="0" noProof="0" dirty="0">
                <a:ln>
                  <a:noFill/>
                </a:ln>
                <a:solidFill>
                  <a:srgbClr val="1D9EDE"/>
                </a:solidFill>
                <a:effectLst/>
                <a:uLnTx/>
                <a:uFillTx/>
                <a:latin typeface="Calibri"/>
                <a:ea typeface="Roboto Condensed Bold"/>
                <a:cs typeface="Roboto Condensed Bold"/>
                <a:sym typeface="Roboto Condensed Bold"/>
              </a:rPr>
              <a:t>Короткий виклад ключових моментів уроку 3</a:t>
            </a:r>
          </a:p>
        </p:txBody>
      </p:sp>
      <p:sp>
        <p:nvSpPr>
          <p:cNvPr id="4" name="Freeform 4"/>
          <p:cNvSpPr/>
          <p:nvPr/>
        </p:nvSpPr>
        <p:spPr>
          <a:xfrm>
            <a:off x="455708" y="1206292"/>
            <a:ext cx="679329" cy="679329"/>
          </a:xfrm>
          <a:custGeom>
            <a:avLst/>
            <a:gdLst/>
            <a:ahLst/>
            <a:cxnLst/>
            <a:rect l="l" t="t" r="r" b="b"/>
            <a:pathLst>
              <a:path w="1018993" h="1018993">
                <a:moveTo>
                  <a:pt x="0" y="0"/>
                </a:moveTo>
                <a:lnTo>
                  <a:pt x="1018993" y="0"/>
                </a:lnTo>
                <a:lnTo>
                  <a:pt x="1018993" y="1018993"/>
                </a:lnTo>
                <a:lnTo>
                  <a:pt x="0" y="101899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 name="TextBox 5"/>
          <p:cNvSpPr txBox="1"/>
          <p:nvPr/>
        </p:nvSpPr>
        <p:spPr>
          <a:xfrm>
            <a:off x="1328157" y="1174542"/>
            <a:ext cx="10101844" cy="977640"/>
          </a:xfrm>
          <a:prstGeom prst="rect">
            <a:avLst/>
          </a:prstGeom>
        </p:spPr>
        <p:txBody>
          <a:bodyPr wrap="square" lIns="0" tIns="0" rIns="0" bIns="0" rtlCol="0" anchor="t">
            <a:spAutoFit/>
          </a:bodyPr>
          <a:lstStyle/>
          <a:p>
            <a:pPr marL="0" marR="0" lvl="0" indent="0" algn="just" defTabSz="609630" rtl="0" eaLnBrk="1" fontAlgn="auto" latinLnBrk="0" hangingPunct="1">
              <a:lnSpc>
                <a:spcPts val="2568"/>
              </a:lnSpc>
              <a:spcBef>
                <a:spcPts val="0"/>
              </a:spcBef>
              <a:spcAft>
                <a:spcPts val="0"/>
              </a:spcAft>
              <a:buClrTx/>
              <a:buSzTx/>
              <a:buFontTx/>
              <a:buNone/>
              <a:tabLst/>
              <a:defRPr/>
            </a:pPr>
            <a:r>
              <a:rPr kumimoji="0" lang="uk" sz="1800" b="0" i="0" u="none" strike="noStrike" kern="1200" cap="none" spc="0" normalizeH="0" baseline="0" noProof="0" dirty="0">
                <a:ln>
                  <a:noFill/>
                </a:ln>
                <a:solidFill>
                  <a:srgbClr val="000000"/>
                </a:solidFill>
                <a:effectLst/>
                <a:uLnTx/>
                <a:uFillTx/>
                <a:latin typeface="Calibri"/>
                <a:ea typeface="Open Sans"/>
                <a:cs typeface="Open Sans"/>
                <a:sym typeface="Open Sans"/>
              </a:rPr>
              <a:t>Жоден із продуктів </a:t>
            </a:r>
            <a:r>
              <a:rPr lang="uk" dirty="0">
                <a:solidFill>
                  <a:srgbClr val="000000"/>
                </a:solidFill>
                <a:latin typeface="Calibri"/>
                <a:ea typeface="Open Sans"/>
                <a:cs typeface="Open Sans"/>
                <a:sym typeface="Open Sans"/>
              </a:rPr>
              <a:t>ДКП</a:t>
            </a:r>
            <a:r>
              <a:rPr kumimoji="0" lang="uk" sz="1800" b="0" i="0" u="none" strike="noStrike" kern="1200" cap="none" spc="0" normalizeH="0" baseline="0" noProof="0" dirty="0">
                <a:ln>
                  <a:noFill/>
                </a:ln>
                <a:solidFill>
                  <a:srgbClr val="000000"/>
                </a:solidFill>
                <a:effectLst/>
                <a:uLnTx/>
                <a:uFillTx/>
                <a:latin typeface="Calibri"/>
                <a:ea typeface="Open Sans"/>
                <a:cs typeface="Open Sans"/>
                <a:sym typeface="Open Sans"/>
              </a:rPr>
              <a:t> не забезпечує негайного захисту від ВІЛ. Кожен з них необхідно використовувати протягом певного періоду, який залежить від продукту, а в період до початку захисту слід використовувати альтернативні стратегії профілактики ВІЛ.</a:t>
            </a:r>
          </a:p>
        </p:txBody>
      </p:sp>
      <p:sp>
        <p:nvSpPr>
          <p:cNvPr id="6" name="Freeform 6"/>
          <p:cNvSpPr/>
          <p:nvPr/>
        </p:nvSpPr>
        <p:spPr>
          <a:xfrm>
            <a:off x="447434" y="2331130"/>
            <a:ext cx="679329" cy="679329"/>
          </a:xfrm>
          <a:custGeom>
            <a:avLst/>
            <a:gdLst/>
            <a:ahLst/>
            <a:cxnLst/>
            <a:rect l="l" t="t" r="r" b="b"/>
            <a:pathLst>
              <a:path w="1018993" h="1018993">
                <a:moveTo>
                  <a:pt x="0" y="0"/>
                </a:moveTo>
                <a:lnTo>
                  <a:pt x="1018992" y="0"/>
                </a:lnTo>
                <a:lnTo>
                  <a:pt x="1018992" y="1018993"/>
                </a:lnTo>
                <a:lnTo>
                  <a:pt x="0" y="1018993"/>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7" name="TextBox 7"/>
          <p:cNvSpPr txBox="1"/>
          <p:nvPr/>
        </p:nvSpPr>
        <p:spPr>
          <a:xfrm>
            <a:off x="1328156" y="2360423"/>
            <a:ext cx="10416410" cy="644215"/>
          </a:xfrm>
          <a:prstGeom prst="rect">
            <a:avLst/>
          </a:prstGeom>
        </p:spPr>
        <p:txBody>
          <a:bodyPr wrap="square" lIns="0" tIns="0" rIns="0" bIns="0" rtlCol="0" anchor="t">
            <a:spAutoFit/>
          </a:bodyPr>
          <a:lstStyle/>
          <a:p>
            <a:pPr algn="just" defTabSz="609630">
              <a:lnSpc>
                <a:spcPts val="2568"/>
              </a:lnSpc>
              <a:defRPr/>
            </a:pPr>
            <a:r>
              <a:rPr kumimoji="0" lang="uk" b="0" i="0" u="none" strike="noStrike" kern="1200" cap="none" spc="0" normalizeH="0" baseline="0" noProof="0" dirty="0">
                <a:ln>
                  <a:noFill/>
                </a:ln>
                <a:solidFill>
                  <a:srgbClr val="000000"/>
                </a:solidFill>
                <a:effectLst/>
                <a:uLnTx/>
                <a:uFillTx/>
                <a:latin typeface="Calibri"/>
                <a:ea typeface="Open Sans"/>
                <a:cs typeface="Open Sans"/>
                <a:sym typeface="Open Sans"/>
              </a:rPr>
              <a:t>Для підтримки захисту від ВІЛ необхідне повторне/безперервне використання </a:t>
            </a:r>
            <a:r>
              <a:rPr lang="uk" dirty="0">
                <a:solidFill>
                  <a:srgbClr val="000000"/>
                </a:solidFill>
                <a:latin typeface="Calibri"/>
                <a:ea typeface="Open Sans"/>
                <a:cs typeface="Open Sans"/>
                <a:sym typeface="Open Sans"/>
              </a:rPr>
              <a:t>ДКП</a:t>
            </a:r>
            <a:r>
              <a:rPr kumimoji="0" lang="uk" b="0" i="0" u="none" strike="noStrike" kern="1200" cap="none" spc="0" normalizeH="0" baseline="0" noProof="0" dirty="0">
                <a:ln>
                  <a:noFill/>
                </a:ln>
                <a:solidFill>
                  <a:srgbClr val="000000"/>
                </a:solidFill>
                <a:effectLst/>
                <a:uLnTx/>
                <a:uFillTx/>
                <a:latin typeface="Calibri"/>
                <a:ea typeface="Open Sans"/>
                <a:cs typeface="Open Sans"/>
                <a:sym typeface="Open Sans"/>
              </a:rPr>
              <a:t> </a:t>
            </a:r>
            <a:r>
              <a:rPr lang="uk" dirty="0">
                <a:solidFill>
                  <a:srgbClr val="000000"/>
                </a:solidFill>
                <a:latin typeface="Calibri"/>
                <a:ea typeface="Open Sans"/>
                <a:cs typeface="Open Sans"/>
                <a:sym typeface="Open Sans"/>
              </a:rPr>
              <a:t> </a:t>
            </a:r>
            <a:r>
              <a:rPr kumimoji="0" lang="uk" b="0" i="0" u="none" strike="noStrike" kern="1200" cap="none" spc="0" normalizeH="0" baseline="0" noProof="0" dirty="0">
                <a:ln>
                  <a:noFill/>
                </a:ln>
                <a:solidFill>
                  <a:srgbClr val="000000"/>
                </a:solidFill>
                <a:effectLst/>
                <a:uLnTx/>
                <a:uFillTx/>
                <a:latin typeface="Calibri"/>
                <a:ea typeface="Open Sans"/>
                <a:cs typeface="Open Sans"/>
                <a:sym typeface="Open Sans"/>
              </a:rPr>
              <a:t>протягом усіх періодів контакту з ВІЛ, незалежно від продукту </a:t>
            </a:r>
            <a:r>
              <a:rPr lang="uk" dirty="0">
                <a:solidFill>
                  <a:srgbClr val="000000"/>
                </a:solidFill>
                <a:latin typeface="Calibri"/>
                <a:ea typeface="Open Sans"/>
                <a:cs typeface="Open Sans"/>
                <a:sym typeface="Open Sans"/>
              </a:rPr>
              <a:t>ДКП</a:t>
            </a:r>
            <a:r>
              <a:rPr kumimoji="0" lang="uk" b="0" i="0" u="none" strike="noStrike" kern="1200" cap="none" spc="0" normalizeH="0" baseline="0" noProof="0" dirty="0">
                <a:ln>
                  <a:noFill/>
                </a:ln>
                <a:solidFill>
                  <a:srgbClr val="000000"/>
                </a:solidFill>
                <a:effectLst/>
                <a:uLnTx/>
                <a:uFillTx/>
                <a:latin typeface="Calibri"/>
                <a:ea typeface="Open Sans"/>
                <a:cs typeface="Open Sans"/>
                <a:sym typeface="Open Sans"/>
              </a:rPr>
              <a:t>.</a:t>
            </a:r>
          </a:p>
        </p:txBody>
      </p:sp>
      <p:sp>
        <p:nvSpPr>
          <p:cNvPr id="8" name="Freeform 8"/>
          <p:cNvSpPr/>
          <p:nvPr/>
        </p:nvSpPr>
        <p:spPr>
          <a:xfrm>
            <a:off x="439159" y="3348863"/>
            <a:ext cx="679329" cy="679329"/>
          </a:xfrm>
          <a:custGeom>
            <a:avLst/>
            <a:gdLst/>
            <a:ahLst/>
            <a:cxnLst/>
            <a:rect l="l" t="t" r="r" b="b"/>
            <a:pathLst>
              <a:path w="1018993" h="1018993">
                <a:moveTo>
                  <a:pt x="0" y="0"/>
                </a:moveTo>
                <a:lnTo>
                  <a:pt x="1018992" y="0"/>
                </a:lnTo>
                <a:lnTo>
                  <a:pt x="1018992" y="1018993"/>
                </a:lnTo>
                <a:lnTo>
                  <a:pt x="0" y="1018993"/>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9" name="TextBox 9"/>
          <p:cNvSpPr txBox="1"/>
          <p:nvPr/>
        </p:nvSpPr>
        <p:spPr>
          <a:xfrm>
            <a:off x="1352981" y="3245514"/>
            <a:ext cx="10538345" cy="978986"/>
          </a:xfrm>
          <a:prstGeom prst="rect">
            <a:avLst/>
          </a:prstGeom>
        </p:spPr>
        <p:txBody>
          <a:bodyPr wrap="square" lIns="0" tIns="0" rIns="0" bIns="0" rtlCol="0" anchor="t">
            <a:spAutoFit/>
          </a:bodyPr>
          <a:lstStyle/>
          <a:p>
            <a:pPr defTabSz="609630">
              <a:lnSpc>
                <a:spcPts val="2568"/>
              </a:lnSpc>
              <a:defRPr/>
            </a:pPr>
            <a:r>
              <a:rPr kumimoji="0" lang="uk" sz="1800" b="0" i="0" u="none" strike="noStrike" kern="1200" cap="none" spc="0" normalizeH="0" baseline="0" noProof="0" dirty="0">
                <a:ln>
                  <a:noFill/>
                </a:ln>
                <a:solidFill>
                  <a:srgbClr val="000000"/>
                </a:solidFill>
                <a:effectLst/>
                <a:uLnTx/>
                <a:uFillTx/>
                <a:latin typeface="Calibri"/>
                <a:ea typeface="Open Sans"/>
                <a:cs typeface="Open Sans"/>
                <a:sym typeface="Open Sans"/>
              </a:rPr>
              <a:t>Усі продукти </a:t>
            </a:r>
            <a:r>
              <a:rPr lang="uk" dirty="0">
                <a:solidFill>
                  <a:srgbClr val="000000"/>
                </a:solidFill>
                <a:latin typeface="Calibri"/>
                <a:ea typeface="Open Sans"/>
                <a:cs typeface="Open Sans"/>
                <a:sym typeface="Open Sans"/>
              </a:rPr>
              <a:t>ДКП </a:t>
            </a:r>
            <a:r>
              <a:rPr kumimoji="0" lang="uk" sz="1800" b="0" i="0" u="none" strike="noStrike" kern="1200" cap="none" spc="0" normalizeH="0" baseline="0" noProof="0" dirty="0">
                <a:ln>
                  <a:noFill/>
                </a:ln>
                <a:solidFill>
                  <a:srgbClr val="000000"/>
                </a:solidFill>
                <a:effectLst/>
                <a:uLnTx/>
                <a:uFillTx/>
                <a:latin typeface="Calibri"/>
                <a:ea typeface="Open Sans"/>
                <a:cs typeface="Open Sans"/>
                <a:sym typeface="Open Sans"/>
              </a:rPr>
              <a:t>забезпечують кращий захист від ВІЛ, якщо використовувати продукт згідно з інструкцією; неправильне використання, прийом/використання із запізненням або неприйняття/невикористання можуть знизити рівень захисту.</a:t>
            </a:r>
          </a:p>
        </p:txBody>
      </p:sp>
      <p:sp>
        <p:nvSpPr>
          <p:cNvPr id="10" name="Freeform 10"/>
          <p:cNvSpPr/>
          <p:nvPr/>
        </p:nvSpPr>
        <p:spPr>
          <a:xfrm>
            <a:off x="455708" y="4606054"/>
            <a:ext cx="679329" cy="679329"/>
          </a:xfrm>
          <a:custGeom>
            <a:avLst/>
            <a:gdLst/>
            <a:ahLst/>
            <a:cxnLst/>
            <a:rect l="l" t="t" r="r" b="b"/>
            <a:pathLst>
              <a:path w="1018993" h="1018993">
                <a:moveTo>
                  <a:pt x="0" y="0"/>
                </a:moveTo>
                <a:lnTo>
                  <a:pt x="1018993" y="0"/>
                </a:lnTo>
                <a:lnTo>
                  <a:pt x="1018993" y="1018993"/>
                </a:lnTo>
                <a:lnTo>
                  <a:pt x="0" y="1018993"/>
                </a:lnTo>
                <a:lnTo>
                  <a:pt x="0" y="0"/>
                </a:lnTo>
                <a:close/>
              </a:path>
            </a:pathLst>
          </a:custGeom>
          <a: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a:blipFill>
        </p:spPr>
      </p:sp>
      <p:sp>
        <p:nvSpPr>
          <p:cNvPr id="11" name="TextBox 11"/>
          <p:cNvSpPr txBox="1"/>
          <p:nvPr/>
        </p:nvSpPr>
        <p:spPr>
          <a:xfrm>
            <a:off x="1328156" y="4473219"/>
            <a:ext cx="10546621" cy="977832"/>
          </a:xfrm>
          <a:prstGeom prst="rect">
            <a:avLst/>
          </a:prstGeom>
        </p:spPr>
        <p:txBody>
          <a:bodyPr lIns="0" tIns="0" rIns="0" bIns="0" rtlCol="0" anchor="t">
            <a:spAutoFit/>
          </a:bodyPr>
          <a:lstStyle/>
          <a:p>
            <a:pPr marL="0" marR="0" lvl="0" indent="0" algn="just" defTabSz="609630" rtl="0" eaLnBrk="1" fontAlgn="auto" latinLnBrk="0" hangingPunct="1">
              <a:lnSpc>
                <a:spcPts val="2568"/>
              </a:lnSpc>
              <a:spcBef>
                <a:spcPts val="0"/>
              </a:spcBef>
              <a:spcAft>
                <a:spcPts val="0"/>
              </a:spcAft>
              <a:buClrTx/>
              <a:buSzTx/>
              <a:buFontTx/>
              <a:buNone/>
              <a:tabLst/>
              <a:defRPr/>
            </a:pPr>
            <a:r>
              <a:rPr kumimoji="0" lang="uk" sz="1800" b="0" i="0" u="none" strike="noStrike" kern="1200" cap="none" spc="0" normalizeH="0" baseline="0" noProof="0">
                <a:ln>
                  <a:noFill/>
                </a:ln>
                <a:solidFill>
                  <a:srgbClr val="000000"/>
                </a:solidFill>
                <a:effectLst/>
                <a:uLnTx/>
                <a:uFillTx/>
                <a:latin typeface="Calibri"/>
                <a:ea typeface="Open Sans"/>
                <a:cs typeface="Open Sans"/>
                <a:sym typeface="Open Sans"/>
              </a:rPr>
              <a:t>Клієнти можуть негайно перейти з використання одного продукту </a:t>
            </a:r>
            <a:r>
              <a:rPr lang="uk">
                <a:solidFill>
                  <a:srgbClr val="000000"/>
                </a:solidFill>
                <a:latin typeface="Calibri"/>
                <a:ea typeface="Open Sans"/>
                <a:cs typeface="Open Sans"/>
                <a:sym typeface="Open Sans"/>
              </a:rPr>
              <a:t>ДКП</a:t>
            </a:r>
            <a:r>
              <a:rPr kumimoji="0" lang="uk" sz="1800" b="0" i="0" u="none" strike="noStrike" kern="1200" cap="none" spc="0" normalizeH="0" baseline="0" noProof="0">
                <a:ln>
                  <a:noFill/>
                </a:ln>
                <a:solidFill>
                  <a:srgbClr val="000000"/>
                </a:solidFill>
                <a:effectLst/>
                <a:uLnTx/>
                <a:uFillTx/>
                <a:latin typeface="Calibri"/>
                <a:ea typeface="Open Sans"/>
                <a:cs typeface="Open Sans"/>
                <a:sym typeface="Open Sans"/>
              </a:rPr>
              <a:t> на інший, якщо вони клінічно </a:t>
            </a:r>
            <a:r>
              <a:rPr kumimoji="0" lang="uk" sz="1800" b="0" i="0" u="none" strike="noStrike" kern="1200" cap="none" spc="0" normalizeH="0" baseline="0" noProof="0" dirty="0">
                <a:ln>
                  <a:noFill/>
                </a:ln>
                <a:solidFill>
                  <a:srgbClr val="000000"/>
                </a:solidFill>
                <a:effectLst/>
                <a:uLnTx/>
                <a:uFillTx/>
                <a:latin typeface="Calibri"/>
                <a:ea typeface="Open Sans"/>
                <a:cs typeface="Open Sans"/>
                <a:sym typeface="Open Sans"/>
              </a:rPr>
              <a:t>підходять для цього; для забезпечення підтримки захисту під час переходу часто необхідне деяке перекриття у використанні різних продуктів.</a:t>
            </a:r>
            <a:endParaRPr kumimoji="0" lang="en-US" sz="1800" b="0" i="0" u="none" strike="noStrike" kern="1200" cap="none" spc="0" normalizeH="0" baseline="0" noProof="0" dirty="0">
              <a:ln>
                <a:noFill/>
              </a:ln>
              <a:solidFill>
                <a:srgbClr val="000000"/>
              </a:solidFill>
              <a:effectLst/>
              <a:uLnTx/>
              <a:uFillTx/>
              <a:latin typeface="Calibri"/>
              <a:ea typeface="Open Sans"/>
              <a:cs typeface="Open Sans"/>
              <a:sym typeface="Open Sans"/>
            </a:endParaRPr>
          </a:p>
        </p:txBody>
      </p:sp>
      <p:sp>
        <p:nvSpPr>
          <p:cNvPr id="12" name="Freeform 12"/>
          <p:cNvSpPr/>
          <p:nvPr/>
        </p:nvSpPr>
        <p:spPr>
          <a:xfrm>
            <a:off x="463983" y="5646299"/>
            <a:ext cx="671054" cy="671054"/>
          </a:xfrm>
          <a:custGeom>
            <a:avLst/>
            <a:gdLst/>
            <a:ahLst/>
            <a:cxnLst/>
            <a:rect l="l" t="t" r="r" b="b"/>
            <a:pathLst>
              <a:path w="1006581" h="1006581">
                <a:moveTo>
                  <a:pt x="0" y="0"/>
                </a:moveTo>
                <a:lnTo>
                  <a:pt x="1006581" y="0"/>
                </a:lnTo>
                <a:lnTo>
                  <a:pt x="1006581" y="1006582"/>
                </a:lnTo>
                <a:lnTo>
                  <a:pt x="0" y="100658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sp>
      <p:sp>
        <p:nvSpPr>
          <p:cNvPr id="13" name="TextBox 13"/>
          <p:cNvSpPr txBox="1"/>
          <p:nvPr/>
        </p:nvSpPr>
        <p:spPr>
          <a:xfrm>
            <a:off x="1352981" y="5571876"/>
            <a:ext cx="10563170" cy="644407"/>
          </a:xfrm>
          <a:prstGeom prst="rect">
            <a:avLst/>
          </a:prstGeom>
        </p:spPr>
        <p:txBody>
          <a:bodyPr lIns="0" tIns="0" rIns="0" bIns="0" rtlCol="0" anchor="t">
            <a:spAutoFit/>
          </a:bodyPr>
          <a:lstStyle/>
          <a:p>
            <a:pPr marL="0" marR="0" lvl="0" indent="0" algn="l" defTabSz="609630" rtl="0" eaLnBrk="1" fontAlgn="auto" latinLnBrk="0" hangingPunct="1">
              <a:lnSpc>
                <a:spcPts val="2568"/>
              </a:lnSpc>
              <a:spcBef>
                <a:spcPts val="0"/>
              </a:spcBef>
              <a:spcAft>
                <a:spcPts val="0"/>
              </a:spcAft>
              <a:buClrTx/>
              <a:buSzTx/>
              <a:buFontTx/>
              <a:buNone/>
              <a:tabLst/>
              <a:defRPr/>
            </a:pPr>
            <a:r>
              <a:rPr kumimoji="0" lang="uk" sz="1800" b="0" i="0" u="none" strike="noStrike" kern="1200" cap="none" spc="0" normalizeH="0" baseline="0" noProof="0" dirty="0">
                <a:ln>
                  <a:noFill/>
                </a:ln>
                <a:solidFill>
                  <a:srgbClr val="000000"/>
                </a:solidFill>
                <a:effectLst/>
                <a:uLnTx/>
                <a:uFillTx/>
                <a:latin typeface="Calibri"/>
                <a:ea typeface="Open Sans"/>
                <a:cs typeface="Open Sans"/>
                <a:sym typeface="Open Sans"/>
              </a:rPr>
              <a:t>Клієнтам, які припинили використання продукту </a:t>
            </a:r>
            <a:r>
              <a:rPr lang="uk" dirty="0">
                <a:solidFill>
                  <a:srgbClr val="000000"/>
                </a:solidFill>
                <a:latin typeface="Calibri"/>
                <a:ea typeface="Open Sans"/>
                <a:cs typeface="Open Sans"/>
                <a:sym typeface="Open Sans"/>
              </a:rPr>
              <a:t>ДКП</a:t>
            </a:r>
            <a:r>
              <a:rPr kumimoji="0" lang="uk" sz="1800" b="0" i="0" u="none" strike="noStrike" kern="1200" cap="none" spc="0" normalizeH="0" baseline="0" noProof="0" dirty="0">
                <a:ln>
                  <a:noFill/>
                </a:ln>
                <a:solidFill>
                  <a:srgbClr val="000000"/>
                </a:solidFill>
                <a:effectLst/>
                <a:uLnTx/>
                <a:uFillTx/>
                <a:latin typeface="Calibri"/>
                <a:ea typeface="Open Sans"/>
                <a:cs typeface="Open Sans"/>
                <a:sym typeface="Open Sans"/>
              </a:rPr>
              <a:t>, але вирішили використовувати його знову (або спробувати інший продукт </a:t>
            </a:r>
            <a:r>
              <a:rPr lang="uk" dirty="0">
                <a:solidFill>
                  <a:srgbClr val="000000"/>
                </a:solidFill>
                <a:latin typeface="Calibri"/>
                <a:ea typeface="Open Sans"/>
                <a:cs typeface="Open Sans"/>
                <a:sym typeface="Open Sans"/>
              </a:rPr>
              <a:t>ДКП</a:t>
            </a:r>
            <a:r>
              <a:rPr kumimoji="0" lang="uk" sz="1800" b="0" i="0" u="none" strike="noStrike" kern="1200" cap="none" spc="0" normalizeH="0" baseline="0" noProof="0" dirty="0">
                <a:ln>
                  <a:noFill/>
                </a:ln>
                <a:solidFill>
                  <a:srgbClr val="000000"/>
                </a:solidFill>
                <a:effectLst/>
                <a:uLnTx/>
                <a:uFillTx/>
                <a:latin typeface="Calibri"/>
                <a:ea typeface="Open Sans"/>
                <a:cs typeface="Open Sans"/>
                <a:sym typeface="Open Sans"/>
              </a:rPr>
              <a:t>), слід надавати підтримку у поновленні </a:t>
            </a:r>
            <a:r>
              <a:rPr lang="uk" dirty="0">
                <a:solidFill>
                  <a:srgbClr val="000000"/>
                </a:solidFill>
                <a:latin typeface="Calibri"/>
                <a:ea typeface="Open Sans"/>
                <a:cs typeface="Open Sans"/>
                <a:sym typeface="Open Sans"/>
              </a:rPr>
              <a:t>ДКП</a:t>
            </a:r>
            <a:r>
              <a:rPr kumimoji="0" lang="uk" sz="1800" b="0" i="0" u="none" strike="noStrike" kern="1200" cap="none" spc="0" normalizeH="0" baseline="0" noProof="0" dirty="0">
                <a:ln>
                  <a:noFill/>
                </a:ln>
                <a:solidFill>
                  <a:srgbClr val="000000"/>
                </a:solidFill>
                <a:effectLst/>
                <a:uLnTx/>
                <a:uFillTx/>
                <a:latin typeface="Calibri"/>
                <a:ea typeface="Open Sans"/>
                <a:cs typeface="Open Sans"/>
                <a:sym typeface="Open Sans"/>
              </a:rPr>
              <a:t> так часто, як це необхідно.</a:t>
            </a:r>
            <a:endParaRPr lang="en-US" sz="1800" b="0" i="0" u="none" strike="noStrike" kern="1200" cap="none" spc="0" normalizeH="0" baseline="0" noProof="0">
              <a:ln>
                <a:noFill/>
              </a:ln>
              <a:solidFill>
                <a:srgbClr val="000000"/>
              </a:solidFill>
              <a:effectLst/>
              <a:uLnTx/>
              <a:uFillTx/>
              <a:latin typeface="Calibri"/>
              <a:ea typeface="Open Sans"/>
              <a:cs typeface="Open Sans"/>
            </a:endParaRP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41422" y="28360"/>
            <a:ext cx="10331495" cy="535403"/>
          </a:xfrm>
          <a:prstGeom prst="rect">
            <a:avLst/>
          </a:prstGeom>
        </p:spPr>
        <p:txBody>
          <a:bodyPr lIns="0" tIns="0" rIns="0" bIns="0" rtlCol="0" anchor="t">
            <a:spAutoFit/>
          </a:bodyPr>
          <a:lstStyle/>
          <a:p>
            <a:pPr defTabSz="609630">
              <a:lnSpc>
                <a:spcPts val="4480"/>
              </a:lnSpc>
              <a:defRPr/>
            </a:pPr>
            <a:r>
              <a:rPr kumimoji="0" lang="uk" sz="3200" b="1" i="0" u="none" strike="noStrike" kern="1200" cap="none" spc="0" normalizeH="0" baseline="0" noProof="0" dirty="0">
                <a:ln>
                  <a:noFill/>
                </a:ln>
                <a:solidFill>
                  <a:srgbClr val="1F497D"/>
                </a:solidFill>
                <a:effectLst/>
                <a:uLnTx/>
                <a:uFillTx/>
                <a:latin typeface="Roboto Condensed Bold"/>
                <a:ea typeface="Roboto Condensed Bold"/>
                <a:cs typeface="Roboto Condensed Bold"/>
                <a:sym typeface="Roboto Condensed Bold"/>
              </a:rPr>
              <a:t>Короткий зміст: </a:t>
            </a:r>
            <a:r>
              <a:rPr lang="uk" sz="3200" b="1" dirty="0">
                <a:solidFill>
                  <a:srgbClr val="1F497D"/>
                </a:solidFill>
                <a:latin typeface="Roboto Condensed Bold"/>
                <a:ea typeface="Roboto Condensed Bold"/>
                <a:cs typeface="Roboto Condensed Bold"/>
                <a:sym typeface="Roboto Condensed Bold"/>
              </a:rPr>
              <a:t>пероральна ДКП</a:t>
            </a:r>
            <a:endParaRPr lang="ru-RU" dirty="0"/>
          </a:p>
        </p:txBody>
      </p:sp>
      <p:grpSp>
        <p:nvGrpSpPr>
          <p:cNvPr id="3" name="Group 3"/>
          <p:cNvGrpSpPr/>
          <p:nvPr/>
        </p:nvGrpSpPr>
        <p:grpSpPr>
          <a:xfrm>
            <a:off x="0" y="658314"/>
            <a:ext cx="12192000" cy="6171326"/>
            <a:chOff x="0" y="0"/>
            <a:chExt cx="4602607" cy="2327397"/>
          </a:xfrm>
        </p:grpSpPr>
        <p:sp>
          <p:nvSpPr>
            <p:cNvPr id="4" name="Freeform 4"/>
            <p:cNvSpPr/>
            <p:nvPr/>
          </p:nvSpPr>
          <p:spPr>
            <a:xfrm>
              <a:off x="0" y="0"/>
              <a:ext cx="4602607" cy="2327397"/>
            </a:xfrm>
            <a:custGeom>
              <a:avLst/>
              <a:gdLst/>
              <a:ahLst/>
              <a:cxnLst/>
              <a:rect l="l" t="t" r="r" b="b"/>
              <a:pathLst>
                <a:path w="4602607" h="2327397">
                  <a:moveTo>
                    <a:pt x="0" y="0"/>
                  </a:moveTo>
                  <a:lnTo>
                    <a:pt x="4602607" y="0"/>
                  </a:lnTo>
                  <a:lnTo>
                    <a:pt x="4602607" y="2327397"/>
                  </a:lnTo>
                  <a:lnTo>
                    <a:pt x="0" y="2327397"/>
                  </a:lnTo>
                  <a:close/>
                </a:path>
              </a:pathLst>
            </a:custGeom>
            <a:solidFill>
              <a:srgbClr val="1D9EDE"/>
            </a:solidFill>
          </p:spPr>
        </p:sp>
        <p:sp>
          <p:nvSpPr>
            <p:cNvPr id="5" name="TextBox 5"/>
            <p:cNvSpPr txBox="1"/>
            <p:nvPr/>
          </p:nvSpPr>
          <p:spPr>
            <a:xfrm>
              <a:off x="0" y="47625"/>
              <a:ext cx="4602607" cy="2279772"/>
            </a:xfrm>
            <a:prstGeom prst="rect">
              <a:avLst/>
            </a:prstGeom>
          </p:spPr>
          <p:txBody>
            <a:bodyPr lIns="33867" tIns="33867" rIns="33867" bIns="33867" rtlCol="0" anchor="ctr"/>
            <a:lstStyle/>
            <a:p>
              <a:pPr marL="0" marR="0" lvl="0" indent="0" algn="ctr" defTabSz="609630" rtl="0" eaLnBrk="1" fontAlgn="auto" latinLnBrk="0" hangingPunct="1">
                <a:lnSpc>
                  <a:spcPts val="106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sp>
        <p:nvSpPr>
          <p:cNvPr id="6" name="TextBox 6"/>
          <p:cNvSpPr txBox="1"/>
          <p:nvPr/>
        </p:nvSpPr>
        <p:spPr>
          <a:xfrm>
            <a:off x="-85149" y="864649"/>
            <a:ext cx="12360152" cy="720325"/>
          </a:xfrm>
          <a:prstGeom prst="rect">
            <a:avLst/>
          </a:prstGeom>
        </p:spPr>
        <p:txBody>
          <a:bodyPr wrap="square" lIns="0" tIns="0" rIns="0" bIns="0" rtlCol="0" anchor="t">
            <a:spAutoFit/>
          </a:bodyPr>
          <a:lstStyle/>
          <a:p>
            <a:pPr defTabSz="609630">
              <a:lnSpc>
                <a:spcPts val="2939"/>
              </a:lnSpc>
              <a:defRPr/>
            </a:pPr>
            <a:r>
              <a:rPr kumimoji="0" lang="uk" sz="2050" b="1" i="0" u="none" strike="noStrike" kern="1200" cap="none" spc="0" normalizeH="0" baseline="0" noProof="0" dirty="0">
                <a:ln>
                  <a:noFill/>
                </a:ln>
                <a:solidFill>
                  <a:srgbClr val="FFFFFF"/>
                </a:solidFill>
                <a:effectLst/>
                <a:uLnTx/>
                <a:uFillTx/>
                <a:latin typeface="Open Sans Bold"/>
                <a:ea typeface="Open Sans Bold"/>
                <a:cs typeface="Open Sans Bold"/>
                <a:sym typeface="Open Sans Bold"/>
              </a:rPr>
              <a:t>Загальне використання:</a:t>
            </a:r>
            <a:r>
              <a:rPr kumimoji="0" lang="en-US" sz="2050" b="1" i="0" u="none" strike="noStrike" kern="1200" cap="none" spc="0" normalizeH="0" baseline="0" noProof="0" dirty="0">
                <a:ln>
                  <a:noFill/>
                </a:ln>
                <a:solidFill>
                  <a:srgbClr val="FFFFFF"/>
                </a:solidFill>
                <a:effectLst/>
                <a:uLnTx/>
                <a:uFillTx/>
                <a:latin typeface="Open Sans Bold"/>
                <a:ea typeface="Open Sans Bold"/>
                <a:cs typeface="Open Sans Bold"/>
                <a:sym typeface="Open Sans Bold"/>
              </a:rPr>
              <a:t> </a:t>
            </a:r>
            <a:r>
              <a:rPr lang="uk" sz="2050" dirty="0">
                <a:solidFill>
                  <a:srgbClr val="FFFFFF"/>
                </a:solidFill>
                <a:latin typeface="Open Sans"/>
                <a:ea typeface="Open Sans"/>
                <a:cs typeface="Open Sans"/>
                <a:sym typeface="Open Sans"/>
              </a:rPr>
              <a:t>Пероральна ДКП</a:t>
            </a:r>
            <a:r>
              <a:rPr kumimoji="0" lang="uk" sz="2050" b="0" i="0" u="none" strike="noStrike" kern="1200" cap="none" spc="0" normalizeH="0" baseline="0" noProof="0" dirty="0">
                <a:ln>
                  <a:noFill/>
                </a:ln>
                <a:solidFill>
                  <a:srgbClr val="FFFFFF"/>
                </a:solidFill>
                <a:effectLst/>
                <a:uLnTx/>
                <a:uFillTx/>
                <a:latin typeface="Open Sans"/>
                <a:ea typeface="Open Sans"/>
                <a:cs typeface="Open Sans"/>
                <a:sym typeface="Open Sans"/>
              </a:rPr>
              <a:t> на основі TDF – це таблетка</a:t>
            </a:r>
            <a:r>
              <a:rPr lang="uk" sz="2050" dirty="0">
                <a:solidFill>
                  <a:srgbClr val="FFFFFF"/>
                </a:solidFill>
                <a:latin typeface="Open Sans"/>
                <a:ea typeface="Open Sans"/>
                <a:cs typeface="Open Sans"/>
                <a:sym typeface="Open Sans"/>
              </a:rPr>
              <a:t> для прийому всередину</a:t>
            </a:r>
            <a:r>
              <a:rPr kumimoji="0" lang="uk" sz="2050" b="0" i="0" u="none" strike="noStrike" kern="1200" cap="none" spc="0" normalizeH="0" baseline="0" noProof="0" dirty="0">
                <a:ln>
                  <a:noFill/>
                </a:ln>
                <a:solidFill>
                  <a:srgbClr val="FFFFFF"/>
                </a:solidFill>
                <a:effectLst/>
                <a:uLnTx/>
                <a:uFillTx/>
                <a:latin typeface="Open Sans"/>
                <a:ea typeface="Open Sans"/>
                <a:cs typeface="Open Sans"/>
                <a:sym typeface="Open Sans"/>
              </a:rPr>
              <a:t>.</a:t>
            </a:r>
          </a:p>
          <a:p>
            <a:pPr marL="0" marR="0" lvl="0" indent="0" algn="l" defTabSz="609630" rtl="0" eaLnBrk="1" fontAlgn="auto" latinLnBrk="0" hangingPunct="1">
              <a:lnSpc>
                <a:spcPts val="2939"/>
              </a:lnSpc>
              <a:spcBef>
                <a:spcPts val="0"/>
              </a:spcBef>
              <a:spcAft>
                <a:spcPts val="0"/>
              </a:spcAft>
              <a:buClrTx/>
              <a:buSzTx/>
              <a:buFontTx/>
              <a:buNone/>
              <a:tabLst/>
              <a:defRPr/>
            </a:pPr>
            <a:r>
              <a:rPr kumimoji="0" lang="uk" sz="2099" b="1" i="0" u="none" strike="noStrike" kern="1200" cap="none" spc="0" normalizeH="0" baseline="0" noProof="0" dirty="0">
                <a:ln>
                  <a:noFill/>
                </a:ln>
                <a:solidFill>
                  <a:srgbClr val="FFFFFF"/>
                </a:solidFill>
                <a:effectLst/>
                <a:uLnTx/>
                <a:uFillTx/>
                <a:latin typeface="Open Sans Bold"/>
                <a:ea typeface="Open Sans Bold"/>
                <a:cs typeface="Open Sans Bold"/>
                <a:sym typeface="Open Sans Bold"/>
              </a:rPr>
              <a:t>Початковий режим та час до досягнення захисту варіюються наступним чином:</a:t>
            </a:r>
          </a:p>
        </p:txBody>
      </p:sp>
      <p:sp>
        <p:nvSpPr>
          <p:cNvPr id="7" name="TextBox 7"/>
          <p:cNvSpPr txBox="1"/>
          <p:nvPr/>
        </p:nvSpPr>
        <p:spPr>
          <a:xfrm>
            <a:off x="241421" y="1742786"/>
            <a:ext cx="5577364" cy="830997"/>
          </a:xfrm>
          <a:prstGeom prst="rect">
            <a:avLst/>
          </a:prstGeom>
        </p:spPr>
        <p:txBody>
          <a:bodyPr lIns="0" tIns="0" rIns="0" bIns="0" rtlCol="0" anchor="t">
            <a:spAutoFit/>
          </a:bodyPr>
          <a:lstStyle/>
          <a:p>
            <a:pPr marL="0" marR="0" lvl="0" indent="0" algn="just" defTabSz="609630" rtl="0" eaLnBrk="1" fontAlgn="auto" latinLnBrk="0" hangingPunct="1">
              <a:lnSpc>
                <a:spcPct val="100000"/>
              </a:lnSpc>
              <a:spcBef>
                <a:spcPts val="0"/>
              </a:spcBef>
              <a:spcAft>
                <a:spcPts val="0"/>
              </a:spcAft>
              <a:buClrTx/>
              <a:buSzTx/>
              <a:buFontTx/>
              <a:buNone/>
              <a:tabLst/>
              <a:defRPr/>
            </a:pPr>
            <a:r>
              <a:rPr kumimoji="0" lang="uk" sz="1800" b="0" i="0" u="none" strike="noStrike" kern="1200" cap="none" spc="0" normalizeH="0" baseline="0" noProof="0" dirty="0">
                <a:ln>
                  <a:noFill/>
                </a:ln>
                <a:solidFill>
                  <a:srgbClr val="FFFFFF"/>
                </a:solidFill>
                <a:effectLst/>
                <a:uLnTx/>
                <a:uFillTx/>
                <a:latin typeface="Calibri"/>
                <a:ea typeface="Open Sans"/>
                <a:cs typeface="Open Sans"/>
                <a:sym typeface="Open Sans"/>
              </a:rPr>
              <a:t>Цисгендерні жінки, трансгендерні жінки, які приймають гормони, що підтверджують </a:t>
            </a:r>
            <a:r>
              <a:rPr kumimoji="0" lang="uk" sz="1800" b="0" i="0" u="none" strike="noStrike" kern="1200" cap="none" spc="0" normalizeH="0" baseline="0" noProof="0" dirty="0" err="1">
                <a:ln>
                  <a:noFill/>
                </a:ln>
                <a:solidFill>
                  <a:srgbClr val="FFFFFF"/>
                </a:solidFill>
                <a:effectLst/>
                <a:uLnTx/>
                <a:uFillTx/>
                <a:latin typeface="Calibri"/>
                <a:ea typeface="Open Sans"/>
                <a:cs typeface="Open Sans"/>
                <a:sym typeface="Open Sans"/>
              </a:rPr>
              <a:t>гендер</a:t>
            </a:r>
            <a:r>
              <a:rPr kumimoji="0" lang="uk" sz="1800" b="0" i="0" u="none" strike="noStrike" kern="1200" cap="none" spc="0" normalizeH="0" baseline="0" noProof="0" dirty="0">
                <a:ln>
                  <a:noFill/>
                </a:ln>
                <a:solidFill>
                  <a:srgbClr val="FFFFFF"/>
                </a:solidFill>
                <a:effectLst/>
                <a:uLnTx/>
                <a:uFillTx/>
                <a:latin typeface="Calibri"/>
                <a:ea typeface="Open Sans"/>
                <a:cs typeface="Open Sans"/>
                <a:sym typeface="Open Sans"/>
              </a:rPr>
              <a:t>, </a:t>
            </a:r>
            <a:r>
              <a:rPr kumimoji="0" lang="uk" sz="1800" b="0" i="0" u="none" strike="noStrike" kern="1200" cap="none" spc="0" normalizeH="0" baseline="0" noProof="0" dirty="0" err="1">
                <a:ln>
                  <a:noFill/>
                </a:ln>
                <a:solidFill>
                  <a:srgbClr val="FFFFFF"/>
                </a:solidFill>
                <a:effectLst/>
                <a:uLnTx/>
                <a:uFillTx/>
                <a:latin typeface="Calibri"/>
                <a:ea typeface="Open Sans"/>
                <a:cs typeface="Open Sans"/>
                <a:sym typeface="Open Sans"/>
              </a:rPr>
              <a:t>трансгендерні</a:t>
            </a:r>
            <a:r>
              <a:rPr kumimoji="0" lang="uk" sz="1800" b="0" i="0" u="none" strike="noStrike" kern="1200" cap="none" spc="0" normalizeH="0" baseline="0" noProof="0" dirty="0">
                <a:ln>
                  <a:noFill/>
                </a:ln>
                <a:solidFill>
                  <a:srgbClr val="FFFFFF"/>
                </a:solidFill>
                <a:effectLst/>
                <a:uLnTx/>
                <a:uFillTx/>
                <a:latin typeface="Calibri"/>
                <a:ea typeface="Open Sans"/>
                <a:cs typeface="Open Sans"/>
                <a:sym typeface="Open Sans"/>
              </a:rPr>
              <a:t> чоловіки та </a:t>
            </a:r>
            <a:r>
              <a:rPr lang="uk" dirty="0">
                <a:solidFill>
                  <a:srgbClr val="FFFFFF"/>
                </a:solidFill>
                <a:latin typeface="Calibri"/>
                <a:ea typeface="Open Sans"/>
                <a:cs typeface="Open Sans"/>
                <a:sym typeface="Open Sans"/>
              </a:rPr>
              <a:t>ЛВІН</a:t>
            </a:r>
            <a:r>
              <a:rPr kumimoji="0" lang="uk" sz="1800" b="0" i="0" u="none" strike="noStrike" kern="1200" cap="none" spc="0" normalizeH="0" baseline="0" noProof="0" dirty="0">
                <a:ln>
                  <a:noFill/>
                </a:ln>
                <a:solidFill>
                  <a:srgbClr val="FFFFFF"/>
                </a:solidFill>
                <a:effectLst/>
                <a:uLnTx/>
                <a:uFillTx/>
                <a:latin typeface="Calibri"/>
                <a:ea typeface="Open Sans"/>
                <a:cs typeface="Open Sans"/>
                <a:sym typeface="Open Sans"/>
              </a:rPr>
              <a:t>:</a:t>
            </a:r>
          </a:p>
        </p:txBody>
      </p:sp>
      <p:sp>
        <p:nvSpPr>
          <p:cNvPr id="8" name="TextBox 8"/>
          <p:cNvSpPr txBox="1"/>
          <p:nvPr/>
        </p:nvSpPr>
        <p:spPr>
          <a:xfrm>
            <a:off x="6306678" y="1742786"/>
            <a:ext cx="5388366" cy="830997"/>
          </a:xfrm>
          <a:prstGeom prst="rect">
            <a:avLst/>
          </a:prstGeom>
        </p:spPr>
        <p:txBody>
          <a:bodyPr wrap="square" lIns="0" tIns="0" rIns="0" bIns="0" rtlCol="0" anchor="t">
            <a:spAutoFit/>
          </a:bodyPr>
          <a:lstStyle/>
          <a:p>
            <a:pPr marL="0" marR="0" lvl="0" indent="0" algn="just" defTabSz="609630" rtl="0" eaLnBrk="1" fontAlgn="auto" latinLnBrk="0" hangingPunct="1">
              <a:lnSpc>
                <a:spcPct val="100000"/>
              </a:lnSpc>
              <a:spcBef>
                <a:spcPts val="0"/>
              </a:spcBef>
              <a:spcAft>
                <a:spcPts val="0"/>
              </a:spcAft>
              <a:buClrTx/>
              <a:buSzTx/>
              <a:buFontTx/>
              <a:buNone/>
              <a:tabLst/>
              <a:defRPr/>
            </a:pPr>
            <a:r>
              <a:rPr kumimoji="0" lang="uk" sz="1800" b="0" i="0" u="none" strike="noStrike" kern="1200" cap="none" spc="0" normalizeH="0" baseline="0" noProof="0" dirty="0">
                <a:ln>
                  <a:noFill/>
                </a:ln>
                <a:solidFill>
                  <a:srgbClr val="FFFFFF"/>
                </a:solidFill>
                <a:effectLst/>
                <a:uLnTx/>
                <a:uFillTx/>
                <a:latin typeface="Calibri"/>
                <a:ea typeface="Open Sans"/>
                <a:cs typeface="Open Sans"/>
                <a:sym typeface="Open Sans"/>
              </a:rPr>
              <a:t>Цисгендерні чоловіки та трансгендерні жінки, які не приймають гендерно-підтверджуючі гормони для запобігання зараженню ВІЛ статевим шляхом.</a:t>
            </a:r>
          </a:p>
        </p:txBody>
      </p:sp>
      <p:sp>
        <p:nvSpPr>
          <p:cNvPr id="9" name="TextBox 9"/>
          <p:cNvSpPr txBox="1"/>
          <p:nvPr/>
        </p:nvSpPr>
        <p:spPr>
          <a:xfrm>
            <a:off x="169702" y="2977064"/>
            <a:ext cx="5943069" cy="3477875"/>
          </a:xfrm>
          <a:prstGeom prst="rect">
            <a:avLst/>
          </a:prstGeom>
        </p:spPr>
        <p:txBody>
          <a:bodyPr wrap="square" lIns="0" tIns="0" rIns="0" bIns="0" rtlCol="0" anchor="t">
            <a:spAutoFit/>
          </a:bodyPr>
          <a:lstStyle/>
          <a:p>
            <a:pPr marL="0" marR="0" lvl="0" indent="0" algn="l" defTabSz="609630" rtl="0" eaLnBrk="1" fontAlgn="auto" latinLnBrk="0" hangingPunct="1">
              <a:lnSpc>
                <a:spcPct val="100000"/>
              </a:lnSpc>
              <a:spcBef>
                <a:spcPts val="0"/>
              </a:spcBef>
              <a:spcAft>
                <a:spcPts val="1200"/>
              </a:spcAft>
              <a:buClrTx/>
              <a:buSzTx/>
              <a:buFontTx/>
              <a:buNone/>
              <a:tabLst/>
              <a:defRPr/>
            </a:pPr>
            <a:r>
              <a:rPr kumimoji="0" lang="uk" sz="1600" b="1" i="0" u="none" strike="noStrike" kern="1200" cap="none" spc="0" normalizeH="0" baseline="0" noProof="0">
                <a:ln>
                  <a:noFill/>
                </a:ln>
                <a:solidFill>
                  <a:srgbClr val="FFFFFF"/>
                </a:solidFill>
                <a:effectLst/>
                <a:uLnTx/>
                <a:uFillTx/>
                <a:latin typeface="Calibri"/>
                <a:ea typeface="Open Sans Bold"/>
                <a:cs typeface="Open Sans Bold"/>
                <a:sym typeface="Open Sans Bold"/>
              </a:rPr>
              <a:t>Початок режиму пероральної </a:t>
            </a:r>
            <a:r>
              <a:rPr lang="uk" sz="1600" b="1">
                <a:solidFill>
                  <a:srgbClr val="FFFFFF"/>
                </a:solidFill>
                <a:latin typeface="Calibri"/>
                <a:ea typeface="Open Sans Bold"/>
                <a:cs typeface="Open Sans Bold"/>
                <a:sym typeface="Open Sans Bold"/>
              </a:rPr>
              <a:t>ДКП</a:t>
            </a:r>
            <a:r>
              <a:rPr kumimoji="0" lang="uk" sz="1600" b="1" i="0" u="none" strike="noStrike" kern="1200" cap="none" spc="0" normalizeH="0" baseline="0" noProof="0">
                <a:ln>
                  <a:noFill/>
                </a:ln>
                <a:solidFill>
                  <a:srgbClr val="FFFFFF"/>
                </a:solidFill>
                <a:effectLst/>
                <a:uLnTx/>
                <a:uFillTx/>
                <a:latin typeface="Calibri"/>
                <a:ea typeface="Open Sans Bold"/>
                <a:cs typeface="Open Sans Bold"/>
                <a:sym typeface="Open Sans Bold"/>
              </a:rPr>
              <a:t> на основі TDF/час до захисту:</a:t>
            </a:r>
          </a:p>
          <a:p>
            <a:pPr marL="334010" marR="0" lvl="1" indent="-167005" algn="l" defTabSz="609630" rtl="0" eaLnBrk="1" fontAlgn="auto" latinLnBrk="0" hangingPunct="1">
              <a:lnSpc>
                <a:spcPct val="100000"/>
              </a:lnSpc>
              <a:spcBef>
                <a:spcPts val="0"/>
              </a:spcBef>
              <a:spcAft>
                <a:spcPts val="1200"/>
              </a:spcAft>
              <a:buClrTx/>
              <a:buSzTx/>
              <a:buFont typeface="Arial"/>
              <a:buChar char="•"/>
              <a:tabLst/>
              <a:defRPr/>
            </a:pPr>
            <a:r>
              <a:rPr kumimoji="0" lang="uk" sz="1600" b="0" i="0" u="none" strike="noStrike" kern="1200" cap="none" spc="0" normalizeH="0" baseline="0" noProof="0" dirty="0">
                <a:ln>
                  <a:noFill/>
                </a:ln>
                <a:solidFill>
                  <a:srgbClr val="FFFFFF"/>
                </a:solidFill>
                <a:effectLst/>
                <a:uLnTx/>
                <a:uFillTx/>
                <a:latin typeface="Calibri"/>
                <a:ea typeface="Open Sans"/>
                <a:cs typeface="Open Sans"/>
                <a:sym typeface="Open Sans"/>
              </a:rPr>
              <a:t>Приймати по 1 таблетці на день протягом 7 днів поспіль.</a:t>
            </a:r>
            <a:endParaRPr lang="uk" sz="1600" b="0" i="0" u="none" strike="noStrike" kern="1200" cap="none" spc="0" normalizeH="0" baseline="0" noProof="0" dirty="0">
              <a:ln>
                <a:noFill/>
              </a:ln>
              <a:solidFill>
                <a:srgbClr val="FFFFFF"/>
              </a:solidFill>
              <a:effectLst/>
              <a:uLnTx/>
              <a:uFillTx/>
              <a:latin typeface="Calibri"/>
              <a:ea typeface="Open Sans"/>
              <a:cs typeface="Open Sans"/>
            </a:endParaRPr>
          </a:p>
          <a:p>
            <a:pPr defTabSz="609630">
              <a:spcAft>
                <a:spcPts val="1200"/>
              </a:spcAft>
              <a:defRPr/>
            </a:pPr>
            <a:r>
              <a:rPr kumimoji="0" lang="uk" sz="1600" b="1" i="0" u="none" strike="noStrike" kern="1200" cap="none" spc="0" normalizeH="0" baseline="0" noProof="0" dirty="0">
                <a:ln>
                  <a:noFill/>
                </a:ln>
                <a:solidFill>
                  <a:srgbClr val="FFFFFF"/>
                </a:solidFill>
                <a:effectLst/>
                <a:uLnTx/>
                <a:uFillTx/>
                <a:latin typeface="Calibri"/>
                <a:ea typeface="Open Sans Bold"/>
                <a:cs typeface="Open Sans Bold"/>
                <a:sym typeface="Open Sans Bold"/>
              </a:rPr>
              <a:t>Продовження використання пероральної </a:t>
            </a:r>
            <a:r>
              <a:rPr lang="uk" sz="1600" b="1" dirty="0">
                <a:solidFill>
                  <a:srgbClr val="FFFFFF"/>
                </a:solidFill>
                <a:latin typeface="Calibri"/>
                <a:ea typeface="Open Sans Bold"/>
                <a:cs typeface="Open Sans Bold"/>
                <a:sym typeface="Open Sans Bold"/>
              </a:rPr>
              <a:t>ДКП </a:t>
            </a:r>
            <a:r>
              <a:rPr kumimoji="0" lang="uk" sz="1600" b="1" i="0" u="none" strike="noStrike" kern="1200" cap="none" spc="0" normalizeH="0" baseline="0" noProof="0" dirty="0">
                <a:ln>
                  <a:noFill/>
                </a:ln>
                <a:solidFill>
                  <a:srgbClr val="FFFFFF"/>
                </a:solidFill>
                <a:effectLst/>
                <a:uLnTx/>
                <a:uFillTx/>
                <a:latin typeface="Calibri"/>
                <a:ea typeface="Open Sans Bold"/>
                <a:cs typeface="Open Sans Bold"/>
                <a:sym typeface="Open Sans Bold"/>
              </a:rPr>
              <a:t>на основі TDF:</a:t>
            </a:r>
            <a:endParaRPr lang="uk" sz="1600" b="1" i="0" u="none" strike="noStrike" kern="1200" cap="none" spc="0" normalizeH="0" baseline="0" noProof="0">
              <a:ln>
                <a:noFill/>
              </a:ln>
              <a:solidFill>
                <a:srgbClr val="FFFFFF"/>
              </a:solidFill>
              <a:effectLst/>
              <a:uLnTx/>
              <a:uFillTx/>
              <a:latin typeface="Calibri"/>
              <a:ea typeface="Open Sans Bold"/>
              <a:cs typeface="Open Sans Bold"/>
            </a:endParaRPr>
          </a:p>
          <a:p>
            <a:pPr marL="334010" marR="0" lvl="1" indent="-167005" algn="l" defTabSz="609630" rtl="0" eaLnBrk="1" fontAlgn="auto" latinLnBrk="0" hangingPunct="1">
              <a:lnSpc>
                <a:spcPct val="100000"/>
              </a:lnSpc>
              <a:spcBef>
                <a:spcPts val="0"/>
              </a:spcBef>
              <a:spcAft>
                <a:spcPts val="1200"/>
              </a:spcAft>
              <a:buClrTx/>
              <a:buSzTx/>
              <a:buFont typeface="Arial"/>
              <a:buChar char="•"/>
              <a:tabLst/>
              <a:defRPr/>
            </a:pPr>
            <a:r>
              <a:rPr kumimoji="0" lang="uk" sz="1600" b="0" i="0" u="none" strike="noStrike" kern="1200" cap="none" spc="0" normalizeH="0" baseline="0" noProof="0" dirty="0">
                <a:ln>
                  <a:noFill/>
                </a:ln>
                <a:solidFill>
                  <a:srgbClr val="FFFFFF"/>
                </a:solidFill>
                <a:effectLst/>
                <a:uLnTx/>
                <a:uFillTx/>
                <a:latin typeface="Calibri"/>
                <a:ea typeface="Open Sans Light"/>
                <a:cs typeface="Open Sans Light"/>
                <a:sym typeface="Open Sans Light"/>
              </a:rPr>
              <a:t>Для підтримки захисту від ВІЛ усі клієнти (незалежно від статі/гендеру/типу контакту) повинні продовжувати приймати 1 таблетку на день стільки, скільки потрібен захист.</a:t>
            </a:r>
            <a:endParaRPr lang="uk" sz="1600" b="0" i="0" u="none" strike="noStrike" kern="1200" cap="none" spc="0" normalizeH="0" baseline="0" noProof="0" dirty="0">
              <a:ln>
                <a:noFill/>
              </a:ln>
              <a:solidFill>
                <a:srgbClr val="FFFFFF"/>
              </a:solidFill>
              <a:effectLst/>
              <a:uLnTx/>
              <a:uFillTx/>
              <a:latin typeface="Calibri"/>
              <a:ea typeface="Open Sans Light"/>
              <a:cs typeface="Open Sans Light"/>
            </a:endParaRPr>
          </a:p>
          <a:p>
            <a:pPr defTabSz="609630">
              <a:spcAft>
                <a:spcPts val="1200"/>
              </a:spcAft>
              <a:defRPr/>
            </a:pPr>
            <a:r>
              <a:rPr kumimoji="0" lang="uk" sz="1600" b="1" i="0" u="none" strike="noStrike" kern="1200" cap="none" spc="0" normalizeH="0" baseline="0" noProof="0" dirty="0">
                <a:ln>
                  <a:noFill/>
                </a:ln>
                <a:solidFill>
                  <a:srgbClr val="FFFFFF"/>
                </a:solidFill>
                <a:effectLst/>
                <a:uLnTx/>
                <a:uFillTx/>
                <a:latin typeface="Calibri"/>
                <a:ea typeface="Open Sans Bold"/>
                <a:cs typeface="Open Sans Bold"/>
                <a:sym typeface="Open Sans Bold"/>
              </a:rPr>
              <a:t>Припинення використання пероральної </a:t>
            </a:r>
            <a:r>
              <a:rPr lang="uk" sz="1600" b="1" dirty="0">
                <a:solidFill>
                  <a:srgbClr val="FFFFFF"/>
                </a:solidFill>
                <a:latin typeface="Calibri"/>
                <a:ea typeface="Open Sans Bold"/>
                <a:cs typeface="Open Sans Bold"/>
                <a:sym typeface="Open Sans Bold"/>
              </a:rPr>
              <a:t>ДКП </a:t>
            </a:r>
            <a:r>
              <a:rPr kumimoji="0" lang="uk" sz="1600" b="1" i="0" u="none" strike="noStrike" kern="1200" cap="none" spc="0" normalizeH="0" baseline="0" noProof="0" dirty="0">
                <a:ln>
                  <a:noFill/>
                </a:ln>
                <a:solidFill>
                  <a:srgbClr val="FFFFFF"/>
                </a:solidFill>
                <a:effectLst/>
                <a:uLnTx/>
                <a:uFillTx/>
                <a:latin typeface="Calibri"/>
                <a:ea typeface="Open Sans Bold"/>
                <a:cs typeface="Open Sans Bold"/>
                <a:sym typeface="Open Sans Bold"/>
              </a:rPr>
              <a:t>на основі TDF:</a:t>
            </a:r>
            <a:endParaRPr lang="uk" sz="1600" b="1" i="0" u="none" strike="noStrike" kern="1200" cap="none" spc="0" normalizeH="0" baseline="0" noProof="0">
              <a:ln>
                <a:noFill/>
              </a:ln>
              <a:solidFill>
                <a:srgbClr val="FFFFFF"/>
              </a:solidFill>
              <a:effectLst/>
              <a:uLnTx/>
              <a:uFillTx/>
              <a:latin typeface="Calibri"/>
              <a:ea typeface="Open Sans Bold"/>
              <a:cs typeface="Open Sans Bold"/>
            </a:endParaRPr>
          </a:p>
          <a:p>
            <a:pPr marL="334010" marR="0" lvl="1" indent="-167005" algn="l" defTabSz="609630" rtl="0" eaLnBrk="1" fontAlgn="auto" latinLnBrk="0" hangingPunct="1">
              <a:lnSpc>
                <a:spcPct val="100000"/>
              </a:lnSpc>
              <a:spcBef>
                <a:spcPts val="0"/>
              </a:spcBef>
              <a:spcAft>
                <a:spcPts val="1200"/>
              </a:spcAft>
              <a:buClrTx/>
              <a:buSzTx/>
              <a:buFont typeface="Arial"/>
              <a:buChar char="•"/>
              <a:tabLst/>
              <a:defRPr/>
            </a:pPr>
            <a:r>
              <a:rPr kumimoji="0" lang="uk" sz="1600" b="0" i="0" u="none" strike="noStrike" kern="1200" cap="none" spc="0" normalizeH="0" baseline="0" noProof="0" dirty="0">
                <a:ln>
                  <a:noFill/>
                </a:ln>
                <a:solidFill>
                  <a:srgbClr val="FFFFFF"/>
                </a:solidFill>
                <a:effectLst/>
                <a:uLnTx/>
                <a:uFillTx/>
                <a:latin typeface="Calibri"/>
                <a:ea typeface="Open Sans"/>
                <a:cs typeface="Open Sans"/>
                <a:sym typeface="Open Sans"/>
              </a:rPr>
              <a:t>Використання має продовжуватися після останнього дня контакту, перш ніж можна буде припинити пероральний </a:t>
            </a:r>
            <a:r>
              <a:rPr lang="uk" sz="1600" dirty="0">
                <a:solidFill>
                  <a:srgbClr val="FFFFFF"/>
                </a:solidFill>
                <a:latin typeface="Calibri"/>
                <a:ea typeface="Open Sans"/>
                <a:cs typeface="Open Sans"/>
                <a:sym typeface="Open Sans"/>
              </a:rPr>
              <a:t>ДКП</a:t>
            </a:r>
            <a:r>
              <a:rPr kumimoji="0" lang="uk" sz="1600" b="0" i="0" u="none" strike="noStrike" kern="1200" cap="none" spc="0" normalizeH="0" baseline="0" noProof="0" dirty="0">
                <a:ln>
                  <a:noFill/>
                </a:ln>
                <a:solidFill>
                  <a:srgbClr val="FFFFFF"/>
                </a:solidFill>
                <a:effectLst/>
                <a:uLnTx/>
                <a:uFillTx/>
                <a:latin typeface="Calibri"/>
                <a:ea typeface="Open Sans"/>
                <a:cs typeface="Open Sans"/>
                <a:sym typeface="Open Sans"/>
              </a:rPr>
              <a:t>, наступним чином: приймайте по 1 таблетці/день протягом додаткових 7 днів після останнього контакту.</a:t>
            </a:r>
            <a:endParaRPr lang="uk" sz="1600" b="0" i="0" u="none" strike="noStrike" kern="1200" cap="none" spc="0" normalizeH="0" baseline="0" noProof="0" dirty="0">
              <a:ln>
                <a:noFill/>
              </a:ln>
              <a:solidFill>
                <a:srgbClr val="FFFFFF"/>
              </a:solidFill>
              <a:effectLst/>
              <a:uLnTx/>
              <a:uFillTx/>
              <a:latin typeface="Calibri"/>
              <a:ea typeface="Open Sans"/>
              <a:cs typeface="Open Sans"/>
            </a:endParaRPr>
          </a:p>
        </p:txBody>
      </p:sp>
      <p:sp>
        <p:nvSpPr>
          <p:cNvPr id="10" name="TextBox 10"/>
          <p:cNvSpPr txBox="1"/>
          <p:nvPr/>
        </p:nvSpPr>
        <p:spPr>
          <a:xfrm>
            <a:off x="6289905" y="2977064"/>
            <a:ext cx="5708188" cy="3585597"/>
          </a:xfrm>
          <a:prstGeom prst="rect">
            <a:avLst/>
          </a:prstGeom>
        </p:spPr>
        <p:txBody>
          <a:bodyPr wrap="square" lIns="0" tIns="0" rIns="0" bIns="0" rtlCol="0" anchor="t">
            <a:spAutoFit/>
          </a:bodyPr>
          <a:lstStyle/>
          <a:p>
            <a:pPr marL="85725" defTabSz="609630">
              <a:spcAft>
                <a:spcPts val="600"/>
              </a:spcAft>
              <a:defRPr/>
            </a:pPr>
            <a:r>
              <a:rPr kumimoji="0" lang="uk" sz="1600" b="1" i="0" u="none" strike="noStrike" kern="1200" cap="none" spc="0" normalizeH="0" baseline="0" noProof="0" dirty="0">
                <a:ln>
                  <a:noFill/>
                </a:ln>
                <a:solidFill>
                  <a:srgbClr val="FFFFFF"/>
                </a:solidFill>
                <a:effectLst/>
                <a:uLnTx/>
                <a:uFillTx/>
                <a:latin typeface="Calibri"/>
                <a:ea typeface="Open Sans Bold"/>
                <a:cs typeface="Open Sans Bold"/>
                <a:sym typeface="Open Sans Bold"/>
              </a:rPr>
              <a:t>Початок режиму пероральної </a:t>
            </a:r>
            <a:r>
              <a:rPr lang="uk" sz="1600" b="1" dirty="0">
                <a:solidFill>
                  <a:srgbClr val="FFFFFF"/>
                </a:solidFill>
                <a:latin typeface="Calibri"/>
                <a:ea typeface="Open Sans Bold"/>
                <a:cs typeface="Open Sans Bold"/>
                <a:sym typeface="Open Sans Bold"/>
              </a:rPr>
              <a:t>ДКП </a:t>
            </a:r>
            <a:r>
              <a:rPr kumimoji="0" lang="uk" sz="1600" b="1" i="0" u="none" strike="noStrike" kern="1200" cap="none" spc="0" normalizeH="0" baseline="0" noProof="0" dirty="0">
                <a:ln>
                  <a:noFill/>
                </a:ln>
                <a:solidFill>
                  <a:srgbClr val="FFFFFF"/>
                </a:solidFill>
                <a:effectLst/>
                <a:uLnTx/>
                <a:uFillTx/>
                <a:latin typeface="Calibri"/>
                <a:ea typeface="Open Sans Bold"/>
                <a:cs typeface="Open Sans Bold"/>
                <a:sym typeface="Open Sans Bold"/>
              </a:rPr>
              <a:t>на основі TDF/час до захисту:</a:t>
            </a:r>
          </a:p>
          <a:p>
            <a:pPr marL="334010" marR="0" lvl="1" indent="-167005" algn="l" defTabSz="609630" rtl="0" eaLnBrk="1" fontAlgn="auto" latinLnBrk="0" hangingPunct="1">
              <a:lnSpc>
                <a:spcPct val="100000"/>
              </a:lnSpc>
              <a:spcBef>
                <a:spcPts val="0"/>
              </a:spcBef>
              <a:spcAft>
                <a:spcPts val="600"/>
              </a:spcAft>
              <a:buClrTx/>
              <a:buSzTx/>
              <a:buFont typeface="Arial"/>
              <a:buChar char="•"/>
              <a:tabLst/>
              <a:defRPr/>
            </a:pPr>
            <a:r>
              <a:rPr kumimoji="0" lang="uk" sz="1600" b="0" i="0" u="none" strike="noStrike" kern="1200" cap="none" spc="0" normalizeH="0" baseline="0" noProof="0" dirty="0">
                <a:ln>
                  <a:noFill/>
                </a:ln>
                <a:solidFill>
                  <a:srgbClr val="FFFFFF"/>
                </a:solidFill>
                <a:effectLst/>
                <a:uLnTx/>
                <a:uFillTx/>
                <a:latin typeface="Calibri"/>
                <a:ea typeface="Open Sans"/>
                <a:cs typeface="Open Sans"/>
                <a:sym typeface="Open Sans"/>
              </a:rPr>
              <a:t>Приймати 2 таблетки (навантажувальна доза) за 2-24 години до сексу.</a:t>
            </a:r>
            <a:endParaRPr lang="uk" sz="1600" b="0" i="0" u="none" strike="noStrike" kern="1200" cap="none" spc="0" normalizeH="0" baseline="0" noProof="0" dirty="0">
              <a:ln>
                <a:noFill/>
              </a:ln>
              <a:solidFill>
                <a:srgbClr val="FFFFFF"/>
              </a:solidFill>
              <a:effectLst/>
              <a:uLnTx/>
              <a:uFillTx/>
              <a:latin typeface="Calibri"/>
              <a:ea typeface="Open Sans"/>
              <a:cs typeface="Open Sans"/>
            </a:endParaRPr>
          </a:p>
          <a:p>
            <a:pPr indent="85725" defTabSz="609630">
              <a:spcAft>
                <a:spcPts val="600"/>
              </a:spcAft>
              <a:defRPr/>
            </a:pPr>
            <a:r>
              <a:rPr kumimoji="0" lang="uk" sz="1600" b="1" i="0" u="none" strike="noStrike" kern="1200" cap="none" spc="0" normalizeH="0" baseline="0" noProof="0" dirty="0">
                <a:ln>
                  <a:noFill/>
                </a:ln>
                <a:solidFill>
                  <a:srgbClr val="FFFFFF"/>
                </a:solidFill>
                <a:effectLst/>
                <a:uLnTx/>
                <a:uFillTx/>
                <a:latin typeface="Calibri"/>
                <a:ea typeface="Open Sans Bold"/>
                <a:cs typeface="Open Sans Bold"/>
                <a:sym typeface="Open Sans Bold"/>
              </a:rPr>
              <a:t>Продовження використання пероральної </a:t>
            </a:r>
            <a:r>
              <a:rPr lang="uk" sz="1600" b="1" dirty="0">
                <a:solidFill>
                  <a:srgbClr val="FFFFFF"/>
                </a:solidFill>
                <a:latin typeface="Calibri"/>
                <a:ea typeface="Open Sans Bold"/>
                <a:cs typeface="Open Sans Bold"/>
                <a:sym typeface="Open Sans Bold"/>
              </a:rPr>
              <a:t>ДКП </a:t>
            </a:r>
            <a:r>
              <a:rPr kumimoji="0" lang="uk" sz="1600" b="1" i="0" u="none" strike="noStrike" kern="1200" cap="none" spc="0" normalizeH="0" baseline="0" noProof="0" dirty="0">
                <a:ln>
                  <a:noFill/>
                </a:ln>
                <a:solidFill>
                  <a:srgbClr val="FFFFFF"/>
                </a:solidFill>
                <a:effectLst/>
                <a:uLnTx/>
                <a:uFillTx/>
                <a:latin typeface="Calibri"/>
                <a:ea typeface="Open Sans Bold"/>
                <a:cs typeface="Open Sans Bold"/>
                <a:sym typeface="Open Sans Bold"/>
              </a:rPr>
              <a:t>на основі TDF:</a:t>
            </a:r>
            <a:endParaRPr lang="uk" sz="1600" b="1" i="0" u="none" strike="noStrike" kern="1200" cap="none" spc="0" normalizeH="0" baseline="0" noProof="0">
              <a:ln>
                <a:noFill/>
              </a:ln>
              <a:solidFill>
                <a:srgbClr val="FFFFFF"/>
              </a:solidFill>
              <a:effectLst/>
              <a:uLnTx/>
              <a:uFillTx/>
              <a:latin typeface="Calibri"/>
              <a:ea typeface="Open Sans Bold"/>
              <a:cs typeface="Open Sans Bold"/>
            </a:endParaRPr>
          </a:p>
          <a:p>
            <a:pPr marL="334010" marR="0" lvl="1" indent="-167005" algn="l" defTabSz="609630" rtl="0" eaLnBrk="1" fontAlgn="auto" latinLnBrk="0" hangingPunct="1">
              <a:lnSpc>
                <a:spcPct val="100000"/>
              </a:lnSpc>
              <a:spcBef>
                <a:spcPts val="0"/>
              </a:spcBef>
              <a:spcAft>
                <a:spcPts val="600"/>
              </a:spcAft>
              <a:buClrTx/>
              <a:buSzTx/>
              <a:buFont typeface="Arial"/>
              <a:buChar char="•"/>
              <a:tabLst/>
              <a:defRPr/>
            </a:pPr>
            <a:r>
              <a:rPr kumimoji="0" lang="uk" sz="1600" b="0" i="0" u="none" strike="noStrike" kern="1200" cap="none" spc="0" normalizeH="0" baseline="0" noProof="0" dirty="0">
                <a:ln>
                  <a:noFill/>
                </a:ln>
                <a:solidFill>
                  <a:srgbClr val="FFFFFF"/>
                </a:solidFill>
                <a:effectLst/>
                <a:uLnTx/>
                <a:uFillTx/>
                <a:latin typeface="Calibri"/>
                <a:ea typeface="Open Sans Light"/>
                <a:cs typeface="Open Sans Light"/>
                <a:sym typeface="Open Sans Light"/>
              </a:rPr>
              <a:t>Для підтримки захисту від ВІЛ усі клієнти (незалежно від статі/гендеру/типу контакту) повинні продовжувати приймати 1 таблетку на день стільки, скільки потрібен захист.</a:t>
            </a:r>
            <a:endParaRPr lang="uk" sz="1600" b="0" i="0" u="none" strike="noStrike" kern="1200" cap="none" spc="0" normalizeH="0" baseline="0" noProof="0" dirty="0">
              <a:ln>
                <a:noFill/>
              </a:ln>
              <a:solidFill>
                <a:srgbClr val="FFFFFF"/>
              </a:solidFill>
              <a:effectLst/>
              <a:uLnTx/>
              <a:uFillTx/>
              <a:latin typeface="Calibri"/>
              <a:ea typeface="Open Sans Light"/>
              <a:cs typeface="Open Sans Light"/>
            </a:endParaRPr>
          </a:p>
          <a:p>
            <a:pPr indent="85725" defTabSz="609630">
              <a:spcAft>
                <a:spcPts val="600"/>
              </a:spcAft>
              <a:defRPr/>
            </a:pPr>
            <a:r>
              <a:rPr kumimoji="0" lang="uk" sz="1600" b="1" i="0" u="none" strike="noStrike" kern="1200" cap="none" spc="0" normalizeH="0" baseline="0" noProof="0" dirty="0">
                <a:ln>
                  <a:noFill/>
                </a:ln>
                <a:solidFill>
                  <a:srgbClr val="FFFFFF"/>
                </a:solidFill>
                <a:effectLst/>
                <a:uLnTx/>
                <a:uFillTx/>
                <a:latin typeface="Calibri"/>
                <a:ea typeface="Open Sans Bold"/>
                <a:cs typeface="Open Sans Bold"/>
                <a:sym typeface="Open Sans Bold"/>
              </a:rPr>
              <a:t>Припинення використання </a:t>
            </a:r>
            <a:r>
              <a:rPr lang="uk" sz="1600" b="1">
                <a:solidFill>
                  <a:srgbClr val="FFFFFF"/>
                </a:solidFill>
                <a:latin typeface="Calibri"/>
                <a:ea typeface="Open Sans Bold"/>
                <a:cs typeface="Open Sans Bold"/>
                <a:sym typeface="Open Sans Bold"/>
              </a:rPr>
              <a:t>пероральної ДКП</a:t>
            </a:r>
            <a:r>
              <a:rPr lang="uk" sz="1600" b="1" dirty="0">
                <a:solidFill>
                  <a:srgbClr val="FFFFFF"/>
                </a:solidFill>
                <a:latin typeface="Calibri"/>
                <a:ea typeface="Open Sans Bold"/>
                <a:cs typeface="Open Sans Bold"/>
                <a:sym typeface="Open Sans Bold"/>
              </a:rPr>
              <a:t> </a:t>
            </a:r>
            <a:r>
              <a:rPr kumimoji="0" lang="uk" sz="1600" b="1" i="0" u="none" strike="noStrike" kern="1200" cap="none" spc="0" normalizeH="0" baseline="0" noProof="0" dirty="0">
                <a:ln>
                  <a:noFill/>
                </a:ln>
                <a:solidFill>
                  <a:srgbClr val="FFFFFF"/>
                </a:solidFill>
                <a:effectLst/>
                <a:uLnTx/>
                <a:uFillTx/>
                <a:latin typeface="Calibri"/>
                <a:ea typeface="Open Sans Bold"/>
                <a:cs typeface="Open Sans Bold"/>
                <a:sym typeface="Open Sans Bold"/>
              </a:rPr>
              <a:t>на основі TDF:</a:t>
            </a:r>
            <a:endParaRPr lang="uk" sz="1600" b="1" i="0" u="none" strike="noStrike" kern="1200" cap="none" spc="0" normalizeH="0" baseline="0" noProof="0" dirty="0">
              <a:ln>
                <a:noFill/>
              </a:ln>
              <a:solidFill>
                <a:srgbClr val="FFFFFF"/>
              </a:solidFill>
              <a:effectLst/>
              <a:uLnTx/>
              <a:uFillTx/>
              <a:latin typeface="Calibri"/>
              <a:ea typeface="Open Sans Bold"/>
              <a:cs typeface="Open Sans Bold"/>
            </a:endParaRPr>
          </a:p>
          <a:p>
            <a:pPr marL="334010" marR="0" lvl="1" indent="-167005" algn="l" defTabSz="609630" rtl="0" eaLnBrk="1" fontAlgn="auto" latinLnBrk="0" hangingPunct="1">
              <a:lnSpc>
                <a:spcPct val="100000"/>
              </a:lnSpc>
              <a:spcBef>
                <a:spcPts val="0"/>
              </a:spcBef>
              <a:spcAft>
                <a:spcPts val="600"/>
              </a:spcAft>
              <a:buClrTx/>
              <a:buSzTx/>
              <a:buFont typeface="Arial"/>
              <a:buChar char="•"/>
              <a:tabLst/>
              <a:defRPr/>
            </a:pPr>
            <a:r>
              <a:rPr kumimoji="0" lang="uk" sz="1600" b="0" i="0" u="none" strike="noStrike" kern="1200" cap="none" spc="0" normalizeH="0" baseline="0" noProof="0" dirty="0">
                <a:ln>
                  <a:noFill/>
                </a:ln>
                <a:solidFill>
                  <a:srgbClr val="FFFFFF"/>
                </a:solidFill>
                <a:effectLst/>
                <a:uLnTx/>
                <a:uFillTx/>
                <a:latin typeface="Calibri"/>
                <a:ea typeface="Open Sans"/>
                <a:cs typeface="Open Sans"/>
                <a:sym typeface="Open Sans"/>
              </a:rPr>
              <a:t>Використання має продовжуватися після останнього дня </a:t>
            </a:r>
            <a:r>
              <a:rPr kumimoji="0" lang="uk" sz="1600" b="0" i="0" u="none" strike="noStrike" kern="1200" cap="none" spc="0" normalizeH="0" baseline="0" noProof="0">
                <a:ln>
                  <a:noFill/>
                </a:ln>
                <a:solidFill>
                  <a:srgbClr val="FFFFFF"/>
                </a:solidFill>
                <a:effectLst/>
                <a:uLnTx/>
                <a:uFillTx/>
                <a:latin typeface="Calibri"/>
                <a:ea typeface="Open Sans"/>
                <a:cs typeface="Open Sans"/>
                <a:sym typeface="Open Sans"/>
              </a:rPr>
              <a:t>контакту, перш ніж можна буде припинити пероральний </a:t>
            </a:r>
            <a:r>
              <a:rPr lang="uk" sz="1600">
                <a:solidFill>
                  <a:srgbClr val="FFFFFF"/>
                </a:solidFill>
                <a:latin typeface="Calibri"/>
                <a:ea typeface="Open Sans"/>
                <a:cs typeface="Open Sans"/>
                <a:sym typeface="Open Sans"/>
              </a:rPr>
              <a:t>ДКП</a:t>
            </a:r>
            <a:r>
              <a:rPr kumimoji="0" lang="uk" sz="1600" b="0" i="0" u="none" strike="noStrike" kern="1200" cap="none" spc="0" normalizeH="0" baseline="0" noProof="0">
                <a:ln>
                  <a:noFill/>
                </a:ln>
                <a:solidFill>
                  <a:srgbClr val="FFFFFF"/>
                </a:solidFill>
                <a:effectLst/>
                <a:uLnTx/>
                <a:uFillTx/>
                <a:latin typeface="Calibri"/>
                <a:ea typeface="Open Sans"/>
                <a:cs typeface="Open Sans"/>
                <a:sym typeface="Open Sans"/>
              </a:rPr>
              <a:t>, </a:t>
            </a:r>
            <a:r>
              <a:rPr kumimoji="0" lang="uk" sz="1600" b="0" i="0" u="none" strike="noStrike" kern="1200" cap="none" spc="0" normalizeH="0" baseline="0" noProof="0" dirty="0">
                <a:ln>
                  <a:noFill/>
                </a:ln>
                <a:solidFill>
                  <a:srgbClr val="FFFFFF"/>
                </a:solidFill>
                <a:effectLst/>
                <a:uLnTx/>
                <a:uFillTx/>
                <a:latin typeface="Calibri"/>
                <a:ea typeface="Open Sans"/>
                <a:cs typeface="Open Sans"/>
                <a:sym typeface="Open Sans"/>
              </a:rPr>
              <a:t>наступним чином: приймайте 1 таблетку/день протягом 2 додаткових днів після останнього дня статевого акту.</a:t>
            </a:r>
            <a:endParaRPr lang="uk" sz="1600" b="0" i="0" u="none" strike="noStrike" kern="1200" cap="none" spc="0" normalizeH="0" baseline="0" noProof="0" dirty="0">
              <a:ln>
                <a:noFill/>
              </a:ln>
              <a:solidFill>
                <a:srgbClr val="FFFFFF"/>
              </a:solidFill>
              <a:effectLst/>
              <a:uLnTx/>
              <a:uFillTx/>
              <a:latin typeface="Calibri"/>
              <a:ea typeface="Open Sans"/>
              <a:cs typeface="Open Sans"/>
            </a:endParaRPr>
          </a:p>
        </p:txBody>
      </p:sp>
      <p:cxnSp>
        <p:nvCxnSpPr>
          <p:cNvPr id="12" name="Прямая соединительная линия 11">
            <a:extLst>
              <a:ext uri="{FF2B5EF4-FFF2-40B4-BE49-F238E27FC236}">
                <a16:creationId xmlns:a16="http://schemas.microsoft.com/office/drawing/2014/main" id="{1BC1376F-8DC9-4355-8918-F6ACB083EF03}"/>
              </a:ext>
            </a:extLst>
          </p:cNvPr>
          <p:cNvCxnSpPr/>
          <p:nvPr/>
        </p:nvCxnSpPr>
        <p:spPr>
          <a:xfrm>
            <a:off x="6096000" y="2095500"/>
            <a:ext cx="33543" cy="473414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41423" y="132080"/>
            <a:ext cx="10331495" cy="535403"/>
          </a:xfrm>
          <a:prstGeom prst="rect">
            <a:avLst/>
          </a:prstGeom>
        </p:spPr>
        <p:txBody>
          <a:bodyPr lIns="0" tIns="0" rIns="0" bIns="0" rtlCol="0" anchor="t">
            <a:spAutoFit/>
          </a:bodyPr>
          <a:lstStyle/>
          <a:p>
            <a:pPr defTabSz="609630">
              <a:lnSpc>
                <a:spcPts val="4480"/>
              </a:lnSpc>
              <a:defRPr/>
            </a:pPr>
            <a:r>
              <a:rPr kumimoji="0" lang="uk" sz="3200" b="1" i="0" u="none" strike="noStrike" kern="1200" cap="none" spc="0" normalizeH="0" baseline="0" noProof="0" dirty="0">
                <a:ln>
                  <a:noFill/>
                </a:ln>
                <a:solidFill>
                  <a:srgbClr val="1F497D"/>
                </a:solidFill>
                <a:effectLst/>
                <a:uLnTx/>
                <a:uFillTx/>
                <a:latin typeface="Roboto Condensed Bold"/>
                <a:ea typeface="Roboto Condensed Bold"/>
                <a:cs typeface="Roboto Condensed Bold"/>
                <a:sym typeface="Roboto Condensed Bold"/>
              </a:rPr>
              <a:t>Короткий зміст: </a:t>
            </a:r>
            <a:r>
              <a:rPr lang="uk" sz="3200" b="1" dirty="0">
                <a:solidFill>
                  <a:srgbClr val="1F497D"/>
                </a:solidFill>
                <a:latin typeface="Roboto Condensed Bold"/>
                <a:ea typeface="Roboto Condensed Bold"/>
                <a:cs typeface="Roboto Condensed Bold"/>
                <a:sym typeface="Roboto Condensed Bold"/>
              </a:rPr>
              <a:t>пероральна ДКП</a:t>
            </a:r>
            <a:endParaRPr kumimoji="0" lang="uk" sz="3200" b="1" i="0" u="none" strike="noStrike" kern="1200" cap="none" spc="0" normalizeH="0" baseline="0" noProof="0" dirty="0">
              <a:ln>
                <a:noFill/>
              </a:ln>
              <a:solidFill>
                <a:srgbClr val="1F497D"/>
              </a:solidFill>
              <a:effectLst/>
              <a:uLnTx/>
              <a:uFillTx/>
              <a:latin typeface="Roboto Condensed Bold"/>
              <a:ea typeface="Roboto Condensed Bold"/>
              <a:cs typeface="Roboto Condensed Bold"/>
              <a:sym typeface="Roboto Condensed Bold"/>
            </a:endParaRPr>
          </a:p>
        </p:txBody>
      </p:sp>
      <p:grpSp>
        <p:nvGrpSpPr>
          <p:cNvPr id="3" name="Group 3"/>
          <p:cNvGrpSpPr/>
          <p:nvPr/>
        </p:nvGrpSpPr>
        <p:grpSpPr>
          <a:xfrm>
            <a:off x="0" y="988129"/>
            <a:ext cx="12192000" cy="5869871"/>
            <a:chOff x="0" y="0"/>
            <a:chExt cx="4602607" cy="2327397"/>
          </a:xfrm>
        </p:grpSpPr>
        <p:sp>
          <p:nvSpPr>
            <p:cNvPr id="4" name="Freeform 4"/>
            <p:cNvSpPr/>
            <p:nvPr/>
          </p:nvSpPr>
          <p:spPr>
            <a:xfrm>
              <a:off x="0" y="0"/>
              <a:ext cx="4602607" cy="2327397"/>
            </a:xfrm>
            <a:custGeom>
              <a:avLst/>
              <a:gdLst/>
              <a:ahLst/>
              <a:cxnLst/>
              <a:rect l="l" t="t" r="r" b="b"/>
              <a:pathLst>
                <a:path w="4602607" h="2327397">
                  <a:moveTo>
                    <a:pt x="0" y="0"/>
                  </a:moveTo>
                  <a:lnTo>
                    <a:pt x="4602607" y="0"/>
                  </a:lnTo>
                  <a:lnTo>
                    <a:pt x="4602607" y="2327397"/>
                  </a:lnTo>
                  <a:lnTo>
                    <a:pt x="0" y="2327397"/>
                  </a:lnTo>
                  <a:close/>
                </a:path>
              </a:pathLst>
            </a:custGeom>
            <a:solidFill>
              <a:srgbClr val="1D9EDE"/>
            </a:solidFill>
          </p:spPr>
        </p:sp>
        <p:sp>
          <p:nvSpPr>
            <p:cNvPr id="5" name="TextBox 5"/>
            <p:cNvSpPr txBox="1"/>
            <p:nvPr/>
          </p:nvSpPr>
          <p:spPr>
            <a:xfrm>
              <a:off x="0" y="47625"/>
              <a:ext cx="4602607" cy="2279772"/>
            </a:xfrm>
            <a:prstGeom prst="rect">
              <a:avLst/>
            </a:prstGeom>
          </p:spPr>
          <p:txBody>
            <a:bodyPr lIns="33867" tIns="33867" rIns="33867" bIns="33867" rtlCol="0" anchor="ctr"/>
            <a:lstStyle/>
            <a:p>
              <a:pPr marL="0" marR="0" lvl="0" indent="0" algn="ctr" defTabSz="609630" rtl="0" eaLnBrk="1" fontAlgn="auto" latinLnBrk="0" hangingPunct="1">
                <a:lnSpc>
                  <a:spcPts val="106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sp>
        <p:nvSpPr>
          <p:cNvPr id="6" name="TextBox 6"/>
          <p:cNvSpPr txBox="1"/>
          <p:nvPr/>
        </p:nvSpPr>
        <p:spPr>
          <a:xfrm>
            <a:off x="736451" y="1950144"/>
            <a:ext cx="10493524" cy="3444404"/>
          </a:xfrm>
          <a:prstGeom prst="rect">
            <a:avLst/>
          </a:prstGeom>
        </p:spPr>
        <p:txBody>
          <a:bodyPr lIns="0" tIns="0" rIns="0" bIns="0" rtlCol="0" anchor="t">
            <a:spAutoFit/>
          </a:bodyPr>
          <a:lstStyle/>
          <a:p>
            <a:pPr marL="457200" marR="0" lvl="0" indent="-457200" algn="just" defTabSz="609630" rtl="0" eaLnBrk="1" fontAlgn="auto" latinLnBrk="0" hangingPunct="1">
              <a:lnSpc>
                <a:spcPts val="3746"/>
              </a:lnSpc>
              <a:spcBef>
                <a:spcPts val="0"/>
              </a:spcBef>
              <a:spcAft>
                <a:spcPts val="1200"/>
              </a:spcAft>
              <a:buClrTx/>
              <a:buSzTx/>
              <a:buFont typeface="Wingdings" panose="05000000000000000000" pitchFamily="2" charset="2"/>
              <a:buChar char="Ø"/>
              <a:tabLst/>
              <a:defRPr/>
            </a:pPr>
            <a:r>
              <a:rPr kumimoji="0" lang="uk" sz="2675" b="0" i="0" u="none" strike="noStrike" kern="1200" cap="none" spc="0" normalizeH="0" baseline="0" noProof="0" dirty="0">
                <a:ln>
                  <a:noFill/>
                </a:ln>
                <a:solidFill>
                  <a:srgbClr val="FFFFFF"/>
                </a:solidFill>
                <a:effectLst/>
                <a:uLnTx/>
                <a:uFillTx/>
                <a:latin typeface="Open Sans"/>
                <a:ea typeface="Open Sans"/>
                <a:cs typeface="Open Sans"/>
                <a:sym typeface="Open Sans"/>
              </a:rPr>
              <a:t>Якщо клієнт пропускає прийом пероральної доконтактної профілактики (ДКП) (наприклад, забуває прийняти таблетку), йому слід прийняти її якомога швидше. </a:t>
            </a:r>
            <a:endParaRPr kumimoji="0" lang="en-US" sz="2675" b="0" i="0" u="none" strike="noStrike" kern="1200" cap="none" spc="0" normalizeH="0" baseline="0" noProof="0" dirty="0">
              <a:ln>
                <a:noFill/>
              </a:ln>
              <a:solidFill>
                <a:srgbClr val="FFFFFF"/>
              </a:solidFill>
              <a:effectLst/>
              <a:uLnTx/>
              <a:uFillTx/>
              <a:latin typeface="Open Sans"/>
              <a:ea typeface="Open Sans"/>
              <a:cs typeface="Open Sans"/>
              <a:sym typeface="Open Sans"/>
            </a:endParaRPr>
          </a:p>
          <a:p>
            <a:pPr marL="457200" marR="0" lvl="0" indent="-457200" algn="just" defTabSz="609630" rtl="0" eaLnBrk="1" fontAlgn="auto" latinLnBrk="0" hangingPunct="1">
              <a:lnSpc>
                <a:spcPts val="3746"/>
              </a:lnSpc>
              <a:spcBef>
                <a:spcPts val="0"/>
              </a:spcBef>
              <a:spcAft>
                <a:spcPts val="1200"/>
              </a:spcAft>
              <a:buClrTx/>
              <a:buSzTx/>
              <a:buFont typeface="Wingdings" panose="05000000000000000000" pitchFamily="2" charset="2"/>
              <a:buChar char="Ø"/>
              <a:tabLst/>
              <a:defRPr/>
            </a:pPr>
            <a:r>
              <a:rPr kumimoji="0" lang="uk" sz="2650" b="0" i="0" u="none" strike="noStrike" kern="1200" cap="none" spc="0" normalizeH="0" baseline="0" noProof="0" dirty="0">
                <a:ln>
                  <a:noFill/>
                </a:ln>
                <a:solidFill>
                  <a:srgbClr val="FFFFFF"/>
                </a:solidFill>
                <a:effectLst/>
                <a:uLnTx/>
                <a:uFillTx/>
                <a:latin typeface="Open Sans"/>
                <a:ea typeface="Open Sans"/>
                <a:cs typeface="Open Sans"/>
                <a:sym typeface="Open Sans"/>
              </a:rPr>
              <a:t>Тим, хто пропускає кілька доз у дні, що збігаються з контактом(ами) з ВІЛ, може знадобитися повторне тестування на ВІЛ та клінічне обстеження на предмет показань до ПКП та підозри на </a:t>
            </a:r>
            <a:r>
              <a:rPr lang="uk" sz="2650" dirty="0">
                <a:solidFill>
                  <a:srgbClr val="FFFFFF"/>
                </a:solidFill>
                <a:latin typeface="Open Sans"/>
                <a:ea typeface="Open Sans"/>
                <a:cs typeface="Open Sans"/>
                <a:sym typeface="Open Sans"/>
              </a:rPr>
              <a:t>ГВІ.</a:t>
            </a:r>
            <a:endParaRPr lang="uk" sz="2650" b="0" i="0" u="none" strike="noStrike" kern="1200" cap="none" spc="0" normalizeH="0" baseline="0" noProof="0">
              <a:ln>
                <a:noFill/>
              </a:ln>
              <a:solidFill>
                <a:srgbClr val="FFFFFF"/>
              </a:solidFill>
              <a:effectLst/>
              <a:uLnTx/>
              <a:uFillTx/>
              <a:latin typeface="Open Sans"/>
              <a:ea typeface="Open Sans"/>
              <a:cs typeface="Open Sans"/>
            </a:endParaRPr>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41423" y="132080"/>
            <a:ext cx="10331495" cy="526234"/>
          </a:xfrm>
          <a:prstGeom prst="rect">
            <a:avLst/>
          </a:prstGeom>
        </p:spPr>
        <p:txBody>
          <a:bodyPr lIns="0" tIns="0" rIns="0" bIns="0" rtlCol="0" anchor="t">
            <a:spAutoFit/>
          </a:bodyPr>
          <a:lstStyle/>
          <a:p>
            <a:pPr marL="0" marR="0" lvl="0" indent="0" algn="l" defTabSz="609630" rtl="0" eaLnBrk="1" fontAlgn="auto" latinLnBrk="0" hangingPunct="1">
              <a:lnSpc>
                <a:spcPts val="4480"/>
              </a:lnSpc>
              <a:spcBef>
                <a:spcPts val="0"/>
              </a:spcBef>
              <a:spcAft>
                <a:spcPts val="0"/>
              </a:spcAft>
              <a:buClrTx/>
              <a:buSzTx/>
              <a:buFontTx/>
              <a:buNone/>
              <a:tabLst/>
              <a:defRPr/>
            </a:pPr>
            <a:r>
              <a:rPr kumimoji="0" lang="uk" sz="3200" b="1" i="0" u="none" strike="noStrike" kern="1200" cap="none" spc="0" normalizeH="0" baseline="0" noProof="0" dirty="0">
                <a:ln>
                  <a:noFill/>
                </a:ln>
                <a:solidFill>
                  <a:srgbClr val="1F497D"/>
                </a:solidFill>
                <a:effectLst/>
                <a:uLnTx/>
                <a:uFillTx/>
                <a:latin typeface="Roboto Condensed Bold"/>
                <a:ea typeface="Roboto Condensed Bold"/>
                <a:cs typeface="Roboto Condensed Bold"/>
                <a:sym typeface="Roboto Condensed Bold"/>
              </a:rPr>
              <a:t>Короткий опис: </a:t>
            </a:r>
            <a:r>
              <a:rPr kumimoji="0" lang="en-US" sz="3200" b="1" i="0" u="none" strike="noStrike" kern="1200" cap="none" spc="0" normalizeH="0" baseline="0" noProof="0" dirty="0">
                <a:ln>
                  <a:noFill/>
                </a:ln>
                <a:solidFill>
                  <a:srgbClr val="1F497D"/>
                </a:solidFill>
                <a:effectLst/>
                <a:uLnTx/>
                <a:uFillTx/>
                <a:latin typeface="Roboto Condensed Bold"/>
                <a:ea typeface="Roboto Condensed Bold"/>
                <a:cs typeface="Roboto Condensed Bold"/>
                <a:sym typeface="Roboto Condensed Bold"/>
              </a:rPr>
              <a:t>DVR</a:t>
            </a:r>
            <a:endParaRPr kumimoji="0" lang="uk" sz="3200" b="1" i="0" u="none" strike="noStrike" kern="1200" cap="none" spc="0" normalizeH="0" baseline="0" noProof="0" dirty="0">
              <a:ln>
                <a:noFill/>
              </a:ln>
              <a:solidFill>
                <a:srgbClr val="1F497D"/>
              </a:solidFill>
              <a:effectLst/>
              <a:uLnTx/>
              <a:uFillTx/>
              <a:latin typeface="Roboto Condensed Bold"/>
              <a:ea typeface="Roboto Condensed Bold"/>
              <a:cs typeface="Roboto Condensed Bold"/>
              <a:sym typeface="Roboto Condensed Bold"/>
            </a:endParaRPr>
          </a:p>
        </p:txBody>
      </p:sp>
      <p:grpSp>
        <p:nvGrpSpPr>
          <p:cNvPr id="3" name="Group 3"/>
          <p:cNvGrpSpPr/>
          <p:nvPr/>
        </p:nvGrpSpPr>
        <p:grpSpPr>
          <a:xfrm>
            <a:off x="1" y="685800"/>
            <a:ext cx="12192000" cy="6172200"/>
            <a:chOff x="0" y="0"/>
            <a:chExt cx="4544630" cy="2304206"/>
          </a:xfrm>
        </p:grpSpPr>
        <p:sp>
          <p:nvSpPr>
            <p:cNvPr id="4" name="Freeform 4"/>
            <p:cNvSpPr/>
            <p:nvPr/>
          </p:nvSpPr>
          <p:spPr>
            <a:xfrm>
              <a:off x="0" y="0"/>
              <a:ext cx="4544630" cy="2304206"/>
            </a:xfrm>
            <a:custGeom>
              <a:avLst/>
              <a:gdLst/>
              <a:ahLst/>
              <a:cxnLst/>
              <a:rect l="l" t="t" r="r" b="b"/>
              <a:pathLst>
                <a:path w="4544630" h="2304206">
                  <a:moveTo>
                    <a:pt x="0" y="0"/>
                  </a:moveTo>
                  <a:lnTo>
                    <a:pt x="4544630" y="0"/>
                  </a:lnTo>
                  <a:lnTo>
                    <a:pt x="4544630" y="2304206"/>
                  </a:lnTo>
                  <a:lnTo>
                    <a:pt x="0" y="2304206"/>
                  </a:lnTo>
                  <a:close/>
                </a:path>
              </a:pathLst>
            </a:custGeom>
            <a:solidFill>
              <a:srgbClr val="48AEA8"/>
            </a:solidFill>
          </p:spPr>
        </p:sp>
        <p:sp>
          <p:nvSpPr>
            <p:cNvPr id="5" name="TextBox 5"/>
            <p:cNvSpPr txBox="1"/>
            <p:nvPr/>
          </p:nvSpPr>
          <p:spPr>
            <a:xfrm>
              <a:off x="0" y="47625"/>
              <a:ext cx="4544630" cy="2256581"/>
            </a:xfrm>
            <a:prstGeom prst="rect">
              <a:avLst/>
            </a:prstGeom>
          </p:spPr>
          <p:txBody>
            <a:bodyPr lIns="33867" tIns="33867" rIns="33867" bIns="33867" rtlCol="0" anchor="ctr"/>
            <a:lstStyle/>
            <a:p>
              <a:pPr marL="0" marR="0" lvl="0" indent="0" algn="ctr" defTabSz="609630" rtl="0" eaLnBrk="1" fontAlgn="auto" latinLnBrk="0" hangingPunct="1">
                <a:lnSpc>
                  <a:spcPts val="1068"/>
                </a:lnSpc>
                <a:spcBef>
                  <a:spcPts val="0"/>
                </a:spcBef>
                <a:spcAft>
                  <a:spcPts val="0"/>
                </a:spcAft>
                <a:buClrTx/>
                <a:buSzTx/>
                <a:buFontTx/>
                <a:buNone/>
                <a:tabLst/>
                <a:defRPr/>
              </a:pPr>
              <a:endParaRPr kumimoji="0" sz="1600" b="0" i="0" u="none" strike="noStrike" kern="1200" cap="none" spc="0" normalizeH="0" baseline="0" noProof="0">
                <a:ln>
                  <a:noFill/>
                </a:ln>
                <a:solidFill>
                  <a:prstClr val="black"/>
                </a:solidFill>
                <a:effectLst/>
                <a:uLnTx/>
                <a:uFillTx/>
                <a:latin typeface="Calibri"/>
                <a:ea typeface="+mn-ea"/>
                <a:cs typeface="+mn-cs"/>
              </a:endParaRPr>
            </a:p>
          </p:txBody>
        </p:sp>
      </p:grpSp>
      <p:sp>
        <p:nvSpPr>
          <p:cNvPr id="6" name="TextBox 6"/>
          <p:cNvSpPr txBox="1"/>
          <p:nvPr/>
        </p:nvSpPr>
        <p:spPr>
          <a:xfrm>
            <a:off x="339786" y="888097"/>
            <a:ext cx="11512428" cy="5767605"/>
          </a:xfrm>
          <a:prstGeom prst="rect">
            <a:avLst/>
          </a:prstGeom>
        </p:spPr>
        <p:txBody>
          <a:bodyPr wrap="square" lIns="0" tIns="0" rIns="0" bIns="0" rtlCol="0" anchor="t">
            <a:spAutoFit/>
          </a:bodyPr>
          <a:lstStyle/>
          <a:p>
            <a:pPr marL="0" marR="0" lvl="0" indent="0" algn="just" defTabSz="609630" rtl="0" eaLnBrk="1" fontAlgn="auto" latinLnBrk="0" hangingPunct="1">
              <a:lnSpc>
                <a:spcPts val="2433"/>
              </a:lnSpc>
              <a:spcBef>
                <a:spcPts val="0"/>
              </a:spcBef>
              <a:spcAft>
                <a:spcPts val="0"/>
              </a:spcAft>
              <a:buClrTx/>
              <a:buSzTx/>
              <a:buFontTx/>
              <a:buNone/>
              <a:tabLst/>
              <a:defRPr/>
            </a:pPr>
            <a:r>
              <a:rPr kumimoji="0" lang="uk" sz="1800" b="1" i="0" u="none" strike="noStrike" kern="1200" cap="none" spc="0" normalizeH="0" baseline="0" noProof="0" dirty="0">
                <a:ln>
                  <a:noFill/>
                </a:ln>
                <a:solidFill>
                  <a:srgbClr val="FFFFFF"/>
                </a:solidFill>
                <a:effectLst/>
                <a:uLnTx/>
                <a:uFillTx/>
                <a:latin typeface="Calibri"/>
                <a:ea typeface="Open Sans Bold"/>
                <a:cs typeface="Open Sans Bold"/>
                <a:sym typeface="Open Sans Bold"/>
              </a:rPr>
              <a:t>Загальне використання:</a:t>
            </a:r>
          </a:p>
          <a:p>
            <a:pPr marL="375285" marR="0" lvl="1" indent="-187325" algn="just" defTabSz="609630" rtl="0" eaLnBrk="1" fontAlgn="auto" latinLnBrk="0" hangingPunct="1">
              <a:lnSpc>
                <a:spcPts val="2433"/>
              </a:lnSpc>
              <a:spcBef>
                <a:spcPts val="0"/>
              </a:spcBef>
              <a:spcAft>
                <a:spcPts val="0"/>
              </a:spcAft>
              <a:buClrTx/>
              <a:buSzTx/>
              <a:buFont typeface="Arial"/>
              <a:buChar char="•"/>
              <a:tabLst/>
              <a:defRPr/>
            </a:pPr>
            <a:r>
              <a:rPr kumimoji="0" lang="uk" sz="1800" b="0" i="0" u="none" strike="noStrike" kern="1200" cap="none" spc="0" normalizeH="0" baseline="0" noProof="0" dirty="0">
                <a:ln>
                  <a:noFill/>
                </a:ln>
                <a:solidFill>
                  <a:srgbClr val="FFFFFF"/>
                </a:solidFill>
                <a:effectLst/>
                <a:uLnTx/>
                <a:uFillTx/>
                <a:latin typeface="Calibri"/>
                <a:ea typeface="Open Sans"/>
                <a:cs typeface="Open Sans"/>
                <a:sym typeface="Open Sans"/>
              </a:rPr>
              <a:t>DVR – це гнучке силіконове кільце, яке носиться у піхві.</a:t>
            </a:r>
            <a:endParaRPr lang="uk" sz="1800" b="0" i="0" u="none" strike="noStrike" kern="1200" cap="none" spc="0" normalizeH="0" baseline="0" noProof="0" dirty="0">
              <a:ln>
                <a:noFill/>
              </a:ln>
              <a:solidFill>
                <a:srgbClr val="FFFFFF"/>
              </a:solidFill>
              <a:effectLst/>
              <a:uLnTx/>
              <a:uFillTx/>
              <a:latin typeface="Calibri"/>
              <a:ea typeface="Open Sans"/>
              <a:cs typeface="Open Sans"/>
            </a:endParaRPr>
          </a:p>
          <a:p>
            <a:pPr marL="0" marR="0" lvl="0" indent="0" algn="just" defTabSz="609630" rtl="0" eaLnBrk="1" fontAlgn="auto" latinLnBrk="0" hangingPunct="1">
              <a:lnSpc>
                <a:spcPts val="2433"/>
              </a:lnSpc>
              <a:spcBef>
                <a:spcPts val="0"/>
              </a:spcBef>
              <a:spcAft>
                <a:spcPts val="0"/>
              </a:spcAft>
              <a:buClrTx/>
              <a:buSzTx/>
              <a:buFontTx/>
              <a:buNone/>
              <a:tabLst/>
              <a:defRPr/>
            </a:pPr>
            <a:r>
              <a:rPr lang="uk" b="1">
                <a:solidFill>
                  <a:srgbClr val="FFFFFF"/>
                </a:solidFill>
                <a:latin typeface="Calibri"/>
                <a:ea typeface="Open Sans Bold"/>
                <a:cs typeface="Open Sans Bold"/>
                <a:sym typeface="Open Sans Bold"/>
              </a:rPr>
              <a:t>Введення</a:t>
            </a:r>
            <a:r>
              <a:rPr kumimoji="0" lang="uk" sz="1800" b="1" i="0" u="none" strike="noStrike" kern="1200" cap="none" spc="0" normalizeH="0" baseline="0" noProof="0">
                <a:ln>
                  <a:noFill/>
                </a:ln>
                <a:solidFill>
                  <a:srgbClr val="FFFFFF"/>
                </a:solidFill>
                <a:effectLst/>
                <a:uLnTx/>
                <a:uFillTx/>
                <a:latin typeface="Calibri"/>
                <a:ea typeface="Open Sans Bold"/>
                <a:cs typeface="Open Sans Bold"/>
                <a:sym typeface="Open Sans Bold"/>
              </a:rPr>
              <a:t>:</a:t>
            </a:r>
            <a:endParaRPr lang="uk" sz="1800" b="1" i="0" u="none" strike="noStrike" kern="1200" cap="none" spc="0" normalizeH="0" baseline="0" noProof="0">
              <a:ln>
                <a:noFill/>
              </a:ln>
              <a:solidFill>
                <a:srgbClr val="FFFFFF"/>
              </a:solidFill>
              <a:effectLst/>
              <a:uLnTx/>
              <a:uFillTx/>
              <a:latin typeface="Calibri"/>
              <a:ea typeface="Open Sans Bold"/>
              <a:cs typeface="Open Sans Bold"/>
            </a:endParaRPr>
          </a:p>
          <a:p>
            <a:pPr marL="351155" marR="0" lvl="1" indent="-175260" algn="just" defTabSz="609630" rtl="0" eaLnBrk="1" fontAlgn="auto" latinLnBrk="0" hangingPunct="1">
              <a:lnSpc>
                <a:spcPts val="2279"/>
              </a:lnSpc>
              <a:spcBef>
                <a:spcPts val="0"/>
              </a:spcBef>
              <a:spcAft>
                <a:spcPts val="0"/>
              </a:spcAft>
              <a:buClrTx/>
              <a:buSzTx/>
              <a:buFont typeface="Arial"/>
              <a:buChar char="•"/>
              <a:tabLst/>
              <a:defRPr/>
            </a:pPr>
            <a:r>
              <a:rPr kumimoji="0" lang="uk" sz="1800" b="0" i="0" u="none" strike="noStrike" kern="1200" cap="none" spc="0" normalizeH="0" baseline="0" noProof="0" dirty="0">
                <a:ln>
                  <a:noFill/>
                </a:ln>
                <a:solidFill>
                  <a:srgbClr val="FFFFFF"/>
                </a:solidFill>
                <a:effectLst/>
                <a:uLnTx/>
                <a:uFillTx/>
                <a:latin typeface="Calibri"/>
                <a:ea typeface="Open Sans"/>
                <a:cs typeface="Open Sans"/>
                <a:sym typeface="Open Sans"/>
              </a:rPr>
              <a:t>Для введення </a:t>
            </a:r>
            <a:r>
              <a:rPr lang="uk" dirty="0">
                <a:solidFill>
                  <a:srgbClr val="FFFFFF"/>
                </a:solidFill>
                <a:latin typeface="Calibri"/>
                <a:ea typeface="Open Sans"/>
                <a:cs typeface="Open Sans"/>
                <a:sym typeface="Open Sans"/>
              </a:rPr>
              <a:t>клієнтка</a:t>
            </a:r>
            <a:r>
              <a:rPr kumimoji="0" lang="uk" sz="1800" b="0" i="0" u="none" strike="noStrike" kern="1200" cap="none" spc="0" normalizeH="0" baseline="0" noProof="0" dirty="0">
                <a:ln>
                  <a:noFill/>
                </a:ln>
                <a:solidFill>
                  <a:srgbClr val="FFFFFF"/>
                </a:solidFill>
                <a:effectLst/>
                <a:uLnTx/>
                <a:uFillTx/>
                <a:latin typeface="Calibri"/>
                <a:ea typeface="Open Sans"/>
                <a:cs typeface="Open Sans"/>
                <a:sym typeface="Open Sans"/>
              </a:rPr>
              <a:t> </a:t>
            </a:r>
            <a:r>
              <a:rPr lang="uk" dirty="0">
                <a:solidFill>
                  <a:srgbClr val="FFFFFF"/>
                </a:solidFill>
                <a:latin typeface="Calibri"/>
                <a:ea typeface="Open Sans"/>
                <a:cs typeface="Open Sans"/>
                <a:sym typeface="Open Sans"/>
              </a:rPr>
              <a:t>повинна</a:t>
            </a:r>
            <a:r>
              <a:rPr kumimoji="0" lang="uk" sz="1800" b="0" i="0" u="none" strike="noStrike" kern="1200" cap="none" spc="0" normalizeH="0" baseline="0" noProof="0" dirty="0">
                <a:ln>
                  <a:noFill/>
                </a:ln>
                <a:solidFill>
                  <a:srgbClr val="FFFFFF"/>
                </a:solidFill>
                <a:effectLst/>
                <a:uLnTx/>
                <a:uFillTx/>
                <a:latin typeface="Calibri"/>
                <a:ea typeface="Open Sans"/>
                <a:cs typeface="Open Sans"/>
                <a:sym typeface="Open Sans"/>
              </a:rPr>
              <a:t> зручно лежати, сидіти навпочіпки або стояти з піднятою однією ногою.</a:t>
            </a:r>
            <a:endParaRPr lang="uk" sz="1800" b="0" i="0" u="none" strike="noStrike" kern="1200" cap="none" spc="0" normalizeH="0" baseline="0" noProof="0" dirty="0">
              <a:ln>
                <a:noFill/>
              </a:ln>
              <a:solidFill>
                <a:srgbClr val="FFFFFF"/>
              </a:solidFill>
              <a:effectLst/>
              <a:uLnTx/>
              <a:uFillTx/>
              <a:latin typeface="Calibri"/>
              <a:ea typeface="Open Sans"/>
              <a:cs typeface="Open Sans"/>
            </a:endParaRPr>
          </a:p>
          <a:p>
            <a:pPr marL="351155" marR="0" lvl="1" indent="-175260" algn="just" defTabSz="609630" rtl="0" eaLnBrk="1" fontAlgn="auto" latinLnBrk="0" hangingPunct="1">
              <a:lnSpc>
                <a:spcPts val="2279"/>
              </a:lnSpc>
              <a:spcBef>
                <a:spcPts val="0"/>
              </a:spcBef>
              <a:spcAft>
                <a:spcPts val="0"/>
              </a:spcAft>
              <a:buClrTx/>
              <a:buSzTx/>
              <a:buFont typeface="Arial"/>
              <a:buChar char="•"/>
              <a:tabLst/>
              <a:defRPr/>
            </a:pPr>
            <a:r>
              <a:rPr kumimoji="0" lang="en-US" sz="1800" b="0" i="0" u="none" strike="noStrike" kern="1200" cap="none" spc="0" normalizeH="0" baseline="0" noProof="0" dirty="0">
                <a:ln>
                  <a:noFill/>
                </a:ln>
                <a:solidFill>
                  <a:srgbClr val="FFFFFF"/>
                </a:solidFill>
                <a:effectLst/>
                <a:uLnTx/>
                <a:uFillTx/>
                <a:latin typeface="Calibri"/>
                <a:ea typeface="Open Sans"/>
                <a:cs typeface="Open Sans"/>
                <a:sym typeface="Open Sans"/>
              </a:rPr>
              <a:t>DVR</a:t>
            </a:r>
            <a:r>
              <a:rPr kumimoji="0" lang="uk" sz="1800" b="0" i="0" u="none" strike="noStrike" kern="1200" cap="none" spc="0" normalizeH="0" baseline="0" noProof="0" dirty="0">
                <a:ln>
                  <a:noFill/>
                </a:ln>
                <a:solidFill>
                  <a:srgbClr val="FFFFFF"/>
                </a:solidFill>
                <a:effectLst/>
                <a:uLnTx/>
                <a:uFillTx/>
                <a:latin typeface="Calibri"/>
                <a:ea typeface="Open Sans"/>
                <a:cs typeface="Open Sans"/>
                <a:sym typeface="Open Sans"/>
              </a:rPr>
              <a:t> може вводити як клієнт, так і медичний працівник. Його вводять, повертаючи його у формі цифри вісім (8), або стискаючи краї разом великим і вказівним пальцями, а потім вказівним пальцем обережно вводячи складене кільце у піхву якомога глибше.</a:t>
            </a:r>
            <a:endParaRPr lang="uk" sz="1800" b="0" i="0" u="none" strike="noStrike" kern="1200" cap="none" spc="0" normalizeH="0" baseline="0" noProof="0" dirty="0">
              <a:ln>
                <a:noFill/>
              </a:ln>
              <a:solidFill>
                <a:srgbClr val="FFFFFF"/>
              </a:solidFill>
              <a:effectLst/>
              <a:uLnTx/>
              <a:uFillTx/>
              <a:latin typeface="Calibri"/>
              <a:ea typeface="Open Sans"/>
              <a:cs typeface="Open Sans"/>
            </a:endParaRPr>
          </a:p>
          <a:p>
            <a:pPr marL="0" marR="0" lvl="0" indent="0" algn="just" defTabSz="609630" rtl="0" eaLnBrk="1" fontAlgn="auto" latinLnBrk="0" hangingPunct="1">
              <a:lnSpc>
                <a:spcPts val="2433"/>
              </a:lnSpc>
              <a:spcBef>
                <a:spcPts val="0"/>
              </a:spcBef>
              <a:spcAft>
                <a:spcPts val="0"/>
              </a:spcAft>
              <a:buClrTx/>
              <a:buSzTx/>
              <a:buFontTx/>
              <a:buNone/>
              <a:tabLst/>
              <a:defRPr/>
            </a:pPr>
            <a:r>
              <a:rPr kumimoji="0" lang="uk" sz="1800" b="1" i="0" u="none" strike="noStrike" kern="1200" cap="none" spc="0" normalizeH="0" baseline="0" noProof="0" dirty="0">
                <a:ln>
                  <a:noFill/>
                </a:ln>
                <a:solidFill>
                  <a:srgbClr val="FFFFFF"/>
                </a:solidFill>
                <a:effectLst/>
                <a:uLnTx/>
                <a:uFillTx/>
                <a:latin typeface="Calibri"/>
                <a:ea typeface="Open Sans Bold"/>
                <a:cs typeface="Open Sans Bold"/>
                <a:sym typeface="Open Sans Bold"/>
              </a:rPr>
              <a:t>Видалення</a:t>
            </a:r>
          </a:p>
          <a:p>
            <a:pPr marL="375285" marR="0" lvl="1" indent="-187325" algn="just" defTabSz="609630" rtl="0" eaLnBrk="1" fontAlgn="auto" latinLnBrk="0" hangingPunct="1">
              <a:lnSpc>
                <a:spcPts val="2433"/>
              </a:lnSpc>
              <a:spcBef>
                <a:spcPts val="0"/>
              </a:spcBef>
              <a:spcAft>
                <a:spcPts val="0"/>
              </a:spcAft>
              <a:buClrTx/>
              <a:buSzTx/>
              <a:buFont typeface="Arial"/>
              <a:buChar char="•"/>
              <a:tabLst/>
              <a:defRPr/>
            </a:pPr>
            <a:r>
              <a:rPr kumimoji="0" lang="uk" sz="1800" b="0" i="0" u="none" strike="noStrike" kern="1200" cap="none" spc="0" normalizeH="0" baseline="0" noProof="0" dirty="0">
                <a:ln>
                  <a:noFill/>
                </a:ln>
                <a:solidFill>
                  <a:srgbClr val="FFFFFF"/>
                </a:solidFill>
                <a:effectLst/>
                <a:uLnTx/>
                <a:uFillTx/>
                <a:latin typeface="Calibri"/>
                <a:ea typeface="Open Sans"/>
                <a:cs typeface="Open Sans"/>
                <a:sym typeface="Open Sans"/>
              </a:rPr>
              <a:t>Для видалення клієнтка повинна зручно лежати, сидіти навпочіпки або стояти з піднятою однією ногою. </a:t>
            </a:r>
            <a:r>
              <a:rPr kumimoji="0" lang="en-US" sz="1800" b="0" i="0" u="none" strike="noStrike" kern="1200" cap="none" spc="0" normalizeH="0" baseline="0" noProof="0" dirty="0">
                <a:ln>
                  <a:noFill/>
                </a:ln>
                <a:solidFill>
                  <a:srgbClr val="FFFFFF"/>
                </a:solidFill>
                <a:effectLst/>
                <a:uLnTx/>
                <a:uFillTx/>
                <a:latin typeface="Calibri"/>
                <a:ea typeface="Open Sans"/>
                <a:cs typeface="Open Sans"/>
                <a:sym typeface="Open Sans"/>
              </a:rPr>
              <a:t>DVR</a:t>
            </a:r>
            <a:r>
              <a:rPr kumimoji="0" lang="uk" sz="1800" b="0" i="0" u="none" strike="noStrike" kern="1200" cap="none" spc="0" normalizeH="0" baseline="0" noProof="0" dirty="0">
                <a:ln>
                  <a:noFill/>
                </a:ln>
                <a:solidFill>
                  <a:srgbClr val="FFFFFF"/>
                </a:solidFill>
                <a:effectLst/>
                <a:uLnTx/>
                <a:uFillTx/>
                <a:latin typeface="Calibri"/>
                <a:ea typeface="Open Sans"/>
                <a:cs typeface="Open Sans"/>
                <a:sym typeface="Open Sans"/>
              </a:rPr>
              <a:t> може видалити або клієнтка, або медичний працівник. Особа, яка його видаляє, повинна пальцем зачепити </a:t>
            </a:r>
            <a:r>
              <a:rPr kumimoji="0" lang="en-US" sz="1800" b="0" i="0" u="none" strike="noStrike" kern="1200" cap="none" spc="0" normalizeH="0" baseline="0" noProof="0" dirty="0">
                <a:ln>
                  <a:noFill/>
                </a:ln>
                <a:solidFill>
                  <a:srgbClr val="FFFFFF"/>
                </a:solidFill>
                <a:effectLst/>
                <a:uLnTx/>
                <a:uFillTx/>
                <a:latin typeface="Calibri"/>
                <a:ea typeface="Open Sans"/>
                <a:cs typeface="Open Sans"/>
                <a:sym typeface="Open Sans"/>
              </a:rPr>
              <a:t>DVR</a:t>
            </a:r>
            <a:r>
              <a:rPr kumimoji="0" lang="uk" sz="1800" b="0" i="0" u="none" strike="noStrike" kern="1200" cap="none" spc="0" normalizeH="0" baseline="0" noProof="0" dirty="0">
                <a:ln>
                  <a:noFill/>
                </a:ln>
                <a:solidFill>
                  <a:srgbClr val="FFFFFF"/>
                </a:solidFill>
                <a:effectLst/>
                <a:uLnTx/>
                <a:uFillTx/>
                <a:latin typeface="Calibri"/>
                <a:ea typeface="Open Sans"/>
                <a:cs typeface="Open Sans"/>
                <a:sym typeface="Open Sans"/>
              </a:rPr>
              <a:t> і обережно витягнути його з піхви.</a:t>
            </a:r>
            <a:endParaRPr lang="uk" sz="1800" b="0" i="0" u="none" strike="noStrike" kern="1200" cap="none" spc="0" normalizeH="0" baseline="0" noProof="0" dirty="0">
              <a:ln>
                <a:noFill/>
              </a:ln>
              <a:solidFill>
                <a:srgbClr val="FFFFFF"/>
              </a:solidFill>
              <a:effectLst/>
              <a:uLnTx/>
              <a:uFillTx/>
              <a:latin typeface="Calibri"/>
              <a:ea typeface="Open Sans"/>
              <a:cs typeface="Open Sans"/>
            </a:endParaRPr>
          </a:p>
          <a:p>
            <a:pPr algn="just" defTabSz="609630">
              <a:lnSpc>
                <a:spcPts val="2433"/>
              </a:lnSpc>
              <a:defRPr/>
            </a:pPr>
            <a:r>
              <a:rPr lang="uk" b="1">
                <a:solidFill>
                  <a:srgbClr val="FFFFFF"/>
                </a:solidFill>
                <a:latin typeface="Calibri"/>
                <a:ea typeface="Open Sans Bold"/>
                <a:cs typeface="Open Sans Bold"/>
                <a:sym typeface="Open Sans Bold"/>
              </a:rPr>
              <a:t>Початок використання</a:t>
            </a:r>
            <a:r>
              <a:rPr lang="uk" b="1" dirty="0">
                <a:solidFill>
                  <a:srgbClr val="FFFFFF"/>
                </a:solidFill>
                <a:latin typeface="Calibri"/>
                <a:ea typeface="Open Sans Bold"/>
                <a:cs typeface="Open Sans Bold"/>
                <a:sym typeface="Open Sans Bold"/>
              </a:rPr>
              <a:t> </a:t>
            </a:r>
            <a:r>
              <a:rPr kumimoji="0" lang="uk" sz="1800" b="1" i="0" u="none" strike="noStrike" kern="1200" cap="none" spc="0" normalizeH="0" baseline="0" noProof="0" dirty="0">
                <a:ln>
                  <a:noFill/>
                </a:ln>
                <a:solidFill>
                  <a:srgbClr val="FFFFFF"/>
                </a:solidFill>
                <a:effectLst/>
                <a:uLnTx/>
                <a:uFillTx/>
                <a:latin typeface="Calibri"/>
                <a:ea typeface="Open Sans Bold"/>
                <a:cs typeface="Open Sans Bold"/>
                <a:sym typeface="Open Sans Bold"/>
              </a:rPr>
              <a:t>DVR/Час до початку захисту:</a:t>
            </a:r>
            <a:endParaRPr lang="uk" sz="1800" b="1" i="0" u="none" strike="noStrike" kern="1200" cap="none" spc="0" normalizeH="0" baseline="0" noProof="0" dirty="0">
              <a:ln>
                <a:noFill/>
              </a:ln>
              <a:solidFill>
                <a:srgbClr val="FFFFFF"/>
              </a:solidFill>
              <a:effectLst/>
              <a:uLnTx/>
              <a:uFillTx/>
              <a:latin typeface="Calibri"/>
              <a:ea typeface="Open Sans Bold"/>
              <a:cs typeface="Open Sans Bold"/>
            </a:endParaRPr>
          </a:p>
          <a:p>
            <a:pPr marL="351155" marR="0" lvl="1" indent="-175260" algn="just" defTabSz="609630" rtl="0" eaLnBrk="1" fontAlgn="auto" latinLnBrk="0" hangingPunct="1">
              <a:lnSpc>
                <a:spcPts val="2279"/>
              </a:lnSpc>
              <a:spcBef>
                <a:spcPts val="0"/>
              </a:spcBef>
              <a:spcAft>
                <a:spcPts val="0"/>
              </a:spcAft>
              <a:buClrTx/>
              <a:buSzTx/>
              <a:buFont typeface="Arial"/>
              <a:buChar char="•"/>
              <a:tabLst/>
              <a:defRPr/>
            </a:pPr>
            <a:r>
              <a:rPr kumimoji="0" lang="uk" sz="1800" b="0" i="0" u="none" strike="noStrike" kern="1200" cap="none" spc="0" normalizeH="0" baseline="0" noProof="0" dirty="0">
                <a:ln>
                  <a:noFill/>
                </a:ln>
                <a:solidFill>
                  <a:srgbClr val="FFFFFF"/>
                </a:solidFill>
                <a:effectLst/>
                <a:uLnTx/>
                <a:uFillTx/>
                <a:latin typeface="Calibri"/>
                <a:ea typeface="Open Sans"/>
                <a:cs typeface="Open Sans"/>
                <a:sym typeface="Open Sans"/>
              </a:rPr>
              <a:t>Захист починається через 24 години після введення.</a:t>
            </a:r>
            <a:endParaRPr lang="uk" sz="1800" b="0" i="0" u="none" strike="noStrike" kern="1200" cap="none" spc="0" normalizeH="0" baseline="0" noProof="0" dirty="0">
              <a:ln>
                <a:noFill/>
              </a:ln>
              <a:solidFill>
                <a:srgbClr val="FFFFFF"/>
              </a:solidFill>
              <a:effectLst/>
              <a:uLnTx/>
              <a:uFillTx/>
              <a:latin typeface="Calibri"/>
              <a:ea typeface="Open Sans"/>
              <a:cs typeface="Open Sans"/>
            </a:endParaRPr>
          </a:p>
          <a:p>
            <a:pPr algn="just" defTabSz="609630">
              <a:lnSpc>
                <a:spcPts val="2433"/>
              </a:lnSpc>
              <a:defRPr/>
            </a:pPr>
            <a:r>
              <a:rPr kumimoji="0" lang="uk" sz="1800" b="1" i="0" u="none" strike="noStrike" kern="1200" cap="none" spc="0" normalizeH="0" baseline="0" noProof="0">
                <a:ln>
                  <a:noFill/>
                </a:ln>
                <a:solidFill>
                  <a:srgbClr val="FFFFFF"/>
                </a:solidFill>
                <a:effectLst/>
                <a:uLnTx/>
                <a:uFillTx/>
                <a:latin typeface="Calibri"/>
                <a:ea typeface="Open Sans Bold"/>
                <a:cs typeface="Open Sans Bold"/>
                <a:sym typeface="Open Sans Bold"/>
              </a:rPr>
              <a:t>Подальше використання </a:t>
            </a:r>
            <a:r>
              <a:rPr lang="uk" b="1">
                <a:solidFill>
                  <a:srgbClr val="FFFFFF"/>
                </a:solidFill>
                <a:latin typeface="Calibri"/>
                <a:ea typeface="Open Sans Bold"/>
                <a:cs typeface="Open Sans Bold"/>
                <a:sym typeface="Open Sans Bold"/>
              </a:rPr>
              <a:t>кільця з </a:t>
            </a:r>
            <a:r>
              <a:rPr kumimoji="0" lang="en-US" sz="1800" b="1" i="0" u="none" strike="noStrike" kern="1200" cap="none" spc="0" normalizeH="0" baseline="0" noProof="0" dirty="0">
                <a:ln>
                  <a:noFill/>
                </a:ln>
                <a:solidFill>
                  <a:srgbClr val="FFFFFF"/>
                </a:solidFill>
                <a:effectLst/>
                <a:uLnTx/>
                <a:uFillTx/>
                <a:latin typeface="Calibri"/>
                <a:ea typeface="Open Sans Bold"/>
                <a:cs typeface="Open Sans Bold"/>
                <a:sym typeface="Open Sans Bold"/>
              </a:rPr>
              <a:t>DVR</a:t>
            </a:r>
            <a:r>
              <a:rPr kumimoji="0" lang="uk" sz="1800" b="1" i="0" u="none" strike="noStrike" kern="1200" cap="none" spc="0" normalizeH="0" baseline="0" noProof="0" dirty="0">
                <a:ln>
                  <a:noFill/>
                </a:ln>
                <a:solidFill>
                  <a:srgbClr val="FFFFFF"/>
                </a:solidFill>
                <a:effectLst/>
                <a:uLnTx/>
                <a:uFillTx/>
                <a:latin typeface="Calibri"/>
                <a:ea typeface="Open Sans Bold"/>
                <a:cs typeface="Open Sans Bold"/>
                <a:sym typeface="Open Sans Bold"/>
              </a:rPr>
              <a:t>:</a:t>
            </a:r>
          </a:p>
          <a:p>
            <a:pPr marL="375285" lvl="1" indent="-187325" algn="just" defTabSz="609630">
              <a:lnSpc>
                <a:spcPts val="2433"/>
              </a:lnSpc>
              <a:buFont typeface="Arial"/>
              <a:buChar char="•"/>
              <a:defRPr/>
            </a:pPr>
            <a:r>
              <a:rPr kumimoji="0" lang="en-US" sz="1800" b="0" i="0" u="none" strike="noStrike" kern="1200" cap="none" spc="0" normalizeH="0" baseline="0" noProof="0" dirty="0">
                <a:ln>
                  <a:noFill/>
                </a:ln>
                <a:solidFill>
                  <a:srgbClr val="FFFFFF"/>
                </a:solidFill>
                <a:effectLst/>
                <a:uLnTx/>
                <a:uFillTx/>
                <a:latin typeface="Calibri"/>
                <a:ea typeface="Open Sans"/>
                <a:cs typeface="Open Sans"/>
                <a:sym typeface="Open Sans"/>
              </a:rPr>
              <a:t>DVR</a:t>
            </a:r>
            <a:r>
              <a:rPr kumimoji="0" lang="uk" sz="1800" b="0" i="0" u="none" strike="noStrike" kern="1200" cap="none" spc="0" normalizeH="0" baseline="0" noProof="0" dirty="0">
                <a:ln>
                  <a:noFill/>
                </a:ln>
                <a:solidFill>
                  <a:srgbClr val="FFFFFF"/>
                </a:solidFill>
                <a:effectLst/>
                <a:uLnTx/>
                <a:uFillTx/>
                <a:latin typeface="Calibri"/>
                <a:ea typeface="Open Sans"/>
                <a:cs typeface="Open Sans"/>
                <a:sym typeface="Open Sans"/>
              </a:rPr>
              <a:t> призначений для перебування у піхві протягом 1 місяця після введення, незалежно від часу/частоти статевих актів (для тих, хто хоче підтримувати захист). Його не слід видаляти одразу після статевого акту, і він може залишатися на місці під час менструації. Через 1 місяць його слід видалити та замінити новим </a:t>
            </a:r>
            <a:r>
              <a:rPr lang="uk" dirty="0">
                <a:solidFill>
                  <a:srgbClr val="FFFFFF"/>
                </a:solidFill>
                <a:latin typeface="Calibri"/>
                <a:ea typeface="Open Sans"/>
                <a:cs typeface="Open Sans"/>
                <a:sym typeface="Open Sans"/>
              </a:rPr>
              <a:t>кільцем з </a:t>
            </a:r>
            <a:r>
              <a:rPr kumimoji="0" lang="en-US" sz="1800" b="0" i="0" u="none" strike="noStrike" kern="1200" cap="none" spc="0" normalizeH="0" baseline="0" noProof="0">
                <a:ln>
                  <a:noFill/>
                </a:ln>
                <a:solidFill>
                  <a:srgbClr val="FFFFFF"/>
                </a:solidFill>
                <a:effectLst/>
                <a:uLnTx/>
                <a:uFillTx/>
                <a:latin typeface="Calibri"/>
                <a:ea typeface="Open Sans"/>
                <a:cs typeface="Open Sans"/>
                <a:sym typeface="Open Sans"/>
              </a:rPr>
              <a:t>DVR</a:t>
            </a:r>
            <a:r>
              <a:rPr kumimoji="0" lang="uk" sz="1800" b="0" i="0" u="none" strike="noStrike" kern="1200" cap="none" spc="0" normalizeH="0" baseline="0" noProof="0">
                <a:ln>
                  <a:noFill/>
                </a:ln>
                <a:solidFill>
                  <a:srgbClr val="FFFFFF"/>
                </a:solidFill>
                <a:effectLst/>
                <a:uLnTx/>
                <a:uFillTx/>
                <a:latin typeface="Calibri"/>
                <a:ea typeface="Open Sans"/>
                <a:cs typeface="Open Sans"/>
                <a:sym typeface="Open Sans"/>
              </a:rPr>
              <a:t>.</a:t>
            </a:r>
            <a:endParaRPr lang="uk" sz="1800" b="0" i="0" u="none" strike="noStrike" kern="1200" cap="none" spc="0" normalizeH="0" baseline="0" noProof="0">
              <a:ln>
                <a:noFill/>
              </a:ln>
              <a:solidFill>
                <a:srgbClr val="FFFFFF"/>
              </a:solidFill>
              <a:effectLst/>
              <a:uLnTx/>
              <a:uFillTx/>
              <a:latin typeface="Calibri"/>
              <a:ea typeface="Open Sans"/>
              <a:cs typeface="Open Sans"/>
            </a:endParaRPr>
          </a:p>
          <a:p>
            <a:pPr algn="just" defTabSz="609630">
              <a:lnSpc>
                <a:spcPts val="2433"/>
              </a:lnSpc>
              <a:defRPr/>
            </a:pPr>
            <a:r>
              <a:rPr kumimoji="0" lang="uk" sz="1800" b="1" i="0" u="none" strike="noStrike" kern="1200" cap="none" spc="0" normalizeH="0" baseline="0" noProof="0" dirty="0">
                <a:ln>
                  <a:noFill/>
                </a:ln>
                <a:solidFill>
                  <a:srgbClr val="FFFFFF"/>
                </a:solidFill>
                <a:effectLst/>
                <a:uLnTx/>
                <a:uFillTx/>
                <a:latin typeface="Calibri"/>
                <a:ea typeface="Open Sans Bold"/>
                <a:cs typeface="Open Sans Bold"/>
                <a:sym typeface="Open Sans Bold"/>
              </a:rPr>
              <a:t>Припинення </a:t>
            </a:r>
            <a:r>
              <a:rPr lang="uk" b="1" dirty="0">
                <a:solidFill>
                  <a:srgbClr val="FFFFFF"/>
                </a:solidFill>
                <a:latin typeface="Calibri"/>
                <a:ea typeface="Open Sans Bold"/>
                <a:cs typeface="Open Sans Bold"/>
                <a:sym typeface="Open Sans Bold"/>
              </a:rPr>
              <a:t>використання кільця з </a:t>
            </a:r>
            <a:r>
              <a:rPr kumimoji="0" lang="en-US" sz="1800" b="1" i="0" u="none" strike="noStrike" kern="1200" cap="none" spc="0" normalizeH="0" baseline="0" noProof="0" dirty="0">
                <a:ln>
                  <a:noFill/>
                </a:ln>
                <a:solidFill>
                  <a:srgbClr val="FFFFFF"/>
                </a:solidFill>
                <a:effectLst/>
                <a:uLnTx/>
                <a:uFillTx/>
                <a:latin typeface="Calibri"/>
                <a:ea typeface="Open Sans Bold"/>
                <a:cs typeface="Open Sans Bold"/>
                <a:sym typeface="Open Sans Bold"/>
              </a:rPr>
              <a:t>DVR</a:t>
            </a:r>
            <a:r>
              <a:rPr kumimoji="0" lang="uk" sz="1800" b="1" i="0" u="none" strike="noStrike" kern="1200" cap="none" spc="0" normalizeH="0" baseline="0" noProof="0" dirty="0">
                <a:ln>
                  <a:noFill/>
                </a:ln>
                <a:solidFill>
                  <a:srgbClr val="FFFFFF"/>
                </a:solidFill>
                <a:effectLst/>
                <a:uLnTx/>
                <a:uFillTx/>
                <a:latin typeface="Calibri"/>
                <a:ea typeface="Open Sans Bold"/>
                <a:cs typeface="Open Sans Bold"/>
                <a:sym typeface="Open Sans Bold"/>
              </a:rPr>
              <a:t>:</a:t>
            </a:r>
            <a:endParaRPr lang="uk" sz="1800" b="1" i="0" u="none" strike="noStrike" kern="1200" cap="none" spc="0" normalizeH="0" baseline="0" noProof="0" dirty="0">
              <a:ln>
                <a:noFill/>
              </a:ln>
              <a:solidFill>
                <a:srgbClr val="FFFFFF"/>
              </a:solidFill>
              <a:effectLst/>
              <a:uLnTx/>
              <a:uFillTx/>
              <a:latin typeface="Calibri"/>
              <a:ea typeface="Open Sans Bold"/>
              <a:cs typeface="Open Sans Bold"/>
            </a:endParaRPr>
          </a:p>
          <a:p>
            <a:pPr marL="375285" marR="0" lvl="1" indent="-187325" algn="just" defTabSz="609630" rtl="0" eaLnBrk="1" fontAlgn="auto" latinLnBrk="0" hangingPunct="1">
              <a:lnSpc>
                <a:spcPts val="2433"/>
              </a:lnSpc>
              <a:spcBef>
                <a:spcPts val="0"/>
              </a:spcBef>
              <a:spcAft>
                <a:spcPts val="0"/>
              </a:spcAft>
              <a:buClrTx/>
              <a:buSzTx/>
              <a:buFont typeface="Arial"/>
              <a:buChar char="•"/>
              <a:tabLst/>
              <a:defRPr/>
            </a:pPr>
            <a:r>
              <a:rPr kumimoji="0" lang="uk" sz="1800" b="0" i="0" u="none" strike="noStrike" kern="1200" cap="none" spc="0" normalizeH="0" baseline="0" noProof="0" dirty="0">
                <a:ln>
                  <a:noFill/>
                </a:ln>
                <a:solidFill>
                  <a:srgbClr val="FFFFFF"/>
                </a:solidFill>
                <a:effectLst/>
                <a:uLnTx/>
                <a:uFillTx/>
                <a:latin typeface="Calibri"/>
                <a:ea typeface="Open Sans Light"/>
                <a:cs typeface="Open Sans Light"/>
                <a:sym typeface="Open Sans Light"/>
              </a:rPr>
              <a:t>Вийміть </a:t>
            </a:r>
            <a:r>
              <a:rPr lang="en-US" err="1">
                <a:solidFill>
                  <a:srgbClr val="FFFFFF"/>
                </a:solidFill>
                <a:latin typeface="Calibri"/>
                <a:ea typeface="Open Sans Light"/>
                <a:cs typeface="Open Sans Light"/>
                <a:sym typeface="Open Sans Light"/>
              </a:rPr>
              <a:t>кільце</a:t>
            </a:r>
            <a:r>
              <a:rPr kumimoji="0" lang="uk" sz="1800" b="0" i="0" u="none" strike="noStrike" kern="1200" cap="none" spc="0" normalizeH="0" baseline="0" noProof="0" dirty="0">
                <a:ln>
                  <a:noFill/>
                </a:ln>
                <a:solidFill>
                  <a:srgbClr val="FFFFFF"/>
                </a:solidFill>
                <a:effectLst/>
                <a:uLnTx/>
                <a:uFillTx/>
                <a:latin typeface="Calibri"/>
                <a:ea typeface="Open Sans Light"/>
                <a:cs typeface="Open Sans Light"/>
                <a:sym typeface="Open Sans Light"/>
              </a:rPr>
              <a:t>, як зазначено в інструкції. Захист від ВІЛ припиняється одразу після його видалення.</a:t>
            </a:r>
            <a:endParaRPr lang="uk" sz="1800" b="0" i="0" u="none" strike="noStrike" kern="1200" cap="none" spc="0" normalizeH="0" baseline="0" noProof="0" dirty="0">
              <a:ln>
                <a:noFill/>
              </a:ln>
              <a:solidFill>
                <a:srgbClr val="FFFFFF"/>
              </a:solidFill>
              <a:effectLst/>
              <a:uLnTx/>
              <a:uFillTx/>
              <a:latin typeface="Calibri"/>
              <a:ea typeface="Open Sans Light"/>
              <a:cs typeface="Open Sans Light"/>
            </a:endParaRP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41423" y="132080"/>
            <a:ext cx="10331495" cy="526234"/>
          </a:xfrm>
          <a:prstGeom prst="rect">
            <a:avLst/>
          </a:prstGeom>
        </p:spPr>
        <p:txBody>
          <a:bodyPr lIns="0" tIns="0" rIns="0" bIns="0" rtlCol="0" anchor="t">
            <a:spAutoFit/>
          </a:bodyPr>
          <a:lstStyle/>
          <a:p>
            <a:pPr marL="0" marR="0" lvl="0" indent="0" algn="l" defTabSz="609630" rtl="0" eaLnBrk="1" fontAlgn="auto" latinLnBrk="0" hangingPunct="1">
              <a:lnSpc>
                <a:spcPts val="4480"/>
              </a:lnSpc>
              <a:spcBef>
                <a:spcPts val="0"/>
              </a:spcBef>
              <a:spcAft>
                <a:spcPts val="0"/>
              </a:spcAft>
              <a:buClrTx/>
              <a:buSzTx/>
              <a:buFontTx/>
              <a:buNone/>
              <a:tabLst/>
              <a:defRPr/>
            </a:pPr>
            <a:r>
              <a:rPr kumimoji="0" lang="uk" sz="3200" b="1" i="0" u="none" strike="noStrike" kern="1200" cap="none" spc="0" normalizeH="0" baseline="0" noProof="0" dirty="0">
                <a:ln>
                  <a:noFill/>
                </a:ln>
                <a:solidFill>
                  <a:srgbClr val="1F497D"/>
                </a:solidFill>
                <a:effectLst/>
                <a:uLnTx/>
                <a:uFillTx/>
                <a:latin typeface="Roboto Condensed Bold"/>
                <a:ea typeface="Roboto Condensed Bold"/>
                <a:cs typeface="Roboto Condensed Bold"/>
                <a:sym typeface="Roboto Condensed Bold"/>
              </a:rPr>
              <a:t>Короткий опис: </a:t>
            </a:r>
            <a:r>
              <a:rPr kumimoji="0" lang="en-US" sz="3200" b="1" i="0" u="none" strike="noStrike" kern="1200" cap="none" spc="0" normalizeH="0" baseline="0" noProof="0" dirty="0">
                <a:ln>
                  <a:noFill/>
                </a:ln>
                <a:solidFill>
                  <a:srgbClr val="1F497D"/>
                </a:solidFill>
                <a:effectLst/>
                <a:uLnTx/>
                <a:uFillTx/>
                <a:latin typeface="Roboto Condensed Bold"/>
                <a:ea typeface="Roboto Condensed Bold"/>
                <a:cs typeface="Roboto Condensed Bold"/>
                <a:sym typeface="Roboto Condensed Bold"/>
              </a:rPr>
              <a:t>DVR</a:t>
            </a:r>
            <a:endParaRPr kumimoji="0" lang="uk" sz="3200" b="1" i="0" u="none" strike="noStrike" kern="1200" cap="none" spc="0" normalizeH="0" baseline="0" noProof="0" dirty="0">
              <a:ln>
                <a:noFill/>
              </a:ln>
              <a:solidFill>
                <a:srgbClr val="1F497D"/>
              </a:solidFill>
              <a:effectLst/>
              <a:uLnTx/>
              <a:uFillTx/>
              <a:latin typeface="Roboto Condensed Bold"/>
              <a:ea typeface="Roboto Condensed Bold"/>
              <a:cs typeface="Roboto Condensed Bold"/>
              <a:sym typeface="Roboto Condensed Bold"/>
            </a:endParaRPr>
          </a:p>
        </p:txBody>
      </p:sp>
      <p:grpSp>
        <p:nvGrpSpPr>
          <p:cNvPr id="3" name="Group 3"/>
          <p:cNvGrpSpPr/>
          <p:nvPr/>
        </p:nvGrpSpPr>
        <p:grpSpPr>
          <a:xfrm>
            <a:off x="1" y="956305"/>
            <a:ext cx="12192000" cy="5901695"/>
            <a:chOff x="0" y="0"/>
            <a:chExt cx="4544630" cy="2304206"/>
          </a:xfrm>
        </p:grpSpPr>
        <p:sp>
          <p:nvSpPr>
            <p:cNvPr id="4" name="Freeform 4"/>
            <p:cNvSpPr/>
            <p:nvPr/>
          </p:nvSpPr>
          <p:spPr>
            <a:xfrm>
              <a:off x="0" y="0"/>
              <a:ext cx="4544630" cy="2304206"/>
            </a:xfrm>
            <a:custGeom>
              <a:avLst/>
              <a:gdLst/>
              <a:ahLst/>
              <a:cxnLst/>
              <a:rect l="l" t="t" r="r" b="b"/>
              <a:pathLst>
                <a:path w="4544630" h="2304206">
                  <a:moveTo>
                    <a:pt x="0" y="0"/>
                  </a:moveTo>
                  <a:lnTo>
                    <a:pt x="4544630" y="0"/>
                  </a:lnTo>
                  <a:lnTo>
                    <a:pt x="4544630" y="2304206"/>
                  </a:lnTo>
                  <a:lnTo>
                    <a:pt x="0" y="2304206"/>
                  </a:lnTo>
                  <a:close/>
                </a:path>
              </a:pathLst>
            </a:custGeom>
            <a:solidFill>
              <a:srgbClr val="48AEA8"/>
            </a:solidFill>
          </p:spPr>
        </p:sp>
        <p:sp>
          <p:nvSpPr>
            <p:cNvPr id="5" name="TextBox 5"/>
            <p:cNvSpPr txBox="1"/>
            <p:nvPr/>
          </p:nvSpPr>
          <p:spPr>
            <a:xfrm>
              <a:off x="0" y="47625"/>
              <a:ext cx="4544630" cy="2256581"/>
            </a:xfrm>
            <a:prstGeom prst="rect">
              <a:avLst/>
            </a:prstGeom>
          </p:spPr>
          <p:txBody>
            <a:bodyPr lIns="33867" tIns="33867" rIns="33867" bIns="33867" rtlCol="0" anchor="ctr"/>
            <a:lstStyle/>
            <a:p>
              <a:pPr marL="0" marR="0" lvl="0" indent="0" algn="ctr" defTabSz="609630" rtl="0" eaLnBrk="1" fontAlgn="auto" latinLnBrk="0" hangingPunct="1">
                <a:lnSpc>
                  <a:spcPts val="106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sp>
        <p:nvSpPr>
          <p:cNvPr id="6" name="TextBox 6"/>
          <p:cNvSpPr txBox="1"/>
          <p:nvPr/>
        </p:nvSpPr>
        <p:spPr>
          <a:xfrm>
            <a:off x="619126" y="2189298"/>
            <a:ext cx="10421072" cy="3154646"/>
          </a:xfrm>
          <a:prstGeom prst="rect">
            <a:avLst/>
          </a:prstGeom>
        </p:spPr>
        <p:txBody>
          <a:bodyPr wrap="square" lIns="0" tIns="0" rIns="0" bIns="0" rtlCol="0" anchor="t">
            <a:spAutoFit/>
          </a:bodyPr>
          <a:lstStyle/>
          <a:p>
            <a:pPr marL="342900" marR="0" lvl="0" indent="-342900" algn="just" defTabSz="609630" rtl="0" eaLnBrk="1" fontAlgn="auto" latinLnBrk="0" hangingPunct="1">
              <a:lnSpc>
                <a:spcPts val="3115"/>
              </a:lnSpc>
              <a:spcBef>
                <a:spcPts val="0"/>
              </a:spcBef>
              <a:spcAft>
                <a:spcPts val="0"/>
              </a:spcAft>
              <a:buClrTx/>
              <a:buSzTx/>
              <a:buFont typeface="Wingdings" panose="05000000000000000000" pitchFamily="2" charset="2"/>
              <a:buChar char="Ø"/>
              <a:tabLst/>
              <a:defRPr/>
            </a:pPr>
            <a:r>
              <a:rPr kumimoji="0" lang="uk" sz="2225" b="0" i="0" u="none" strike="noStrike" kern="1200" cap="none" spc="0" normalizeH="0" baseline="0" noProof="0" dirty="0">
                <a:ln>
                  <a:noFill/>
                </a:ln>
                <a:solidFill>
                  <a:srgbClr val="FFFFFF"/>
                </a:solidFill>
                <a:effectLst/>
                <a:uLnTx/>
                <a:uFillTx/>
                <a:latin typeface="Open Sans"/>
                <a:ea typeface="Open Sans"/>
                <a:cs typeface="Open Sans"/>
                <a:sym typeface="Open Sans"/>
              </a:rPr>
              <a:t>Якщо клієнт усвідомлює, що забув (або з якоїсь іншої причини не зробив цього) повторно вставити </a:t>
            </a:r>
            <a:r>
              <a:rPr kumimoji="0" lang="en-US" sz="2225" b="0" i="0" u="none" strike="noStrike" kern="1200" cap="none" spc="0" normalizeH="0" baseline="0" noProof="0" dirty="0">
                <a:ln>
                  <a:noFill/>
                </a:ln>
                <a:solidFill>
                  <a:srgbClr val="FFFFFF"/>
                </a:solidFill>
                <a:effectLst/>
                <a:uLnTx/>
                <a:uFillTx/>
                <a:latin typeface="Open Sans"/>
                <a:ea typeface="Open Sans"/>
                <a:cs typeface="Open Sans"/>
                <a:sym typeface="Open Sans"/>
              </a:rPr>
              <a:t>DVR</a:t>
            </a:r>
            <a:r>
              <a:rPr kumimoji="0" lang="uk" sz="2225" b="0" i="0" u="none" strike="noStrike" kern="1200" cap="none" spc="0" normalizeH="0" baseline="0" noProof="0" dirty="0">
                <a:ln>
                  <a:noFill/>
                </a:ln>
                <a:solidFill>
                  <a:srgbClr val="FFFFFF"/>
                </a:solidFill>
                <a:effectLst/>
                <a:uLnTx/>
                <a:uFillTx/>
                <a:latin typeface="Open Sans"/>
                <a:ea typeface="Open Sans"/>
                <a:cs typeface="Open Sans"/>
                <a:sym typeface="Open Sans"/>
              </a:rPr>
              <a:t> або вставити новий, йому слід вставити його якомога швидше. </a:t>
            </a:r>
            <a:endParaRPr kumimoji="0" lang="en-US" sz="2225" b="0" i="0" u="none" strike="noStrike" kern="1200" cap="none" spc="0" normalizeH="0" baseline="0" noProof="0" dirty="0">
              <a:ln>
                <a:noFill/>
              </a:ln>
              <a:solidFill>
                <a:srgbClr val="FFFFFF"/>
              </a:solidFill>
              <a:effectLst/>
              <a:uLnTx/>
              <a:uFillTx/>
              <a:latin typeface="Open Sans"/>
              <a:ea typeface="Open Sans"/>
              <a:cs typeface="Open Sans"/>
              <a:sym typeface="Open Sans"/>
            </a:endParaRPr>
          </a:p>
          <a:p>
            <a:pPr marL="342900" marR="0" lvl="0" indent="-342900" algn="just" defTabSz="609630" rtl="0" eaLnBrk="1" fontAlgn="auto" latinLnBrk="0" hangingPunct="1">
              <a:lnSpc>
                <a:spcPts val="3115"/>
              </a:lnSpc>
              <a:spcBef>
                <a:spcPts val="0"/>
              </a:spcBef>
              <a:spcAft>
                <a:spcPts val="0"/>
              </a:spcAft>
              <a:buClrTx/>
              <a:buSzTx/>
              <a:buFont typeface="Wingdings" panose="05000000000000000000" pitchFamily="2" charset="2"/>
              <a:buChar char="Ø"/>
              <a:tabLst/>
              <a:defRPr/>
            </a:pPr>
            <a:r>
              <a:rPr kumimoji="0" lang="uk" sz="2225" b="0" i="0" u="none" strike="noStrike" kern="1200" cap="none" spc="0" normalizeH="0" baseline="0" noProof="0" dirty="0">
                <a:ln>
                  <a:noFill/>
                </a:ln>
                <a:solidFill>
                  <a:srgbClr val="FFFFFF"/>
                </a:solidFill>
                <a:effectLst/>
                <a:uLnTx/>
                <a:uFillTx/>
                <a:latin typeface="Open Sans"/>
                <a:ea typeface="Open Sans"/>
                <a:cs typeface="Open Sans"/>
                <a:sym typeface="Open Sans"/>
              </a:rPr>
              <a:t>Тим, хто не використовує </a:t>
            </a:r>
            <a:r>
              <a:rPr kumimoji="0" lang="en-US" sz="2225" b="0" i="0" u="none" strike="noStrike" kern="1200" cap="none" spc="0" normalizeH="0" baseline="0" noProof="0" dirty="0">
                <a:ln>
                  <a:noFill/>
                </a:ln>
                <a:solidFill>
                  <a:srgbClr val="FFFFFF"/>
                </a:solidFill>
                <a:effectLst/>
                <a:uLnTx/>
                <a:uFillTx/>
                <a:latin typeface="Open Sans"/>
                <a:ea typeface="Open Sans"/>
                <a:cs typeface="Open Sans"/>
                <a:sym typeface="Open Sans"/>
              </a:rPr>
              <a:t>DVR</a:t>
            </a:r>
            <a:r>
              <a:rPr kumimoji="0" lang="uk" sz="2225" b="0" i="0" u="none" strike="noStrike" kern="1200" cap="none" spc="0" normalizeH="0" baseline="0" noProof="0" dirty="0">
                <a:ln>
                  <a:noFill/>
                </a:ln>
                <a:solidFill>
                  <a:srgbClr val="FFFFFF"/>
                </a:solidFill>
                <a:effectLst/>
                <a:uLnTx/>
                <a:uFillTx/>
                <a:latin typeface="Open Sans"/>
                <a:ea typeface="Open Sans"/>
                <a:cs typeface="Open Sans"/>
                <a:sym typeface="Open Sans"/>
              </a:rPr>
              <a:t> або використовує його недостатньо довго для забезпечення захисту, що збігається з контактом(ами) ВІЛ, може знадобитися повторне тестування на ВІЛ та клінічне обстеження на предмет показань до постконтактної профілактики (PEP) та підозри на інтенсивну імунну відповідь (AHI).</a:t>
            </a:r>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41423" y="132080"/>
            <a:ext cx="10331495" cy="526234"/>
          </a:xfrm>
          <a:prstGeom prst="rect">
            <a:avLst/>
          </a:prstGeom>
        </p:spPr>
        <p:txBody>
          <a:bodyPr lIns="0" tIns="0" rIns="0" bIns="0" rtlCol="0" anchor="t">
            <a:spAutoFit/>
          </a:bodyPr>
          <a:lstStyle/>
          <a:p>
            <a:pPr marL="0" marR="0" lvl="0" indent="0" algn="l" defTabSz="609630" rtl="0" eaLnBrk="1" fontAlgn="auto" latinLnBrk="0" hangingPunct="1">
              <a:lnSpc>
                <a:spcPts val="4480"/>
              </a:lnSpc>
              <a:spcBef>
                <a:spcPts val="0"/>
              </a:spcBef>
              <a:spcAft>
                <a:spcPts val="0"/>
              </a:spcAft>
              <a:buClrTx/>
              <a:buSzTx/>
              <a:buFontTx/>
              <a:buNone/>
              <a:tabLst/>
              <a:defRPr/>
            </a:pPr>
            <a:r>
              <a:rPr kumimoji="0" lang="uk" sz="3200" b="1" i="0" u="none" strike="noStrike" kern="1200" cap="none" spc="0" normalizeH="0" baseline="0" noProof="0" dirty="0">
                <a:ln>
                  <a:noFill/>
                </a:ln>
                <a:solidFill>
                  <a:srgbClr val="1F497D"/>
                </a:solidFill>
                <a:effectLst/>
                <a:uLnTx/>
                <a:uFillTx/>
                <a:latin typeface="Roboto Condensed Bold"/>
                <a:ea typeface="Roboto Condensed Bold"/>
                <a:cs typeface="Roboto Condensed Bold"/>
                <a:sym typeface="Roboto Condensed Bold"/>
              </a:rPr>
              <a:t>Короткий зміст: CAB-LA</a:t>
            </a:r>
          </a:p>
        </p:txBody>
      </p:sp>
      <p:grpSp>
        <p:nvGrpSpPr>
          <p:cNvPr id="3" name="Group 3"/>
          <p:cNvGrpSpPr/>
          <p:nvPr/>
        </p:nvGrpSpPr>
        <p:grpSpPr>
          <a:xfrm>
            <a:off x="1" y="685800"/>
            <a:ext cx="12192000" cy="6323982"/>
            <a:chOff x="0" y="0"/>
            <a:chExt cx="4544630" cy="2304206"/>
          </a:xfrm>
        </p:grpSpPr>
        <p:sp>
          <p:nvSpPr>
            <p:cNvPr id="4" name="Freeform 4"/>
            <p:cNvSpPr/>
            <p:nvPr/>
          </p:nvSpPr>
          <p:spPr>
            <a:xfrm>
              <a:off x="0" y="0"/>
              <a:ext cx="4544630" cy="2304206"/>
            </a:xfrm>
            <a:custGeom>
              <a:avLst/>
              <a:gdLst/>
              <a:ahLst/>
              <a:cxnLst/>
              <a:rect l="l" t="t" r="r" b="b"/>
              <a:pathLst>
                <a:path w="4544630" h="2304206">
                  <a:moveTo>
                    <a:pt x="0" y="0"/>
                  </a:moveTo>
                  <a:lnTo>
                    <a:pt x="4544630" y="0"/>
                  </a:lnTo>
                  <a:lnTo>
                    <a:pt x="4544630" y="2304206"/>
                  </a:lnTo>
                  <a:lnTo>
                    <a:pt x="0" y="2304206"/>
                  </a:lnTo>
                  <a:close/>
                </a:path>
              </a:pathLst>
            </a:custGeom>
            <a:solidFill>
              <a:srgbClr val="A93291"/>
            </a:solidFill>
          </p:spPr>
        </p:sp>
        <p:sp>
          <p:nvSpPr>
            <p:cNvPr id="5" name="TextBox 5"/>
            <p:cNvSpPr txBox="1"/>
            <p:nvPr/>
          </p:nvSpPr>
          <p:spPr>
            <a:xfrm>
              <a:off x="0" y="47625"/>
              <a:ext cx="4544630" cy="2256581"/>
            </a:xfrm>
            <a:prstGeom prst="rect">
              <a:avLst/>
            </a:prstGeom>
          </p:spPr>
          <p:txBody>
            <a:bodyPr lIns="33867" tIns="33867" rIns="33867" bIns="33867" rtlCol="0" anchor="ctr"/>
            <a:lstStyle/>
            <a:p>
              <a:pPr marL="0" marR="0" lvl="0" indent="0" algn="ctr" defTabSz="609630" rtl="0" eaLnBrk="1" fontAlgn="auto" latinLnBrk="0" hangingPunct="1">
                <a:lnSpc>
                  <a:spcPts val="106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sp>
        <p:nvSpPr>
          <p:cNvPr id="6" name="TextBox 6"/>
          <p:cNvSpPr txBox="1"/>
          <p:nvPr/>
        </p:nvSpPr>
        <p:spPr>
          <a:xfrm>
            <a:off x="210765" y="825151"/>
            <a:ext cx="11770471" cy="6139117"/>
          </a:xfrm>
          <a:prstGeom prst="rect">
            <a:avLst/>
          </a:prstGeom>
        </p:spPr>
        <p:txBody>
          <a:bodyPr lIns="0" tIns="0" rIns="0" bIns="0" rtlCol="0" anchor="t">
            <a:spAutoFit/>
          </a:bodyPr>
          <a:lstStyle/>
          <a:p>
            <a:pPr marL="0" marR="0" lvl="0" indent="0" algn="just" defTabSz="609630" rtl="0" eaLnBrk="1" fontAlgn="auto" latinLnBrk="0" hangingPunct="1">
              <a:lnSpc>
                <a:spcPts val="2225"/>
              </a:lnSpc>
              <a:spcBef>
                <a:spcPts val="0"/>
              </a:spcBef>
              <a:spcAft>
                <a:spcPts val="0"/>
              </a:spcAft>
              <a:buClrTx/>
              <a:buSzTx/>
              <a:buFontTx/>
              <a:buNone/>
              <a:tabLst/>
              <a:defRPr/>
            </a:pPr>
            <a:r>
              <a:rPr kumimoji="0" lang="uk" sz="1600" b="1" i="0" u="none" strike="noStrike" kern="1200" cap="none" spc="0" normalizeH="0" baseline="0" noProof="0" dirty="0">
                <a:ln>
                  <a:noFill/>
                </a:ln>
                <a:solidFill>
                  <a:srgbClr val="FFFFFF"/>
                </a:solidFill>
                <a:effectLst/>
                <a:uLnTx/>
                <a:uFillTx/>
                <a:latin typeface="Calibri"/>
                <a:ea typeface="Open Sans Bold"/>
                <a:cs typeface="Open Sans Bold"/>
                <a:sym typeface="Open Sans Bold"/>
              </a:rPr>
              <a:t>Загальне використання:</a:t>
            </a:r>
          </a:p>
          <a:p>
            <a:pPr marL="342900" marR="0" lvl="1" indent="-171450" algn="just" defTabSz="609630" rtl="0" eaLnBrk="1" fontAlgn="auto" latinLnBrk="0" hangingPunct="1">
              <a:lnSpc>
                <a:spcPts val="2225"/>
              </a:lnSpc>
              <a:spcBef>
                <a:spcPts val="0"/>
              </a:spcBef>
              <a:spcAft>
                <a:spcPts val="0"/>
              </a:spcAft>
              <a:buClrTx/>
              <a:buSzTx/>
              <a:buFont typeface="Arial"/>
              <a:buChar char="•"/>
              <a:tabLst/>
              <a:defRPr/>
            </a:pPr>
            <a:r>
              <a:rPr kumimoji="0" lang="uk" sz="1600" b="0" i="0" u="none" strike="noStrike" kern="1200" cap="none" spc="0" normalizeH="0" baseline="0" noProof="0" dirty="0">
                <a:ln>
                  <a:noFill/>
                </a:ln>
                <a:solidFill>
                  <a:srgbClr val="FFFFFF"/>
                </a:solidFill>
                <a:effectLst/>
                <a:uLnTx/>
                <a:uFillTx/>
                <a:latin typeface="Calibri"/>
                <a:ea typeface="Open Sans"/>
                <a:cs typeface="Open Sans"/>
                <a:sym typeface="Open Sans"/>
              </a:rPr>
              <a:t>CAB-LA - це ін'єкція, що вводиться внутрішньом'язово.</a:t>
            </a:r>
            <a:endParaRPr lang="uk" sz="1600" b="0" i="0" u="none" strike="noStrike" kern="1200" cap="none" spc="0" normalizeH="0" baseline="0" noProof="0" dirty="0">
              <a:ln>
                <a:noFill/>
              </a:ln>
              <a:solidFill>
                <a:srgbClr val="FFFFFF"/>
              </a:solidFill>
              <a:effectLst/>
              <a:uLnTx/>
              <a:uFillTx/>
              <a:latin typeface="Calibri"/>
              <a:ea typeface="Open Sans"/>
              <a:cs typeface="Open Sans"/>
            </a:endParaRPr>
          </a:p>
          <a:p>
            <a:pPr marL="0" marR="0" lvl="0" indent="0" algn="just" defTabSz="609630" rtl="0" eaLnBrk="1" fontAlgn="auto" latinLnBrk="0" hangingPunct="1">
              <a:lnSpc>
                <a:spcPts val="2225"/>
              </a:lnSpc>
              <a:spcBef>
                <a:spcPts val="0"/>
              </a:spcBef>
              <a:spcAft>
                <a:spcPts val="0"/>
              </a:spcAft>
              <a:buClrTx/>
              <a:buSzTx/>
              <a:buFontTx/>
              <a:buNone/>
              <a:tabLst/>
              <a:defRPr/>
            </a:pPr>
            <a:r>
              <a:rPr kumimoji="0" lang="uk" sz="1600" b="1" i="0" u="none" strike="noStrike" kern="1200" cap="none" spc="0" normalizeH="0" baseline="0" noProof="0" dirty="0">
                <a:ln>
                  <a:noFill/>
                </a:ln>
                <a:solidFill>
                  <a:srgbClr val="FFFFFF"/>
                </a:solidFill>
                <a:effectLst/>
                <a:uLnTx/>
                <a:uFillTx/>
                <a:latin typeface="Calibri"/>
                <a:ea typeface="Open Sans Bold"/>
                <a:cs typeface="Open Sans Bold"/>
                <a:sym typeface="Open Sans Bold"/>
              </a:rPr>
              <a:t>Місце/техніка ін'єкції:</a:t>
            </a:r>
          </a:p>
          <a:p>
            <a:pPr marL="321310" marR="0" lvl="1" indent="-160655" algn="just" defTabSz="609630" rtl="0" eaLnBrk="1" fontAlgn="auto" latinLnBrk="0" hangingPunct="1">
              <a:lnSpc>
                <a:spcPts val="2084"/>
              </a:lnSpc>
              <a:spcBef>
                <a:spcPts val="0"/>
              </a:spcBef>
              <a:spcAft>
                <a:spcPts val="0"/>
              </a:spcAft>
              <a:buClrTx/>
              <a:buSzTx/>
              <a:buFont typeface="Arial"/>
              <a:buChar char="•"/>
              <a:tabLst/>
              <a:defRPr/>
            </a:pPr>
            <a:r>
              <a:rPr kumimoji="0" lang="uk" sz="1600" b="0" i="0" u="none" strike="noStrike" kern="1200" cap="none" spc="0" normalizeH="0" baseline="0" noProof="0" dirty="0">
                <a:ln>
                  <a:noFill/>
                </a:ln>
                <a:solidFill>
                  <a:srgbClr val="FFFFFF"/>
                </a:solidFill>
                <a:effectLst/>
                <a:uLnTx/>
                <a:uFillTx/>
                <a:latin typeface="Calibri"/>
                <a:ea typeface="Open Sans"/>
                <a:cs typeface="Open Sans"/>
                <a:sym typeface="Open Sans"/>
              </a:rPr>
              <a:t>CAB-LA можна вводити як у </a:t>
            </a:r>
            <a:r>
              <a:rPr kumimoji="0" lang="uk" sz="1600" b="0" i="0" u="none" strike="noStrike" kern="1200" cap="none" spc="0" normalizeH="0" baseline="0" noProof="0" dirty="0" err="1">
                <a:ln>
                  <a:noFill/>
                </a:ln>
                <a:solidFill>
                  <a:srgbClr val="FFFFFF"/>
                </a:solidFill>
                <a:effectLst/>
                <a:uLnTx/>
                <a:uFillTx/>
                <a:latin typeface="Calibri"/>
                <a:ea typeface="Open Sans"/>
                <a:cs typeface="Open Sans"/>
                <a:sym typeface="Open Sans"/>
              </a:rPr>
              <a:t>вентросідничний</a:t>
            </a:r>
            <a:r>
              <a:rPr kumimoji="0" lang="uk" sz="1600" b="0" i="0" u="none" strike="noStrike" kern="1200" cap="none" spc="0" normalizeH="0" baseline="0" noProof="0" dirty="0">
                <a:ln>
                  <a:noFill/>
                </a:ln>
                <a:solidFill>
                  <a:srgbClr val="FFFFFF"/>
                </a:solidFill>
                <a:effectLst/>
                <a:uLnTx/>
                <a:uFillTx/>
                <a:latin typeface="Calibri"/>
                <a:ea typeface="Open Sans"/>
                <a:cs typeface="Open Sans"/>
                <a:sym typeface="Open Sans"/>
              </a:rPr>
              <a:t>, так і у </a:t>
            </a:r>
            <a:r>
              <a:rPr kumimoji="0" lang="uk" sz="1600" b="0" i="0" u="none" strike="noStrike" kern="1200" cap="none" spc="0" normalizeH="0" baseline="0" noProof="0" dirty="0" err="1">
                <a:ln>
                  <a:noFill/>
                </a:ln>
                <a:solidFill>
                  <a:srgbClr val="FFFFFF"/>
                </a:solidFill>
                <a:effectLst/>
                <a:uLnTx/>
                <a:uFillTx/>
                <a:latin typeface="Calibri"/>
                <a:ea typeface="Open Sans"/>
                <a:cs typeface="Open Sans"/>
                <a:sym typeface="Open Sans"/>
              </a:rPr>
              <a:t>дорзосідничний</a:t>
            </a:r>
            <a:r>
              <a:rPr kumimoji="0" lang="uk" sz="1600" b="0" i="0" u="none" strike="noStrike" kern="1200" cap="none" spc="0" normalizeH="0" baseline="0" noProof="0" dirty="0">
                <a:ln>
                  <a:noFill/>
                </a:ln>
                <a:solidFill>
                  <a:srgbClr val="FFFFFF"/>
                </a:solidFill>
                <a:effectLst/>
                <a:uLnTx/>
                <a:uFillTx/>
                <a:latin typeface="Calibri"/>
                <a:ea typeface="Open Sans"/>
                <a:cs typeface="Open Sans"/>
                <a:sym typeface="Open Sans"/>
              </a:rPr>
              <a:t> м'яз. У вибраному місці слід використовувати техніку </a:t>
            </a:r>
            <a:r>
              <a:rPr lang="uk" sz="1600" dirty="0">
                <a:solidFill>
                  <a:srgbClr val="FFFFFF"/>
                </a:solidFill>
                <a:latin typeface="Calibri"/>
                <a:ea typeface="Open Sans"/>
                <a:cs typeface="Open Sans"/>
                <a:sym typeface="Open Sans"/>
              </a:rPr>
              <a:t>Z-</a:t>
            </a:r>
            <a:r>
              <a:rPr lang="uk" sz="1600" dirty="0" err="1">
                <a:solidFill>
                  <a:srgbClr val="FFFFFF"/>
                </a:solidFill>
                <a:latin typeface="Calibri"/>
                <a:ea typeface="Open Sans"/>
                <a:cs typeface="Open Sans"/>
                <a:sym typeface="Open Sans"/>
              </a:rPr>
              <a:t>track</a:t>
            </a:r>
            <a:r>
              <a:rPr kumimoji="0" lang="uk" sz="1600" b="0" i="0" u="none" strike="noStrike" kern="1200" cap="none" spc="0" normalizeH="0" baseline="0" noProof="0" dirty="0">
                <a:ln>
                  <a:noFill/>
                </a:ln>
                <a:solidFill>
                  <a:srgbClr val="FFFFFF"/>
                </a:solidFill>
                <a:effectLst/>
                <a:uLnTx/>
                <a:uFillTx/>
                <a:latin typeface="Calibri"/>
                <a:ea typeface="Open Sans"/>
                <a:cs typeface="Open Sans"/>
                <a:sym typeface="Open Sans"/>
              </a:rPr>
              <a:t>, при якій шкіра зміщується безпосередньо перед ін'єкцією, а потім після ін'єкції їй дозволяють повернутися у нормальне положення.</a:t>
            </a:r>
            <a:endParaRPr lang="uk" sz="1600" b="0" i="0" u="none" strike="noStrike" kern="1200" cap="none" spc="0" normalizeH="0" baseline="0" noProof="0" dirty="0">
              <a:ln>
                <a:noFill/>
              </a:ln>
              <a:solidFill>
                <a:srgbClr val="FFFFFF"/>
              </a:solidFill>
              <a:effectLst/>
              <a:uLnTx/>
              <a:uFillTx/>
              <a:latin typeface="Calibri"/>
              <a:ea typeface="Open Sans"/>
              <a:cs typeface="Open Sans"/>
            </a:endParaRPr>
          </a:p>
          <a:p>
            <a:pPr marL="0" marR="0" lvl="0" indent="0" algn="just" defTabSz="609630" rtl="0" eaLnBrk="1" fontAlgn="auto" latinLnBrk="0" hangingPunct="1">
              <a:lnSpc>
                <a:spcPts val="2225"/>
              </a:lnSpc>
              <a:spcBef>
                <a:spcPts val="0"/>
              </a:spcBef>
              <a:spcAft>
                <a:spcPts val="0"/>
              </a:spcAft>
              <a:buClrTx/>
              <a:buSzTx/>
              <a:buFontTx/>
              <a:buNone/>
              <a:tabLst/>
              <a:defRPr/>
            </a:pPr>
            <a:r>
              <a:rPr kumimoji="0" lang="uk" sz="1600" b="1" i="0" u="none" strike="noStrike" kern="1200" cap="none" spc="0" normalizeH="0" baseline="0" noProof="0" dirty="0">
                <a:ln>
                  <a:noFill/>
                </a:ln>
                <a:solidFill>
                  <a:srgbClr val="FFFFFF"/>
                </a:solidFill>
                <a:effectLst/>
                <a:uLnTx/>
                <a:uFillTx/>
                <a:latin typeface="Calibri"/>
                <a:ea typeface="Open Sans Bold"/>
                <a:cs typeface="Open Sans Bold"/>
                <a:sym typeface="Open Sans Bold"/>
              </a:rPr>
              <a:t>Початок CAB-LA/Час до захисту:</a:t>
            </a:r>
          </a:p>
          <a:p>
            <a:pPr marL="321310" marR="0" lvl="1" indent="-160655" algn="just" defTabSz="609630" rtl="0" eaLnBrk="1" fontAlgn="auto" latinLnBrk="0" hangingPunct="1">
              <a:lnSpc>
                <a:spcPts val="2084"/>
              </a:lnSpc>
              <a:spcBef>
                <a:spcPts val="0"/>
              </a:spcBef>
              <a:spcAft>
                <a:spcPts val="0"/>
              </a:spcAft>
              <a:buClrTx/>
              <a:buSzTx/>
              <a:buFont typeface="Arial"/>
              <a:buChar char="•"/>
              <a:tabLst/>
              <a:defRPr/>
            </a:pPr>
            <a:r>
              <a:rPr kumimoji="0" lang="uk" sz="1600" b="0" i="0" u="none" strike="noStrike" kern="1200" cap="none" spc="0" normalizeH="0" baseline="0" noProof="0" dirty="0">
                <a:ln>
                  <a:noFill/>
                </a:ln>
                <a:solidFill>
                  <a:srgbClr val="FFFFFF"/>
                </a:solidFill>
                <a:effectLst/>
                <a:uLnTx/>
                <a:uFillTx/>
                <a:latin typeface="Calibri"/>
                <a:ea typeface="Open Sans"/>
                <a:cs typeface="Open Sans"/>
                <a:sym typeface="Open Sans"/>
              </a:rPr>
              <a:t>Захист починається приблизно через 1 тиждень після першої ін'єкції (ПОЧАТКОВА ІН'ЄКЦІЯ 1).</a:t>
            </a:r>
            <a:endParaRPr lang="uk" sz="1600" b="0" i="0" u="none" strike="noStrike" kern="1200" cap="none" spc="0" normalizeH="0" baseline="0" noProof="0" dirty="0">
              <a:ln>
                <a:noFill/>
              </a:ln>
              <a:solidFill>
                <a:srgbClr val="FFFFFF"/>
              </a:solidFill>
              <a:effectLst/>
              <a:uLnTx/>
              <a:uFillTx/>
              <a:latin typeface="Calibri"/>
              <a:ea typeface="Open Sans"/>
              <a:cs typeface="Open Sans"/>
            </a:endParaRPr>
          </a:p>
          <a:p>
            <a:pPr marL="0" marR="0" lvl="0" indent="0" algn="just" defTabSz="609630" rtl="0" eaLnBrk="1" fontAlgn="auto" latinLnBrk="0" hangingPunct="1">
              <a:lnSpc>
                <a:spcPts val="2225"/>
              </a:lnSpc>
              <a:spcBef>
                <a:spcPts val="0"/>
              </a:spcBef>
              <a:spcAft>
                <a:spcPts val="0"/>
              </a:spcAft>
              <a:buClrTx/>
              <a:buSzTx/>
              <a:buFontTx/>
              <a:buNone/>
              <a:tabLst/>
              <a:defRPr/>
            </a:pPr>
            <a:r>
              <a:rPr kumimoji="0" lang="uk" sz="1600" b="1" i="0" u="none" strike="noStrike" kern="1200" cap="none" spc="0" normalizeH="0" baseline="0" noProof="0" dirty="0">
                <a:ln>
                  <a:noFill/>
                </a:ln>
                <a:solidFill>
                  <a:srgbClr val="FFFFFF"/>
                </a:solidFill>
                <a:effectLst/>
                <a:uLnTx/>
                <a:uFillTx/>
                <a:latin typeface="Calibri"/>
                <a:ea typeface="Open Sans Bold"/>
                <a:cs typeface="Open Sans Bold"/>
                <a:sym typeface="Open Sans Bold"/>
              </a:rPr>
              <a:t>Продовження використання CAB-LA:</a:t>
            </a:r>
          </a:p>
          <a:p>
            <a:pPr marL="342900" lvl="1" indent="-171450" algn="just" defTabSz="609630">
              <a:lnSpc>
                <a:spcPts val="2225"/>
              </a:lnSpc>
              <a:buFont typeface="Arial"/>
              <a:buChar char="•"/>
              <a:defRPr/>
            </a:pPr>
            <a:r>
              <a:rPr kumimoji="0" lang="uk" sz="1600" b="0" i="0" u="none" strike="noStrike" kern="1200" cap="none" spc="0" normalizeH="0" baseline="0" noProof="0" dirty="0">
                <a:ln>
                  <a:noFill/>
                </a:ln>
                <a:solidFill>
                  <a:srgbClr val="FFFFFF"/>
                </a:solidFill>
                <a:effectLst/>
                <a:uLnTx/>
                <a:uFillTx/>
                <a:latin typeface="Calibri"/>
                <a:ea typeface="Open Sans"/>
                <a:cs typeface="Open Sans"/>
                <a:sym typeface="Open Sans"/>
              </a:rPr>
              <a:t>Через 1 місяць після першої ін'єкції (ПОЧАТКОВА ІН'ЄКЦІЯ 1) слід зробити другу ін'єкцію (ПОЧАТКОВА ІН'ЄКЦІЯ 2). Усі повторні </a:t>
            </a:r>
            <a:r>
              <a:rPr kumimoji="0" lang="uk" sz="1600" b="0" i="0" u="none" strike="noStrike" kern="1200" cap="none" spc="0" normalizeH="0" baseline="0" noProof="0">
                <a:ln>
                  <a:noFill/>
                </a:ln>
                <a:solidFill>
                  <a:srgbClr val="FFFFFF"/>
                </a:solidFill>
                <a:effectLst/>
                <a:uLnTx/>
                <a:uFillTx/>
                <a:latin typeface="Calibri"/>
                <a:ea typeface="Open Sans"/>
                <a:cs typeface="Open Sans"/>
                <a:sym typeface="Open Sans"/>
              </a:rPr>
              <a:t>ін'єкції (НАСТУПНІ ІН'ЄКЦІЇ) після</a:t>
            </a:r>
            <a:r>
              <a:rPr lang="uk" sz="1600">
                <a:solidFill>
                  <a:srgbClr val="FFFFFF"/>
                </a:solidFill>
                <a:latin typeface="Calibri"/>
                <a:ea typeface="Open Sans"/>
                <a:cs typeface="Open Sans"/>
                <a:sym typeface="Open Sans"/>
              </a:rPr>
              <a:t> </a:t>
            </a:r>
            <a:r>
              <a:rPr kumimoji="0" lang="uk" sz="1600" b="0" i="0" u="none" strike="noStrike" kern="1200" cap="none" spc="0" normalizeH="0" baseline="0" noProof="0">
                <a:ln>
                  <a:noFill/>
                </a:ln>
                <a:solidFill>
                  <a:srgbClr val="FFFFFF"/>
                </a:solidFill>
                <a:effectLst/>
                <a:uLnTx/>
                <a:uFillTx/>
                <a:latin typeface="Calibri"/>
                <a:ea typeface="Open Sans"/>
                <a:cs typeface="Open Sans"/>
                <a:sym typeface="Open Sans"/>
              </a:rPr>
              <a:t> </a:t>
            </a:r>
            <a:r>
              <a:rPr lang="uk" sz="1600">
                <a:solidFill>
                  <a:srgbClr val="FFFFFF"/>
                </a:solidFill>
                <a:latin typeface="Calibri"/>
                <a:ea typeface="Open Sans"/>
                <a:cs typeface="Open Sans"/>
                <a:sym typeface="Open Sans"/>
              </a:rPr>
              <a:t>ПОЧАТКОВОЇ </a:t>
            </a:r>
            <a:r>
              <a:rPr kumimoji="0" lang="uk" sz="1600" b="0" i="0" u="none" strike="noStrike" kern="1200" cap="none" spc="0" normalizeH="0" baseline="0" noProof="0">
                <a:ln>
                  <a:noFill/>
                </a:ln>
                <a:solidFill>
                  <a:srgbClr val="FFFFFF"/>
                </a:solidFill>
                <a:effectLst/>
                <a:uLnTx/>
                <a:uFillTx/>
                <a:latin typeface="Calibri"/>
                <a:ea typeface="Open Sans"/>
                <a:cs typeface="Open Sans"/>
                <a:sym typeface="Open Sans"/>
              </a:rPr>
              <a:t>ІН'ЄКЦІЇ 2 вводяться кожні 2 місяці. Існує +/- 7-денний інтервал для планування всіх </a:t>
            </a:r>
            <a:r>
              <a:rPr lang="uk" sz="1600">
                <a:solidFill>
                  <a:srgbClr val="FFFFFF"/>
                </a:solidFill>
                <a:latin typeface="Calibri"/>
                <a:ea typeface="Open Sans"/>
                <a:cs typeface="Open Sans"/>
                <a:sym typeface="Open Sans"/>
              </a:rPr>
              <a:t>візитів для </a:t>
            </a:r>
            <a:r>
              <a:rPr lang="uk" sz="1600" dirty="0">
                <a:solidFill>
                  <a:srgbClr val="FFFFFF"/>
                </a:solidFill>
                <a:latin typeface="Calibri"/>
                <a:ea typeface="Open Sans"/>
                <a:cs typeface="Open Sans"/>
                <a:sym typeface="Open Sans"/>
              </a:rPr>
              <a:t>ін'єкцій</a:t>
            </a:r>
            <a:r>
              <a:rPr kumimoji="0" lang="uk" sz="1600" b="0" i="0" u="none" strike="noStrike" kern="1200" cap="none" spc="0" normalizeH="0" baseline="0" noProof="0" dirty="0">
                <a:ln>
                  <a:noFill/>
                </a:ln>
                <a:solidFill>
                  <a:srgbClr val="FFFFFF"/>
                </a:solidFill>
                <a:effectLst/>
                <a:uLnTx/>
                <a:uFillTx/>
                <a:latin typeface="Calibri"/>
                <a:ea typeface="Open Sans"/>
                <a:cs typeface="Open Sans"/>
                <a:sym typeface="Open Sans"/>
              </a:rPr>
              <a:t>.</a:t>
            </a:r>
            <a:endParaRPr lang="uk" sz="1600" b="0" i="0" u="none" strike="noStrike" kern="1200" cap="none" spc="0" normalizeH="0" baseline="0" noProof="0" dirty="0">
              <a:ln>
                <a:noFill/>
              </a:ln>
              <a:solidFill>
                <a:srgbClr val="FFFFFF"/>
              </a:solidFill>
              <a:effectLst/>
              <a:uLnTx/>
              <a:uFillTx/>
              <a:latin typeface="Calibri"/>
              <a:ea typeface="Open Sans"/>
              <a:cs typeface="Open Sans"/>
            </a:endParaRPr>
          </a:p>
          <a:p>
            <a:pPr marL="0" marR="0" lvl="0" indent="0" algn="just" defTabSz="609630" rtl="0" eaLnBrk="1" fontAlgn="auto" latinLnBrk="0" hangingPunct="1">
              <a:lnSpc>
                <a:spcPts val="2225"/>
              </a:lnSpc>
              <a:spcBef>
                <a:spcPts val="0"/>
              </a:spcBef>
              <a:spcAft>
                <a:spcPts val="0"/>
              </a:spcAft>
              <a:buClrTx/>
              <a:buSzTx/>
              <a:buFontTx/>
              <a:buNone/>
              <a:tabLst/>
              <a:defRPr/>
            </a:pPr>
            <a:r>
              <a:rPr kumimoji="0" lang="uk" sz="1600" b="1" i="0" u="none" strike="noStrike" kern="1200" cap="none" spc="0" normalizeH="0" baseline="0" noProof="0" dirty="0">
                <a:ln>
                  <a:noFill/>
                </a:ln>
                <a:solidFill>
                  <a:srgbClr val="FFFFFF"/>
                </a:solidFill>
                <a:effectLst/>
                <a:uLnTx/>
                <a:uFillTx/>
                <a:latin typeface="Calibri"/>
                <a:ea typeface="Open Sans Bold"/>
                <a:cs typeface="Open Sans Bold"/>
                <a:sym typeface="Open Sans Bold"/>
              </a:rPr>
              <a:t>Зупинка CAB-LA:</a:t>
            </a:r>
          </a:p>
          <a:p>
            <a:pPr marL="342900" marR="0" lvl="1" indent="-171450" algn="just" defTabSz="609630" rtl="0" eaLnBrk="1" fontAlgn="auto" latinLnBrk="0" hangingPunct="1">
              <a:lnSpc>
                <a:spcPts val="2225"/>
              </a:lnSpc>
              <a:spcBef>
                <a:spcPts val="0"/>
              </a:spcBef>
              <a:spcAft>
                <a:spcPts val="0"/>
              </a:spcAft>
              <a:buClrTx/>
              <a:buSzTx/>
              <a:buFont typeface="Arial"/>
              <a:buChar char="•"/>
              <a:tabLst/>
              <a:defRPr/>
            </a:pPr>
            <a:r>
              <a:rPr kumimoji="0" lang="uk" sz="1600" b="0" i="0" u="none" strike="noStrike" kern="1200" cap="none" spc="0" normalizeH="0" baseline="0" noProof="0" dirty="0">
                <a:ln>
                  <a:noFill/>
                </a:ln>
                <a:solidFill>
                  <a:srgbClr val="FFFFFF"/>
                </a:solidFill>
                <a:effectLst/>
                <a:uLnTx/>
                <a:uFillTx/>
                <a:latin typeface="Calibri"/>
                <a:ea typeface="Open Sans Light"/>
                <a:cs typeface="Open Sans Light"/>
                <a:sym typeface="Open Sans Light"/>
              </a:rPr>
              <a:t>Тривалість захисту після останньої ін'єкції залежить від типу останньої ін'єкції, а саме:</a:t>
            </a:r>
            <a:endParaRPr lang="uk" sz="1600" b="0" i="0" u="none" strike="noStrike" kern="1200" cap="none" spc="0" normalizeH="0" baseline="0" noProof="0" dirty="0">
              <a:ln>
                <a:noFill/>
              </a:ln>
              <a:solidFill>
                <a:srgbClr val="FFFFFF"/>
              </a:solidFill>
              <a:effectLst/>
              <a:uLnTx/>
              <a:uFillTx/>
              <a:latin typeface="Calibri"/>
              <a:ea typeface="Open Sans Light"/>
              <a:cs typeface="Open Sans Light"/>
            </a:endParaRPr>
          </a:p>
          <a:p>
            <a:pPr marL="686435" marR="0" lvl="2" indent="-228600" algn="just" defTabSz="609630" rtl="0" eaLnBrk="1" fontAlgn="auto" latinLnBrk="0" hangingPunct="1">
              <a:lnSpc>
                <a:spcPts val="2225"/>
              </a:lnSpc>
              <a:spcBef>
                <a:spcPts val="0"/>
              </a:spcBef>
              <a:spcAft>
                <a:spcPts val="0"/>
              </a:spcAft>
              <a:buClrTx/>
              <a:buSzTx/>
              <a:buFont typeface="Arial"/>
              <a:buChar char="⚬"/>
              <a:tabLst/>
              <a:defRPr/>
            </a:pPr>
            <a:r>
              <a:rPr kumimoji="0" lang="uk" sz="1600" b="0" i="0" u="none" strike="noStrike" kern="1200" cap="none" spc="0" normalizeH="0" baseline="0" noProof="0" dirty="0">
                <a:ln>
                  <a:noFill/>
                </a:ln>
                <a:solidFill>
                  <a:srgbClr val="FFFFFF"/>
                </a:solidFill>
                <a:effectLst/>
                <a:uLnTx/>
                <a:uFillTx/>
                <a:latin typeface="Calibri"/>
                <a:ea typeface="Open Sans Light"/>
                <a:cs typeface="Open Sans Light"/>
                <a:sym typeface="Open Sans Light"/>
              </a:rPr>
              <a:t>Якщо останньою ін'єкцією була </a:t>
            </a:r>
            <a:r>
              <a:rPr lang="uk" sz="1600" dirty="0">
                <a:solidFill>
                  <a:srgbClr val="FFFFFF"/>
                </a:solidFill>
                <a:latin typeface="Calibri"/>
                <a:ea typeface="Open Sans Light"/>
                <a:cs typeface="Open Sans Light"/>
                <a:sym typeface="Open Sans Light"/>
              </a:rPr>
              <a:t>ПОЧАТКОВА</a:t>
            </a:r>
            <a:r>
              <a:rPr kumimoji="0" lang="uk" sz="1600" b="0" i="0" u="none" strike="noStrike" kern="1200" cap="none" spc="0" normalizeH="0" baseline="0" noProof="0" dirty="0">
                <a:ln>
                  <a:noFill/>
                </a:ln>
                <a:solidFill>
                  <a:srgbClr val="FFFFFF"/>
                </a:solidFill>
                <a:effectLst/>
                <a:uLnTx/>
                <a:uFillTx/>
                <a:latin typeface="Calibri"/>
                <a:ea typeface="Open Sans Light"/>
                <a:cs typeface="Open Sans Light"/>
                <a:sym typeface="Open Sans Light"/>
              </a:rPr>
              <a:t> ІН'ЄКЦІЯ 1, захист від ВІЛ закінчується через 1 місяць після дати останньої ін'єкції.</a:t>
            </a:r>
            <a:endParaRPr lang="uk" sz="1600" b="0" i="0" u="none" strike="noStrike" kern="1200" cap="none" spc="0" normalizeH="0" baseline="0" noProof="0" dirty="0">
              <a:ln>
                <a:noFill/>
              </a:ln>
              <a:solidFill>
                <a:srgbClr val="FFFFFF"/>
              </a:solidFill>
              <a:effectLst/>
              <a:uLnTx/>
              <a:uFillTx/>
              <a:latin typeface="Calibri"/>
              <a:ea typeface="Open Sans Light"/>
              <a:cs typeface="Open Sans Light"/>
            </a:endParaRPr>
          </a:p>
          <a:p>
            <a:pPr marL="686435" lvl="2" indent="-228600" algn="just" defTabSz="609630">
              <a:lnSpc>
                <a:spcPts val="2225"/>
              </a:lnSpc>
              <a:buFont typeface="Arial"/>
              <a:buChar char="⚬"/>
              <a:defRPr/>
            </a:pPr>
            <a:r>
              <a:rPr kumimoji="0" lang="uk" sz="1600" b="0" i="0" u="none" strike="noStrike" kern="1200" cap="none" spc="0" normalizeH="0" baseline="0" noProof="0">
                <a:ln>
                  <a:noFill/>
                </a:ln>
                <a:solidFill>
                  <a:srgbClr val="FFFFFF"/>
                </a:solidFill>
                <a:effectLst/>
                <a:uLnTx/>
                <a:uFillTx/>
                <a:latin typeface="Calibri"/>
                <a:ea typeface="Open Sans Light"/>
                <a:cs typeface="Open Sans Light"/>
                <a:sym typeface="Open Sans Light"/>
              </a:rPr>
              <a:t>Якщо остання ін'єкція була</a:t>
            </a:r>
            <a:r>
              <a:rPr lang="uk" sz="1600">
                <a:solidFill>
                  <a:srgbClr val="FFFFFF"/>
                </a:solidFill>
                <a:latin typeface="Calibri"/>
                <a:ea typeface="Open Sans Light"/>
                <a:cs typeface="Open Sans Light"/>
                <a:sym typeface="Open Sans Light"/>
              </a:rPr>
              <a:t> ПОЧАТКОВА</a:t>
            </a:r>
            <a:r>
              <a:rPr kumimoji="0" lang="uk" sz="1600" b="0" i="0" u="none" strike="noStrike" kern="1200" cap="none" spc="0" normalizeH="0" baseline="0" noProof="0">
                <a:ln>
                  <a:noFill/>
                </a:ln>
                <a:solidFill>
                  <a:srgbClr val="FFFFFF"/>
                </a:solidFill>
                <a:effectLst/>
                <a:uLnTx/>
                <a:uFillTx/>
                <a:latin typeface="Calibri"/>
                <a:ea typeface="Open Sans Light"/>
                <a:cs typeface="Open Sans Light"/>
                <a:sym typeface="Open Sans Light"/>
              </a:rPr>
              <a:t> </a:t>
            </a:r>
            <a:r>
              <a:rPr lang="uk" sz="1600">
                <a:solidFill>
                  <a:srgbClr val="FFFFFF"/>
                </a:solidFill>
                <a:latin typeface="Calibri"/>
                <a:ea typeface="Open Sans Light"/>
                <a:cs typeface="Open Sans Light"/>
                <a:sym typeface="Open Sans Light"/>
              </a:rPr>
              <a:t>ІН'ЄКЦІЯ</a:t>
            </a:r>
            <a:r>
              <a:rPr kumimoji="0" lang="uk" sz="1600" b="0" i="0" u="none" strike="noStrike" kern="1200" cap="none" spc="0" normalizeH="0" baseline="0" noProof="0">
                <a:ln>
                  <a:noFill/>
                </a:ln>
                <a:solidFill>
                  <a:srgbClr val="FFFFFF"/>
                </a:solidFill>
                <a:effectLst/>
                <a:uLnTx/>
                <a:uFillTx/>
                <a:latin typeface="Calibri"/>
                <a:ea typeface="Open Sans Light"/>
                <a:cs typeface="Open Sans Light"/>
                <a:sym typeface="Open Sans Light"/>
              </a:rPr>
              <a:t> 2 або</a:t>
            </a:r>
            <a:r>
              <a:rPr lang="uk" sz="1600">
                <a:solidFill>
                  <a:srgbClr val="FFFFFF"/>
                </a:solidFill>
                <a:latin typeface="Calibri"/>
                <a:ea typeface="Open Sans Light"/>
                <a:cs typeface="Open Sans Light"/>
                <a:sym typeface="Open Sans Light"/>
              </a:rPr>
              <a:t> ПОСЛІДУЮЧА</a:t>
            </a:r>
            <a:r>
              <a:rPr kumimoji="0" lang="uk" sz="1600" b="0" i="0" u="none" strike="noStrike" kern="1200" cap="none" spc="0" normalizeH="0" baseline="0" noProof="0">
                <a:ln>
                  <a:noFill/>
                </a:ln>
                <a:solidFill>
                  <a:srgbClr val="FFFFFF"/>
                </a:solidFill>
                <a:effectLst/>
                <a:uLnTx/>
                <a:uFillTx/>
                <a:latin typeface="Calibri"/>
                <a:ea typeface="Open Sans Light"/>
                <a:cs typeface="Open Sans Light"/>
                <a:sym typeface="Open Sans Light"/>
              </a:rPr>
              <a:t> </a:t>
            </a:r>
            <a:r>
              <a:rPr lang="uk" sz="1600">
                <a:solidFill>
                  <a:srgbClr val="FFFFFF"/>
                </a:solidFill>
                <a:latin typeface="Calibri"/>
                <a:ea typeface="Open Sans Light"/>
                <a:cs typeface="Open Sans Light"/>
                <a:sym typeface="Open Sans Light"/>
              </a:rPr>
              <a:t>ІН'ЄКЦІЯ</a:t>
            </a:r>
            <a:r>
              <a:rPr kumimoji="0" lang="uk" sz="1600" b="0" i="0" u="none" strike="noStrike" kern="1200" cap="none" spc="0" normalizeH="0" baseline="0" noProof="0">
                <a:ln>
                  <a:noFill/>
                </a:ln>
                <a:solidFill>
                  <a:srgbClr val="FFFFFF"/>
                </a:solidFill>
                <a:effectLst/>
                <a:uLnTx/>
                <a:uFillTx/>
                <a:latin typeface="Calibri"/>
                <a:ea typeface="Open Sans Light"/>
                <a:cs typeface="Open Sans Light"/>
                <a:sym typeface="Open Sans Light"/>
              </a:rPr>
              <a:t> захист від ВІЛ закінчується через 2 місяці </a:t>
            </a:r>
            <a:r>
              <a:rPr kumimoji="0" lang="uk" sz="1600" b="0" i="0" u="none" strike="noStrike" kern="1200" cap="none" spc="0" normalizeH="0" baseline="0" noProof="0" dirty="0">
                <a:ln>
                  <a:noFill/>
                </a:ln>
                <a:solidFill>
                  <a:srgbClr val="FFFFFF"/>
                </a:solidFill>
                <a:effectLst/>
                <a:uLnTx/>
                <a:uFillTx/>
                <a:latin typeface="Calibri"/>
                <a:ea typeface="Open Sans Light"/>
                <a:cs typeface="Open Sans Light"/>
                <a:sym typeface="Open Sans Light"/>
              </a:rPr>
              <a:t>після дати останньої ін'єкції.</a:t>
            </a:r>
            <a:endParaRPr lang="uk" sz="1600" b="0" i="0" u="none" strike="noStrike" kern="1200" cap="none" spc="0" normalizeH="0" baseline="0" noProof="0" dirty="0">
              <a:ln>
                <a:noFill/>
              </a:ln>
              <a:solidFill>
                <a:srgbClr val="FFFFFF"/>
              </a:solidFill>
              <a:effectLst/>
              <a:uLnTx/>
              <a:uFillTx/>
              <a:latin typeface="Calibri"/>
              <a:ea typeface="Open Sans Light"/>
              <a:cs typeface="Open Sans Light"/>
            </a:endParaRPr>
          </a:p>
          <a:p>
            <a:pPr marL="342900" marR="0" lvl="1" indent="-171450" algn="just" defTabSz="609630" rtl="0" eaLnBrk="1" fontAlgn="auto" latinLnBrk="0" hangingPunct="1">
              <a:lnSpc>
                <a:spcPts val="2225"/>
              </a:lnSpc>
              <a:spcBef>
                <a:spcPts val="0"/>
              </a:spcBef>
              <a:spcAft>
                <a:spcPts val="0"/>
              </a:spcAft>
              <a:buClrTx/>
              <a:buSzTx/>
              <a:buFont typeface="Arial"/>
              <a:buChar char="•"/>
              <a:tabLst/>
              <a:defRPr/>
            </a:pPr>
            <a:r>
              <a:rPr kumimoji="0" lang="uk" sz="1600" b="0" i="0" u="none" strike="noStrike" kern="1200" cap="none" spc="0" normalizeH="0" baseline="0" noProof="0" dirty="0">
                <a:ln>
                  <a:noFill/>
                </a:ln>
                <a:solidFill>
                  <a:srgbClr val="FFFFFF"/>
                </a:solidFill>
                <a:effectLst/>
                <a:uLnTx/>
                <a:uFillTx/>
                <a:latin typeface="Calibri"/>
                <a:ea typeface="Open Sans Light"/>
                <a:cs typeface="Open Sans Light"/>
                <a:sym typeface="Open Sans Light"/>
              </a:rPr>
              <a:t>Після останньої ін'єкції каботегравір (CAB) залишається в організмі приблизно 1 рік («хвостовий» період). Протягом «хвостового» періоду (10-11 місяців після останньої ін'єкції) рівні CAB занадто низькі, щоб забезпечити захист, і клієнт, який заразився ВІЛ протягом «хвостового» періоду, може мати ризик затримки виявлення ВІЛ за допомогою тестів на ВІЛ у майбутньому та/або розвитку резистентності до препаратів проти ВІЛ. Тому рекомендуються щоквартальні подальші візити протягом 1 року після останньої ін'єкції.</a:t>
            </a:r>
            <a:endParaRPr lang="uk" sz="1600" b="0" i="0" u="none" strike="noStrike" kern="1200" cap="none" spc="0" normalizeH="0" baseline="0" noProof="0" dirty="0">
              <a:ln>
                <a:noFill/>
              </a:ln>
              <a:solidFill>
                <a:srgbClr val="FFFFFF"/>
              </a:solidFill>
              <a:effectLst/>
              <a:uLnTx/>
              <a:uFillTx/>
              <a:latin typeface="Calibri"/>
              <a:ea typeface="Open Sans Light"/>
              <a:cs typeface="Open Sans Light"/>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153402"/>
            <a:ext cx="2032697" cy="2005099"/>
            <a:chOff x="0" y="0"/>
            <a:chExt cx="4065395" cy="4010199"/>
          </a:xfrm>
        </p:grpSpPr>
        <p:sp>
          <p:nvSpPr>
            <p:cNvPr id="3" name="Freeform 3"/>
            <p:cNvSpPr/>
            <p:nvPr/>
          </p:nvSpPr>
          <p:spPr>
            <a:xfrm rot="1758426">
              <a:off x="513774" y="558324"/>
              <a:ext cx="3037848" cy="2893550"/>
            </a:xfrm>
            <a:custGeom>
              <a:avLst/>
              <a:gdLst/>
              <a:ahLst/>
              <a:cxnLst/>
              <a:rect l="l" t="t" r="r" b="b"/>
              <a:pathLst>
                <a:path w="3037848" h="2893550">
                  <a:moveTo>
                    <a:pt x="0" y="0"/>
                  </a:moveTo>
                  <a:lnTo>
                    <a:pt x="3037848" y="0"/>
                  </a:lnTo>
                  <a:lnTo>
                    <a:pt x="3037848" y="2893551"/>
                  </a:lnTo>
                  <a:lnTo>
                    <a:pt x="0" y="28935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212165" y="1184567"/>
              <a:ext cx="1641065" cy="1641065"/>
            </a:xfrm>
            <a:custGeom>
              <a:avLst/>
              <a:gdLst/>
              <a:ahLst/>
              <a:cxnLst/>
              <a:rect l="l" t="t" r="r" b="b"/>
              <a:pathLst>
                <a:path w="1641065" h="1641065">
                  <a:moveTo>
                    <a:pt x="0" y="0"/>
                  </a:moveTo>
                  <a:lnTo>
                    <a:pt x="1641065" y="0"/>
                  </a:lnTo>
                  <a:lnTo>
                    <a:pt x="1641065" y="1641065"/>
                  </a:lnTo>
                  <a:lnTo>
                    <a:pt x="0" y="1641065"/>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sp>
        <p:nvSpPr>
          <p:cNvPr id="5" name="Freeform 5"/>
          <p:cNvSpPr/>
          <p:nvPr/>
        </p:nvSpPr>
        <p:spPr>
          <a:xfrm>
            <a:off x="1195910" y="2347701"/>
            <a:ext cx="3991009" cy="3790253"/>
          </a:xfrm>
          <a:custGeom>
            <a:avLst/>
            <a:gdLst/>
            <a:ahLst/>
            <a:cxnLst/>
            <a:rect l="l" t="t" r="r" b="b"/>
            <a:pathLst>
              <a:path w="5986513" h="5685380">
                <a:moveTo>
                  <a:pt x="0" y="0"/>
                </a:moveTo>
                <a:lnTo>
                  <a:pt x="5986512" y="0"/>
                </a:lnTo>
                <a:lnTo>
                  <a:pt x="5986512" y="5685381"/>
                </a:lnTo>
                <a:lnTo>
                  <a:pt x="0" y="5685381"/>
                </a:lnTo>
                <a:lnTo>
                  <a:pt x="0" y="0"/>
                </a:lnTo>
                <a:close/>
              </a:path>
            </a:pathLst>
          </a:custGeom>
          <a:blipFill>
            <a:blip r:embed="rId6"/>
            <a:stretch>
              <a:fillRect/>
            </a:stretch>
          </a:blipFill>
        </p:spPr>
      </p:sp>
      <p:sp>
        <p:nvSpPr>
          <p:cNvPr id="6" name="TextBox 6"/>
          <p:cNvSpPr txBox="1"/>
          <p:nvPr/>
        </p:nvSpPr>
        <p:spPr>
          <a:xfrm>
            <a:off x="2032698" y="774700"/>
            <a:ext cx="10965039" cy="436017"/>
          </a:xfrm>
          <a:prstGeom prst="rect">
            <a:avLst/>
          </a:prstGeom>
        </p:spPr>
        <p:txBody>
          <a:bodyPr lIns="0" tIns="0" rIns="0" bIns="0" rtlCol="0" anchor="t">
            <a:spAutoFit/>
          </a:bodyPr>
          <a:lstStyle/>
          <a:p>
            <a:pPr defTabSz="609630">
              <a:lnSpc>
                <a:spcPts val="3435"/>
              </a:lnSpc>
            </a:pPr>
            <a:r>
              <a:rPr lang="ru-RU" sz="3734" b="1" dirty="0" err="1">
                <a:solidFill>
                  <a:srgbClr val="48AEA8"/>
                </a:solidFill>
                <a:latin typeface="Roboto Condensed Bold"/>
                <a:ea typeface="Roboto Condensed Bold"/>
                <a:cs typeface="Roboto Condensed Bold"/>
                <a:sym typeface="Roboto Condensed Bold"/>
              </a:rPr>
              <a:t>Встановлення</a:t>
            </a:r>
            <a:r>
              <a:rPr lang="uk" sz="3734" b="1" dirty="0">
                <a:solidFill>
                  <a:srgbClr val="48AEA8"/>
                </a:solidFill>
                <a:latin typeface="Roboto Condensed Bold"/>
                <a:ea typeface="Roboto Condensed Bold"/>
                <a:cs typeface="Roboto Condensed Bold"/>
                <a:sym typeface="Roboto Condensed Bold"/>
              </a:rPr>
              <a:t> DVR</a:t>
            </a:r>
          </a:p>
        </p:txBody>
      </p:sp>
      <p:sp>
        <p:nvSpPr>
          <p:cNvPr id="7" name="TextBox 7"/>
          <p:cNvSpPr txBox="1"/>
          <p:nvPr/>
        </p:nvSpPr>
        <p:spPr>
          <a:xfrm>
            <a:off x="5902361" y="3364593"/>
            <a:ext cx="5218752" cy="1795363"/>
          </a:xfrm>
          <a:prstGeom prst="rect">
            <a:avLst/>
          </a:prstGeom>
        </p:spPr>
        <p:txBody>
          <a:bodyPr lIns="0" tIns="0" rIns="0" bIns="0" rtlCol="0" anchor="t">
            <a:spAutoFit/>
          </a:bodyPr>
          <a:lstStyle/>
          <a:p>
            <a:pPr defTabSz="609630">
              <a:lnSpc>
                <a:spcPts val="2842"/>
              </a:lnSpc>
            </a:pPr>
            <a:r>
              <a:rPr lang="uk" sz="2561" dirty="0">
                <a:solidFill>
                  <a:srgbClr val="000000"/>
                </a:solidFill>
                <a:latin typeface="Open Sans"/>
                <a:ea typeface="Open Sans"/>
                <a:cs typeface="Open Sans"/>
                <a:sym typeface="Open Sans"/>
              </a:rPr>
              <a:t>Тримайте </a:t>
            </a:r>
            <a:r>
              <a:rPr lang="en-US" sz="2561" dirty="0">
                <a:solidFill>
                  <a:srgbClr val="000000"/>
                </a:solidFill>
                <a:latin typeface="Open Sans"/>
                <a:ea typeface="Open Sans"/>
                <a:cs typeface="Open Sans"/>
                <a:sym typeface="Open Sans"/>
              </a:rPr>
              <a:t>DVR</a:t>
            </a:r>
            <a:r>
              <a:rPr lang="uk" sz="2561" dirty="0">
                <a:solidFill>
                  <a:srgbClr val="000000"/>
                </a:solidFill>
                <a:latin typeface="Open Sans"/>
                <a:ea typeface="Open Sans"/>
                <a:cs typeface="Open Sans"/>
                <a:sym typeface="Open Sans"/>
              </a:rPr>
              <a:t> між великим та вказівним пальцями, повертаючи його у формі цифри вісім (8) або стискаючи боки разом.</a:t>
            </a:r>
          </a:p>
        </p:txBody>
      </p:sp>
      <p:sp>
        <p:nvSpPr>
          <p:cNvPr id="8" name="TextBox 8"/>
          <p:cNvSpPr txBox="1"/>
          <p:nvPr/>
        </p:nvSpPr>
        <p:spPr>
          <a:xfrm>
            <a:off x="2032698" y="1537900"/>
            <a:ext cx="10965039" cy="436017"/>
          </a:xfrm>
          <a:prstGeom prst="rect">
            <a:avLst/>
          </a:prstGeom>
        </p:spPr>
        <p:txBody>
          <a:bodyPr lIns="0" tIns="0" rIns="0" bIns="0" rtlCol="0" anchor="t">
            <a:spAutoFit/>
          </a:bodyPr>
          <a:lstStyle/>
          <a:p>
            <a:pPr defTabSz="609630">
              <a:lnSpc>
                <a:spcPts val="3435"/>
              </a:lnSpc>
            </a:pPr>
            <a:r>
              <a:rPr lang="uk" sz="3734" b="1" dirty="0">
                <a:solidFill>
                  <a:srgbClr val="000000"/>
                </a:solidFill>
                <a:latin typeface="Roboto Condensed Bold"/>
                <a:ea typeface="Roboto Condensed Bold"/>
                <a:cs typeface="Roboto Condensed Bold"/>
                <a:sym typeface="Roboto Condensed Bold"/>
              </a:rPr>
              <a:t>Крок 4: Встановлення </a:t>
            </a:r>
            <a:r>
              <a:rPr lang="en-US" sz="3734" b="1" dirty="0">
                <a:solidFill>
                  <a:srgbClr val="000000"/>
                </a:solidFill>
                <a:latin typeface="Roboto Condensed Bold"/>
                <a:ea typeface="Roboto Condensed Bold"/>
                <a:cs typeface="Roboto Condensed Bold"/>
                <a:sym typeface="Roboto Condensed Bold"/>
              </a:rPr>
              <a:t>DVR</a:t>
            </a:r>
            <a:endParaRPr lang="uk" sz="3734" b="1" dirty="0">
              <a:solidFill>
                <a:srgbClr val="000000"/>
              </a:solidFill>
              <a:latin typeface="Roboto Condensed Bold"/>
              <a:ea typeface="Roboto Condensed Bold"/>
              <a:cs typeface="Roboto Condensed Bold"/>
              <a:sym typeface="Roboto Condensed Bold"/>
            </a:endParaRPr>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41423" y="132080"/>
            <a:ext cx="10331495" cy="526234"/>
          </a:xfrm>
          <a:prstGeom prst="rect">
            <a:avLst/>
          </a:prstGeom>
        </p:spPr>
        <p:txBody>
          <a:bodyPr lIns="0" tIns="0" rIns="0" bIns="0" rtlCol="0" anchor="t">
            <a:spAutoFit/>
          </a:bodyPr>
          <a:lstStyle/>
          <a:p>
            <a:pPr marL="0" marR="0" lvl="0" indent="0" algn="l" defTabSz="609630" rtl="0" eaLnBrk="1" fontAlgn="auto" latinLnBrk="0" hangingPunct="1">
              <a:lnSpc>
                <a:spcPts val="4480"/>
              </a:lnSpc>
              <a:spcBef>
                <a:spcPts val="0"/>
              </a:spcBef>
              <a:spcAft>
                <a:spcPts val="0"/>
              </a:spcAft>
              <a:buClrTx/>
              <a:buSzTx/>
              <a:buFontTx/>
              <a:buNone/>
              <a:tabLst/>
              <a:defRPr/>
            </a:pPr>
            <a:r>
              <a:rPr kumimoji="0" lang="uk" sz="3200" b="1" i="0" u="none" strike="noStrike" kern="1200" cap="none" spc="0" normalizeH="0" baseline="0" noProof="0" dirty="0">
                <a:ln>
                  <a:noFill/>
                </a:ln>
                <a:solidFill>
                  <a:srgbClr val="1F497D"/>
                </a:solidFill>
                <a:effectLst/>
                <a:uLnTx/>
                <a:uFillTx/>
                <a:latin typeface="Roboto Condensed Bold"/>
                <a:ea typeface="Roboto Condensed Bold"/>
                <a:cs typeface="Roboto Condensed Bold"/>
                <a:sym typeface="Roboto Condensed Bold"/>
              </a:rPr>
              <a:t>Короткий зміст: CAB-LA</a:t>
            </a:r>
          </a:p>
        </p:txBody>
      </p:sp>
      <p:grpSp>
        <p:nvGrpSpPr>
          <p:cNvPr id="3" name="Group 3"/>
          <p:cNvGrpSpPr/>
          <p:nvPr/>
        </p:nvGrpSpPr>
        <p:grpSpPr>
          <a:xfrm>
            <a:off x="0" y="839168"/>
            <a:ext cx="12192000" cy="6018832"/>
            <a:chOff x="0" y="0"/>
            <a:chExt cx="4544630" cy="2304206"/>
          </a:xfrm>
        </p:grpSpPr>
        <p:sp>
          <p:nvSpPr>
            <p:cNvPr id="4" name="Freeform 4"/>
            <p:cNvSpPr/>
            <p:nvPr/>
          </p:nvSpPr>
          <p:spPr>
            <a:xfrm>
              <a:off x="0" y="0"/>
              <a:ext cx="4544630" cy="2304206"/>
            </a:xfrm>
            <a:custGeom>
              <a:avLst/>
              <a:gdLst/>
              <a:ahLst/>
              <a:cxnLst/>
              <a:rect l="l" t="t" r="r" b="b"/>
              <a:pathLst>
                <a:path w="4544630" h="2304206">
                  <a:moveTo>
                    <a:pt x="0" y="0"/>
                  </a:moveTo>
                  <a:lnTo>
                    <a:pt x="4544630" y="0"/>
                  </a:lnTo>
                  <a:lnTo>
                    <a:pt x="4544630" y="2304206"/>
                  </a:lnTo>
                  <a:lnTo>
                    <a:pt x="0" y="2304206"/>
                  </a:lnTo>
                  <a:close/>
                </a:path>
              </a:pathLst>
            </a:custGeom>
            <a:solidFill>
              <a:srgbClr val="A93291"/>
            </a:solidFill>
          </p:spPr>
        </p:sp>
        <p:sp>
          <p:nvSpPr>
            <p:cNvPr id="5" name="TextBox 5"/>
            <p:cNvSpPr txBox="1"/>
            <p:nvPr/>
          </p:nvSpPr>
          <p:spPr>
            <a:xfrm>
              <a:off x="0" y="47625"/>
              <a:ext cx="4544630" cy="2256581"/>
            </a:xfrm>
            <a:prstGeom prst="rect">
              <a:avLst/>
            </a:prstGeom>
          </p:spPr>
          <p:txBody>
            <a:bodyPr lIns="33867" tIns="33867" rIns="33867" bIns="33867" rtlCol="0" anchor="ctr"/>
            <a:lstStyle/>
            <a:p>
              <a:pPr marL="0" marR="0" lvl="0" indent="0" algn="ctr" defTabSz="609630" rtl="0" eaLnBrk="1" fontAlgn="auto" latinLnBrk="0" hangingPunct="1">
                <a:lnSpc>
                  <a:spcPts val="106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sp>
        <p:nvSpPr>
          <p:cNvPr id="6" name="TextBox 6"/>
          <p:cNvSpPr txBox="1"/>
          <p:nvPr/>
        </p:nvSpPr>
        <p:spPr>
          <a:xfrm>
            <a:off x="441960" y="1722154"/>
            <a:ext cx="11308079" cy="3413691"/>
          </a:xfrm>
          <a:prstGeom prst="rect">
            <a:avLst/>
          </a:prstGeom>
        </p:spPr>
        <p:txBody>
          <a:bodyPr wrap="square" lIns="0" tIns="0" rIns="0" bIns="0" rtlCol="0" anchor="t">
            <a:spAutoFit/>
          </a:bodyPr>
          <a:lstStyle/>
          <a:p>
            <a:pPr marL="342900" marR="0" lvl="0" indent="-342900" algn="just" defTabSz="609630" rtl="0" eaLnBrk="1" fontAlgn="auto" latinLnBrk="0" hangingPunct="1">
              <a:lnSpc>
                <a:spcPts val="3213"/>
              </a:lnSpc>
              <a:spcBef>
                <a:spcPts val="0"/>
              </a:spcBef>
              <a:spcAft>
                <a:spcPts val="1200"/>
              </a:spcAft>
              <a:buClrTx/>
              <a:buSzTx/>
              <a:buFont typeface="Wingdings" panose="05000000000000000000" pitchFamily="2" charset="2"/>
              <a:buChar char="Ø"/>
              <a:tabLst/>
              <a:defRPr/>
            </a:pPr>
            <a:r>
              <a:rPr kumimoji="0" lang="uk" sz="2400" b="0" i="0" u="none" strike="noStrike" kern="1200" cap="none" spc="0" normalizeH="0" baseline="0" noProof="0" dirty="0">
                <a:ln>
                  <a:noFill/>
                </a:ln>
                <a:solidFill>
                  <a:srgbClr val="FFFFFF"/>
                </a:solidFill>
                <a:effectLst/>
                <a:uLnTx/>
                <a:uFillTx/>
                <a:latin typeface="Open Sans"/>
                <a:ea typeface="Open Sans"/>
                <a:cs typeface="Open Sans"/>
                <a:sym typeface="Open Sans"/>
              </a:rPr>
              <a:t>Якщо клієнт пропускає ін'єкцію CAB-LA, лікар повинен визначити, чи потрібно перезапускати CAB-LA з ПЕРШОЇ ТА 2-Ї ІН'ЄКЦІЇ (з інтервалом в один місяць), ґрунтуючись на тривалості часу з моменту останньої ін'єкції та типі останньої введеної ін'єкції (якщо &gt; 2 місяці з моменту ПЕРШОЇ ІН'ЄКЦІЇ або &gt; 3 місяці з моменту ПЕРШОЇ ІН'ЄКЦІЇ 2 чи ПІДСУМОК ВІН'ЄКЦІЇ). </a:t>
            </a:r>
            <a:endPar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endParaRPr>
          </a:p>
          <a:p>
            <a:pPr marL="342900" marR="0" lvl="0" indent="-342900" algn="just" defTabSz="609630" rtl="0" eaLnBrk="1" fontAlgn="auto" latinLnBrk="0" hangingPunct="1">
              <a:lnSpc>
                <a:spcPts val="3213"/>
              </a:lnSpc>
              <a:spcBef>
                <a:spcPts val="0"/>
              </a:spcBef>
              <a:spcAft>
                <a:spcPts val="1200"/>
              </a:spcAft>
              <a:buClrTx/>
              <a:buSzTx/>
              <a:buFont typeface="Wingdings" panose="05000000000000000000" pitchFamily="2" charset="2"/>
              <a:buChar char="Ø"/>
              <a:tabLst/>
              <a:defRPr/>
            </a:pPr>
            <a:r>
              <a:rPr kumimoji="0" lang="uk" sz="2400" b="0" i="0" u="none" strike="noStrike" kern="1200" cap="none" spc="0" normalizeH="0" baseline="0" noProof="0" dirty="0">
                <a:ln>
                  <a:noFill/>
                </a:ln>
                <a:solidFill>
                  <a:srgbClr val="FFFFFF"/>
                </a:solidFill>
                <a:effectLst/>
                <a:uLnTx/>
                <a:uFillTx/>
                <a:latin typeface="Open Sans"/>
                <a:ea typeface="Open Sans"/>
                <a:cs typeface="Open Sans"/>
                <a:sym typeface="Open Sans"/>
              </a:rPr>
              <a:t>В іншому випадку заплановану ін'єкцію можна відновити, незважаючи на затримку/пропущений візит.</a:t>
            </a:r>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98910" y="132080"/>
            <a:ext cx="10331495" cy="526234"/>
          </a:xfrm>
          <a:prstGeom prst="rect">
            <a:avLst/>
          </a:prstGeom>
        </p:spPr>
        <p:txBody>
          <a:bodyPr lIns="0" tIns="0" rIns="0" bIns="0" rtlCol="0" anchor="t">
            <a:spAutoFit/>
          </a:bodyPr>
          <a:lstStyle/>
          <a:p>
            <a:pPr marL="0" marR="0" lvl="0" indent="0" algn="l" defTabSz="609630" rtl="0" eaLnBrk="1" fontAlgn="auto" latinLnBrk="0" hangingPunct="1">
              <a:lnSpc>
                <a:spcPts val="4480"/>
              </a:lnSpc>
              <a:spcBef>
                <a:spcPts val="0"/>
              </a:spcBef>
              <a:spcAft>
                <a:spcPts val="0"/>
              </a:spcAft>
              <a:buClrTx/>
              <a:buSzTx/>
              <a:buFontTx/>
              <a:buNone/>
              <a:tabLst/>
              <a:defRPr/>
            </a:pPr>
            <a:r>
              <a:rPr kumimoji="0" lang="uk" sz="3200" b="1" i="0" u="none" strike="noStrike" kern="1200" cap="none" spc="0" normalizeH="0" baseline="0" noProof="0" dirty="0">
                <a:ln>
                  <a:noFill/>
                </a:ln>
                <a:solidFill>
                  <a:srgbClr val="1F497D"/>
                </a:solidFill>
                <a:effectLst/>
                <a:uLnTx/>
                <a:uFillTx/>
                <a:latin typeface="Roboto Condensed Bold"/>
                <a:ea typeface="Roboto Condensed Bold"/>
                <a:cs typeface="Roboto Condensed Bold"/>
                <a:sym typeface="Roboto Condensed Bold"/>
              </a:rPr>
              <a:t>Короткий зміст: LEN</a:t>
            </a:r>
          </a:p>
        </p:txBody>
      </p:sp>
      <p:grpSp>
        <p:nvGrpSpPr>
          <p:cNvPr id="3" name="Group 3"/>
          <p:cNvGrpSpPr/>
          <p:nvPr/>
        </p:nvGrpSpPr>
        <p:grpSpPr>
          <a:xfrm>
            <a:off x="1" y="685800"/>
            <a:ext cx="12192000" cy="6276564"/>
            <a:chOff x="0" y="0"/>
            <a:chExt cx="4523762" cy="2286929"/>
          </a:xfrm>
        </p:grpSpPr>
        <p:sp>
          <p:nvSpPr>
            <p:cNvPr id="4" name="Freeform 4"/>
            <p:cNvSpPr/>
            <p:nvPr/>
          </p:nvSpPr>
          <p:spPr>
            <a:xfrm>
              <a:off x="0" y="0"/>
              <a:ext cx="4523762" cy="2286929"/>
            </a:xfrm>
            <a:custGeom>
              <a:avLst/>
              <a:gdLst/>
              <a:ahLst/>
              <a:cxnLst/>
              <a:rect l="l" t="t" r="r" b="b"/>
              <a:pathLst>
                <a:path w="4523762" h="2286929">
                  <a:moveTo>
                    <a:pt x="0" y="0"/>
                  </a:moveTo>
                  <a:lnTo>
                    <a:pt x="4523762" y="0"/>
                  </a:lnTo>
                  <a:lnTo>
                    <a:pt x="4523762" y="2286929"/>
                  </a:lnTo>
                  <a:lnTo>
                    <a:pt x="0" y="2286929"/>
                  </a:lnTo>
                  <a:close/>
                </a:path>
              </a:pathLst>
            </a:custGeom>
            <a:solidFill>
              <a:srgbClr val="FE6C39"/>
            </a:solidFill>
          </p:spPr>
        </p:sp>
        <p:sp>
          <p:nvSpPr>
            <p:cNvPr id="5" name="TextBox 5"/>
            <p:cNvSpPr txBox="1"/>
            <p:nvPr/>
          </p:nvSpPr>
          <p:spPr>
            <a:xfrm>
              <a:off x="0" y="47625"/>
              <a:ext cx="4523762" cy="2239304"/>
            </a:xfrm>
            <a:prstGeom prst="rect">
              <a:avLst/>
            </a:prstGeom>
          </p:spPr>
          <p:txBody>
            <a:bodyPr lIns="33867" tIns="33867" rIns="33867" bIns="33867" rtlCol="0" anchor="ctr"/>
            <a:lstStyle/>
            <a:p>
              <a:pPr marL="0" marR="0" lvl="0" indent="0" algn="ctr" defTabSz="609630" rtl="0" eaLnBrk="1" fontAlgn="auto" latinLnBrk="0" hangingPunct="1">
                <a:lnSpc>
                  <a:spcPts val="106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sp>
        <p:nvSpPr>
          <p:cNvPr id="6" name="TextBox 6"/>
          <p:cNvSpPr txBox="1"/>
          <p:nvPr/>
        </p:nvSpPr>
        <p:spPr>
          <a:xfrm>
            <a:off x="193180" y="852391"/>
            <a:ext cx="11725514" cy="6093976"/>
          </a:xfrm>
          <a:prstGeom prst="rect">
            <a:avLst/>
          </a:prstGeom>
        </p:spPr>
        <p:txBody>
          <a:bodyPr lIns="0" tIns="0" rIns="0" bIns="0" rtlCol="0" anchor="t">
            <a:spAutoFit/>
          </a:bodyPr>
          <a:lstStyle/>
          <a:p>
            <a:pPr marL="0" marR="0" lvl="0" indent="0" algn="just" defTabSz="609630" rtl="0" eaLnBrk="1" fontAlgn="auto" latinLnBrk="0" hangingPunct="1">
              <a:lnSpc>
                <a:spcPct val="100000"/>
              </a:lnSpc>
              <a:spcBef>
                <a:spcPts val="0"/>
              </a:spcBef>
              <a:spcAft>
                <a:spcPts val="0"/>
              </a:spcAft>
              <a:buClrTx/>
              <a:buSzTx/>
              <a:buFontTx/>
              <a:buNone/>
              <a:tabLst/>
              <a:defRPr/>
            </a:pPr>
            <a:r>
              <a:rPr kumimoji="0" lang="uk" sz="1600" b="1" i="0" u="none" strike="noStrike" kern="1200" cap="none" spc="0" normalizeH="0" baseline="0" noProof="0" dirty="0">
                <a:ln>
                  <a:noFill/>
                </a:ln>
                <a:solidFill>
                  <a:srgbClr val="FFFFFF"/>
                </a:solidFill>
                <a:effectLst/>
                <a:uLnTx/>
                <a:uFillTx/>
                <a:latin typeface="Calibri"/>
                <a:ea typeface="Open Sans Bold"/>
                <a:cs typeface="Open Sans Bold"/>
                <a:sym typeface="Open Sans Bold"/>
              </a:rPr>
              <a:t>Загальне використання:</a:t>
            </a:r>
          </a:p>
          <a:p>
            <a:pPr marL="307975" marR="0" lvl="1" indent="-153670" algn="just" defTabSz="609630" rtl="0" eaLnBrk="1" fontAlgn="auto" latinLnBrk="0" hangingPunct="1">
              <a:lnSpc>
                <a:spcPct val="100000"/>
              </a:lnSpc>
              <a:spcBef>
                <a:spcPts val="0"/>
              </a:spcBef>
              <a:spcAft>
                <a:spcPts val="0"/>
              </a:spcAft>
              <a:buClrTx/>
              <a:buSzTx/>
              <a:buFont typeface="Arial"/>
              <a:buChar char="•"/>
              <a:tabLst/>
              <a:defRPr/>
            </a:pPr>
            <a:r>
              <a:rPr lang="uk" sz="1600" dirty="0">
                <a:solidFill>
                  <a:srgbClr val="FFFFFF"/>
                </a:solidFill>
                <a:latin typeface="Calibri"/>
                <a:ea typeface="Open Sans"/>
                <a:cs typeface="Open Sans"/>
                <a:sym typeface="Open Sans"/>
              </a:rPr>
              <a:t>LEN</a:t>
            </a:r>
            <a:r>
              <a:rPr kumimoji="0" lang="uk" sz="1600" b="0" i="0" u="none" strike="noStrike" kern="1200" cap="none" spc="0" normalizeH="0" baseline="0" noProof="0" dirty="0">
                <a:ln>
                  <a:noFill/>
                </a:ln>
                <a:solidFill>
                  <a:srgbClr val="FFFFFF"/>
                </a:solidFill>
                <a:effectLst/>
                <a:uLnTx/>
                <a:uFillTx/>
                <a:latin typeface="Calibri"/>
                <a:ea typeface="Open Sans"/>
                <a:cs typeface="Open Sans"/>
                <a:sym typeface="Open Sans"/>
              </a:rPr>
              <a:t> виробляється як у формі таблеток для перорального застосування, так і у вигляді рідкого розчину для підшкірних ін'єкцій.</a:t>
            </a:r>
            <a:endParaRPr lang="uk" sz="1600" b="0" i="0" u="none" strike="noStrike" kern="1200" cap="none" spc="0" normalizeH="0" baseline="0" noProof="0">
              <a:ln>
                <a:noFill/>
              </a:ln>
              <a:solidFill>
                <a:srgbClr val="FFFFFF"/>
              </a:solidFill>
              <a:effectLst/>
              <a:uLnTx/>
              <a:uFillTx/>
              <a:latin typeface="Calibri"/>
              <a:ea typeface="Open Sans"/>
              <a:cs typeface="Open Sans"/>
            </a:endParaRPr>
          </a:p>
          <a:p>
            <a:pPr marL="0" marR="0" lvl="0" indent="0" algn="just" defTabSz="609630" rtl="0" eaLnBrk="1" fontAlgn="auto" latinLnBrk="0" hangingPunct="1">
              <a:lnSpc>
                <a:spcPct val="100000"/>
              </a:lnSpc>
              <a:spcBef>
                <a:spcPts val="0"/>
              </a:spcBef>
              <a:spcAft>
                <a:spcPts val="0"/>
              </a:spcAft>
              <a:buClrTx/>
              <a:buSzTx/>
              <a:buFontTx/>
              <a:buNone/>
              <a:tabLst/>
              <a:defRPr/>
            </a:pPr>
            <a:r>
              <a:rPr kumimoji="0" lang="uk" sz="1600" b="1" i="0" u="none" strike="noStrike" kern="1200" cap="none" spc="0" normalizeH="0" baseline="0" noProof="0" dirty="0">
                <a:ln>
                  <a:noFill/>
                </a:ln>
                <a:solidFill>
                  <a:srgbClr val="FFFFFF"/>
                </a:solidFill>
                <a:effectLst/>
                <a:uLnTx/>
                <a:uFillTx/>
                <a:latin typeface="Calibri"/>
                <a:ea typeface="Open Sans Bold"/>
                <a:cs typeface="Open Sans Bold"/>
                <a:sym typeface="Open Sans Bold"/>
              </a:rPr>
              <a:t>Місце/техніка ін'єкції:</a:t>
            </a:r>
          </a:p>
          <a:p>
            <a:pPr marL="289560" lvl="1" indent="-144780" algn="just" defTabSz="609630">
              <a:buFont typeface="Arial"/>
              <a:buChar char="•"/>
              <a:defRPr/>
            </a:pPr>
            <a:r>
              <a:rPr lang="uk" sz="1400" dirty="0">
                <a:solidFill>
                  <a:srgbClr val="FFFFFF"/>
                </a:solidFill>
                <a:latin typeface="Calibri"/>
                <a:ea typeface="Open Sans"/>
                <a:cs typeface="Open Sans"/>
                <a:sym typeface="Open Sans"/>
              </a:rPr>
              <a:t>LEN</a:t>
            </a:r>
            <a:r>
              <a:rPr kumimoji="0" lang="uk" sz="1400" b="0" i="0" u="none" strike="noStrike" kern="1200" cap="none" spc="0" normalizeH="0" baseline="0" noProof="0" dirty="0">
                <a:ln>
                  <a:noFill/>
                </a:ln>
                <a:solidFill>
                  <a:srgbClr val="FFFFFF"/>
                </a:solidFill>
                <a:effectLst/>
                <a:uLnTx/>
                <a:uFillTx/>
                <a:latin typeface="Calibri"/>
                <a:ea typeface="Open Sans"/>
                <a:cs typeface="Open Sans"/>
                <a:sym typeface="Open Sans"/>
              </a:rPr>
              <a:t> слід вводити підшкірно в</a:t>
            </a:r>
            <a:r>
              <a:rPr lang="uk" sz="1400" dirty="0">
                <a:solidFill>
                  <a:srgbClr val="FFFFFF"/>
                </a:solidFill>
                <a:latin typeface="Calibri"/>
                <a:ea typeface="Open Sans"/>
                <a:cs typeface="Open Sans"/>
                <a:sym typeface="Open Sans"/>
              </a:rPr>
              <a:t> ділянку</a:t>
            </a:r>
            <a:r>
              <a:rPr kumimoji="0" lang="uk" sz="1400" b="0" i="0" u="none" strike="noStrike" kern="1200" cap="none" spc="0" normalizeH="0" baseline="0" noProof="0" dirty="0">
                <a:ln>
                  <a:noFill/>
                </a:ln>
                <a:solidFill>
                  <a:srgbClr val="FFFFFF"/>
                </a:solidFill>
                <a:effectLst/>
                <a:uLnTx/>
                <a:uFillTx/>
                <a:latin typeface="Calibri"/>
                <a:ea typeface="Open Sans"/>
                <a:cs typeface="Open Sans"/>
                <a:sym typeface="Open Sans"/>
              </a:rPr>
              <a:t> живота або стегна. Ін'єкції повинні бути підшкірними (не </a:t>
            </a:r>
            <a:r>
              <a:rPr kumimoji="0" lang="uk" sz="1400" b="0" i="0" u="none" strike="noStrike" kern="1200" cap="none" spc="0" normalizeH="0" baseline="0" noProof="0" dirty="0" err="1">
                <a:ln>
                  <a:noFill/>
                </a:ln>
                <a:solidFill>
                  <a:srgbClr val="FFFFFF"/>
                </a:solidFill>
                <a:effectLst/>
                <a:uLnTx/>
                <a:uFillTx/>
                <a:latin typeface="Calibri"/>
                <a:ea typeface="Open Sans"/>
                <a:cs typeface="Open Sans"/>
                <a:sym typeface="Open Sans"/>
              </a:rPr>
              <a:t>внутрішньошкірними</a:t>
            </a:r>
            <a:r>
              <a:rPr kumimoji="0" lang="uk" sz="1400" b="0" i="0" u="none" strike="noStrike" kern="1200" cap="none" spc="0" normalizeH="0" baseline="0" noProof="0" dirty="0">
                <a:ln>
                  <a:noFill/>
                </a:ln>
                <a:solidFill>
                  <a:srgbClr val="FFFFFF"/>
                </a:solidFill>
                <a:effectLst/>
                <a:uLnTx/>
                <a:uFillTx/>
                <a:latin typeface="Calibri"/>
                <a:ea typeface="Open Sans"/>
                <a:cs typeface="Open Sans"/>
                <a:sym typeface="Open Sans"/>
              </a:rPr>
              <a:t>) та вводитися під кутом 45-90°. Місце для ін'єкцій повинно дозволяти затиснути достатню кількість шкіри для правильного підшкірного введення, і область з більшою кількістю жирової тканини (живот або стегно) може бути кращою, враховуючи також уподобання клієнта щодо місця розташування. Ін'єкції робляться на відстані 10 см (4 дюйми) одна від одної, а якщо в області живота, то на відстані 5 см (2 дюйми) від пупка.</a:t>
            </a:r>
            <a:endParaRPr lang="uk" sz="1400" b="0" i="0" u="none" strike="noStrike" kern="1200" cap="none" spc="0" normalizeH="0" baseline="0" noProof="0" dirty="0">
              <a:ln>
                <a:noFill/>
              </a:ln>
              <a:solidFill>
                <a:srgbClr val="FFFFFF"/>
              </a:solidFill>
              <a:effectLst/>
              <a:uLnTx/>
              <a:uFillTx/>
              <a:latin typeface="Calibri"/>
              <a:ea typeface="Open Sans"/>
              <a:cs typeface="Open Sans"/>
            </a:endParaRPr>
          </a:p>
          <a:p>
            <a:pPr algn="just" defTabSz="609630">
              <a:defRPr/>
            </a:pPr>
            <a:r>
              <a:rPr lang="uk" sz="1600" b="1" dirty="0">
                <a:solidFill>
                  <a:srgbClr val="FFFFFF"/>
                </a:solidFill>
                <a:latin typeface="Calibri"/>
                <a:ea typeface="Open Sans Bold"/>
                <a:cs typeface="Open Sans Bold"/>
                <a:sym typeface="Open Sans Bold"/>
              </a:rPr>
              <a:t>Початок</a:t>
            </a:r>
            <a:r>
              <a:rPr kumimoji="0" lang="uk" sz="1600" b="1" i="0" u="none" strike="noStrike" kern="1200" cap="none" spc="0" normalizeH="0" baseline="0" noProof="0" dirty="0">
                <a:ln>
                  <a:noFill/>
                </a:ln>
                <a:solidFill>
                  <a:srgbClr val="FFFFFF"/>
                </a:solidFill>
                <a:effectLst/>
                <a:uLnTx/>
                <a:uFillTx/>
                <a:latin typeface="Calibri"/>
                <a:ea typeface="Open Sans Bold"/>
                <a:cs typeface="Open Sans Bold"/>
                <a:sym typeface="Open Sans Bold"/>
              </a:rPr>
              <a:t> </a:t>
            </a:r>
            <a:r>
              <a:rPr lang="uk" sz="1600" b="1" dirty="0">
                <a:solidFill>
                  <a:srgbClr val="FFFFFF"/>
                </a:solidFill>
                <a:latin typeface="Calibri"/>
                <a:ea typeface="Open Sans Bold"/>
                <a:cs typeface="Open Sans Bold"/>
                <a:sym typeface="Open Sans Bold"/>
              </a:rPr>
              <a:t>використання </a:t>
            </a:r>
            <a:r>
              <a:rPr kumimoji="0" lang="uk" sz="1600" b="1" i="0" u="none" strike="noStrike" kern="1200" cap="none" spc="0" normalizeH="0" baseline="0" noProof="0" dirty="0">
                <a:ln>
                  <a:noFill/>
                </a:ln>
                <a:solidFill>
                  <a:srgbClr val="FFFFFF"/>
                </a:solidFill>
                <a:effectLst/>
                <a:uLnTx/>
                <a:uFillTx/>
                <a:latin typeface="Calibri"/>
                <a:ea typeface="Open Sans Bold"/>
                <a:cs typeface="Open Sans Bold"/>
                <a:sym typeface="Open Sans Bold"/>
              </a:rPr>
              <a:t>LEN/Час до захисту:</a:t>
            </a:r>
            <a:endParaRPr lang="uk" sz="1600" b="1" i="0" u="none" strike="noStrike" kern="1200" cap="none" spc="0" normalizeH="0" baseline="0" noProof="0" dirty="0">
              <a:ln>
                <a:noFill/>
              </a:ln>
              <a:solidFill>
                <a:srgbClr val="FFFFFF"/>
              </a:solidFill>
              <a:effectLst/>
              <a:uLnTx/>
              <a:uFillTx/>
              <a:latin typeface="Calibri"/>
              <a:ea typeface="Open Sans Bold"/>
              <a:cs typeface="Open Sans Bold"/>
            </a:endParaRPr>
          </a:p>
          <a:p>
            <a:pPr marL="289560" lvl="1" indent="-144780" algn="just" defTabSz="609630">
              <a:buFont typeface="Arial"/>
              <a:buChar char="•"/>
              <a:defRPr/>
            </a:pPr>
            <a:r>
              <a:rPr kumimoji="0" lang="uk" sz="1400" b="0" i="0" u="none" strike="noStrike" kern="1200" cap="none" spc="0" normalizeH="0" baseline="0" noProof="0" dirty="0">
                <a:ln>
                  <a:noFill/>
                </a:ln>
                <a:solidFill>
                  <a:srgbClr val="FFFFFF"/>
                </a:solidFill>
                <a:effectLst/>
                <a:uLnTx/>
                <a:uFillTx/>
                <a:latin typeface="Calibri"/>
                <a:ea typeface="Open Sans"/>
                <a:cs typeface="Open Sans"/>
                <a:sym typeface="Open Sans"/>
              </a:rPr>
              <a:t>Початок </a:t>
            </a:r>
            <a:r>
              <a:rPr lang="uk" sz="1400" dirty="0">
                <a:solidFill>
                  <a:srgbClr val="FFFFFF"/>
                </a:solidFill>
                <a:latin typeface="Calibri"/>
                <a:ea typeface="Open Sans"/>
                <a:cs typeface="Open Sans"/>
                <a:sym typeface="Open Sans"/>
              </a:rPr>
              <a:t>захисту LEN</a:t>
            </a:r>
            <a:r>
              <a:rPr kumimoji="0" lang="uk" sz="1400" b="0" i="0" u="none" strike="noStrike" kern="1200" cap="none" spc="0" normalizeH="0" baseline="0" noProof="0" dirty="0">
                <a:ln>
                  <a:noFill/>
                </a:ln>
                <a:solidFill>
                  <a:srgbClr val="FFFFFF"/>
                </a:solidFill>
                <a:effectLst/>
                <a:uLnTx/>
                <a:uFillTx/>
                <a:latin typeface="Calibri"/>
                <a:ea typeface="Open Sans"/>
                <a:cs typeface="Open Sans"/>
                <a:sym typeface="Open Sans"/>
              </a:rPr>
              <a:t> </a:t>
            </a:r>
            <a:r>
              <a:rPr lang="uk" sz="1400" dirty="0">
                <a:solidFill>
                  <a:srgbClr val="FFFFFF"/>
                </a:solidFill>
                <a:latin typeface="Calibri"/>
                <a:ea typeface="Open Sans"/>
                <a:cs typeface="Open Sans"/>
                <a:sym typeface="Open Sans"/>
              </a:rPr>
              <a:t> </a:t>
            </a:r>
            <a:r>
              <a:rPr kumimoji="0" lang="uk" sz="1400" b="0" i="0" u="none" strike="noStrike" kern="1200" cap="none" spc="0" normalizeH="0" baseline="0" noProof="0" dirty="0">
                <a:ln>
                  <a:noFill/>
                </a:ln>
                <a:solidFill>
                  <a:srgbClr val="FFFFFF"/>
                </a:solidFill>
                <a:effectLst/>
                <a:uLnTx/>
                <a:uFillTx/>
                <a:latin typeface="Calibri"/>
                <a:ea typeface="Open Sans"/>
                <a:cs typeface="Open Sans"/>
                <a:sym typeface="Open Sans"/>
              </a:rPr>
              <a:t>вимагає отримання кількох доз </a:t>
            </a:r>
            <a:r>
              <a:rPr lang="uk" sz="1400" dirty="0">
                <a:solidFill>
                  <a:srgbClr val="FFFFFF"/>
                </a:solidFill>
                <a:latin typeface="Calibri"/>
                <a:ea typeface="Open Sans"/>
                <a:cs typeface="Open Sans"/>
                <a:sym typeface="Open Sans"/>
              </a:rPr>
              <a:t>LEN</a:t>
            </a:r>
            <a:r>
              <a:rPr kumimoji="0" lang="uk" sz="1400" b="0" i="0" u="none" strike="noStrike" kern="1200" cap="none" spc="0" normalizeH="0" baseline="0" noProof="0" dirty="0">
                <a:ln>
                  <a:noFill/>
                </a:ln>
                <a:solidFill>
                  <a:srgbClr val="FFFFFF"/>
                </a:solidFill>
                <a:effectLst/>
                <a:uLnTx/>
                <a:uFillTx/>
                <a:latin typeface="Calibri"/>
                <a:ea typeface="Open Sans"/>
                <a:cs typeface="Open Sans"/>
                <a:sym typeface="Open Sans"/>
              </a:rPr>
              <a:t> (пероральних таблеток та ін'єкцій) у ПОЧАТКОВОМУ РЕЖИМІ протягом двох послідовних днів наступним чином:</a:t>
            </a:r>
            <a:endParaRPr lang="uk" sz="1400" b="0" i="0" u="none" strike="noStrike" kern="1200" cap="none" spc="0" normalizeH="0" baseline="0" noProof="0" dirty="0">
              <a:ln>
                <a:noFill/>
              </a:ln>
              <a:solidFill>
                <a:srgbClr val="FFFFFF"/>
              </a:solidFill>
              <a:effectLst/>
              <a:uLnTx/>
              <a:uFillTx/>
              <a:latin typeface="Calibri"/>
              <a:ea typeface="Open Sans"/>
              <a:cs typeface="Open Sans"/>
            </a:endParaRPr>
          </a:p>
          <a:p>
            <a:pPr marL="579120" lvl="2" indent="-193040" algn="just" defTabSz="609630">
              <a:buFont typeface="Arial"/>
              <a:buChar char="⚬"/>
              <a:defRPr/>
            </a:pPr>
            <a:r>
              <a:rPr kumimoji="0" lang="uk" sz="1400" b="0" i="0" u="none" strike="noStrike" kern="1200" cap="none" spc="0" normalizeH="0" baseline="0" noProof="0" dirty="0">
                <a:ln>
                  <a:noFill/>
                </a:ln>
                <a:solidFill>
                  <a:srgbClr val="FFFFFF"/>
                </a:solidFill>
                <a:effectLst/>
                <a:uLnTx/>
                <a:uFillTx/>
                <a:latin typeface="Calibri"/>
                <a:ea typeface="Open Sans"/>
                <a:cs typeface="Open Sans"/>
                <a:sym typeface="Open Sans"/>
              </a:rPr>
              <a:t>День 0:</a:t>
            </a:r>
            <a:r>
              <a:rPr lang="uk" sz="1400" dirty="0">
                <a:solidFill>
                  <a:srgbClr val="FFFFFF"/>
                </a:solidFill>
                <a:latin typeface="Calibri"/>
                <a:ea typeface="Open Sans"/>
                <a:cs typeface="Open Sans"/>
                <a:sym typeface="Open Sans"/>
              </a:rPr>
              <a:t> ПОЧАТКОВІ</a:t>
            </a:r>
            <a:r>
              <a:rPr kumimoji="0" lang="uk" sz="1400" b="0" i="0" u="none" strike="noStrike" kern="1200" cap="none" spc="0" normalizeH="0" baseline="0" noProof="0" dirty="0">
                <a:ln>
                  <a:noFill/>
                </a:ln>
                <a:solidFill>
                  <a:srgbClr val="FFFFFF"/>
                </a:solidFill>
                <a:effectLst/>
                <a:uLnTx/>
                <a:uFillTx/>
                <a:latin typeface="Calibri"/>
                <a:ea typeface="Open Sans"/>
                <a:cs typeface="Open Sans"/>
                <a:sym typeface="Open Sans"/>
              </a:rPr>
              <a:t> ІН'ЄКЦІЇ 1 та 2 (вводяться в різні місця) та ЗАВАНТАЖУВАЛЬНІ ТАБЛЕТКИ 1 та 2</a:t>
            </a:r>
            <a:endParaRPr lang="uk" sz="1400" b="0" i="0" u="none" strike="noStrike" kern="1200" cap="none" spc="0" normalizeH="0" baseline="0" noProof="0" dirty="0">
              <a:ln>
                <a:noFill/>
              </a:ln>
              <a:solidFill>
                <a:srgbClr val="FFFFFF"/>
              </a:solidFill>
              <a:effectLst/>
              <a:uLnTx/>
              <a:uFillTx/>
              <a:latin typeface="Calibri"/>
              <a:ea typeface="Open Sans"/>
              <a:cs typeface="Open Sans"/>
            </a:endParaRPr>
          </a:p>
          <a:p>
            <a:pPr marL="579120" marR="0" lvl="2" indent="-193040" algn="just" defTabSz="609630" rtl="0" eaLnBrk="1" fontAlgn="auto" latinLnBrk="0" hangingPunct="1">
              <a:lnSpc>
                <a:spcPct val="100000"/>
              </a:lnSpc>
              <a:spcBef>
                <a:spcPts val="0"/>
              </a:spcBef>
              <a:spcAft>
                <a:spcPts val="0"/>
              </a:spcAft>
              <a:buClrTx/>
              <a:buSzTx/>
              <a:buFont typeface="Arial"/>
              <a:buChar char="⚬"/>
              <a:tabLst/>
              <a:defRPr/>
            </a:pPr>
            <a:r>
              <a:rPr kumimoji="0" lang="uk" sz="1400" b="0" i="0" u="none" strike="noStrike" kern="1200" cap="none" spc="0" normalizeH="0" baseline="0" noProof="0" dirty="0">
                <a:ln>
                  <a:noFill/>
                </a:ln>
                <a:solidFill>
                  <a:srgbClr val="FFFFFF"/>
                </a:solidFill>
                <a:effectLst/>
                <a:uLnTx/>
                <a:uFillTx/>
                <a:latin typeface="Calibri"/>
                <a:ea typeface="Open Sans"/>
                <a:cs typeface="Open Sans"/>
                <a:sym typeface="Open Sans"/>
              </a:rPr>
              <a:t>День 1: ЗАВАНТАЖЕННЯ ТАБЛЕТОК 3 ТА 4</a:t>
            </a:r>
            <a:endParaRPr lang="uk" sz="1400" b="0" i="0" u="none" strike="noStrike" kern="1200" cap="none" spc="0" normalizeH="0" baseline="0" noProof="0" dirty="0">
              <a:ln>
                <a:noFill/>
              </a:ln>
              <a:solidFill>
                <a:srgbClr val="FFFFFF"/>
              </a:solidFill>
              <a:effectLst/>
              <a:uLnTx/>
              <a:uFillTx/>
              <a:latin typeface="Calibri"/>
              <a:ea typeface="Open Sans"/>
              <a:cs typeface="Open Sans"/>
            </a:endParaRPr>
          </a:p>
          <a:p>
            <a:pPr marL="289560" marR="0" lvl="1" indent="-144780" algn="just" defTabSz="609630" rtl="0" eaLnBrk="1" fontAlgn="auto" latinLnBrk="0" hangingPunct="1">
              <a:lnSpc>
                <a:spcPct val="100000"/>
              </a:lnSpc>
              <a:spcBef>
                <a:spcPts val="0"/>
              </a:spcBef>
              <a:spcAft>
                <a:spcPts val="0"/>
              </a:spcAft>
              <a:buClrTx/>
              <a:buSzTx/>
              <a:buFont typeface="Arial"/>
              <a:buChar char="•"/>
              <a:tabLst/>
              <a:defRPr/>
            </a:pPr>
            <a:r>
              <a:rPr kumimoji="0" lang="uk" sz="1400" b="0" i="0" u="none" strike="noStrike" kern="1200" cap="none" spc="0" normalizeH="0" baseline="0" noProof="0" dirty="0">
                <a:ln>
                  <a:noFill/>
                </a:ln>
                <a:solidFill>
                  <a:srgbClr val="FFFFFF"/>
                </a:solidFill>
                <a:effectLst/>
                <a:uLnTx/>
                <a:uFillTx/>
                <a:latin typeface="Calibri"/>
                <a:ea typeface="Open Sans"/>
                <a:cs typeface="Open Sans"/>
                <a:sym typeface="Open Sans"/>
              </a:rPr>
              <a:t>Захист починається протягом 1 дня після завершення ПЕРШИХ ІН'ЄКЦІЙ 1 та 2 і завантажувальних таблеток 1 та 2 (День 0) у </a:t>
            </a:r>
            <a:r>
              <a:rPr lang="uk" sz="1400" dirty="0">
                <a:solidFill>
                  <a:srgbClr val="FFFFFF"/>
                </a:solidFill>
                <a:latin typeface="Calibri"/>
                <a:ea typeface="Open Sans"/>
                <a:cs typeface="Open Sans"/>
                <a:sym typeface="Open Sans"/>
              </a:rPr>
              <a:t>ПОЧАТКОВОМУ</a:t>
            </a:r>
            <a:r>
              <a:rPr kumimoji="0" lang="uk" sz="1400" b="0" i="0" u="none" strike="noStrike" kern="1200" cap="none" spc="0" normalizeH="0" baseline="0" noProof="0" dirty="0">
                <a:ln>
                  <a:noFill/>
                </a:ln>
                <a:solidFill>
                  <a:srgbClr val="FFFFFF"/>
                </a:solidFill>
                <a:effectLst/>
                <a:uLnTx/>
                <a:uFillTx/>
                <a:latin typeface="Calibri"/>
                <a:ea typeface="Open Sans"/>
                <a:cs typeface="Open Sans"/>
                <a:sym typeface="Open Sans"/>
              </a:rPr>
              <a:t> РЕЖИМІ. Завантажувальні таблетки 3 та 4 (День 1) важливі для забезпечення стійкого захисту.</a:t>
            </a:r>
            <a:endParaRPr lang="uk" sz="1400" b="0" i="0" u="none" strike="noStrike" kern="1200" cap="none" spc="0" normalizeH="0" baseline="0" noProof="0" dirty="0">
              <a:ln>
                <a:noFill/>
              </a:ln>
              <a:solidFill>
                <a:srgbClr val="FFFFFF"/>
              </a:solidFill>
              <a:effectLst/>
              <a:uLnTx/>
              <a:uFillTx/>
              <a:latin typeface="Calibri"/>
              <a:ea typeface="Open Sans"/>
              <a:cs typeface="Open Sans"/>
            </a:endParaRPr>
          </a:p>
          <a:p>
            <a:pPr marL="0" marR="0" lvl="0" indent="0" algn="just" defTabSz="609630" rtl="0" eaLnBrk="1" fontAlgn="auto" latinLnBrk="0" hangingPunct="1">
              <a:lnSpc>
                <a:spcPct val="100000"/>
              </a:lnSpc>
              <a:spcBef>
                <a:spcPts val="0"/>
              </a:spcBef>
              <a:spcAft>
                <a:spcPts val="0"/>
              </a:spcAft>
              <a:buClrTx/>
              <a:buSzTx/>
              <a:buFontTx/>
              <a:buNone/>
              <a:tabLst/>
              <a:defRPr/>
            </a:pPr>
            <a:r>
              <a:rPr kumimoji="0" lang="uk" sz="1600" b="1" i="0" u="none" strike="noStrike" kern="1200" cap="none" spc="0" normalizeH="0" baseline="0" noProof="0" dirty="0">
                <a:ln>
                  <a:noFill/>
                </a:ln>
                <a:solidFill>
                  <a:srgbClr val="FFFFFF"/>
                </a:solidFill>
                <a:effectLst/>
                <a:uLnTx/>
                <a:uFillTx/>
                <a:latin typeface="Calibri"/>
                <a:ea typeface="Open Sans Bold"/>
                <a:cs typeface="Open Sans Bold"/>
                <a:sym typeface="Open Sans Bold"/>
              </a:rPr>
              <a:t>Подальше використання LEN:</a:t>
            </a:r>
          </a:p>
          <a:p>
            <a:pPr marL="307975" lvl="1" indent="-153670" algn="just" defTabSz="609630">
              <a:buFont typeface="Arial"/>
              <a:buChar char="•"/>
              <a:defRPr/>
            </a:pPr>
            <a:r>
              <a:rPr kumimoji="0" lang="uk" sz="1600" b="0" i="0" u="none" strike="noStrike" kern="1200" cap="none" spc="0" normalizeH="0" baseline="0" noProof="0" dirty="0">
                <a:ln>
                  <a:noFill/>
                </a:ln>
                <a:solidFill>
                  <a:srgbClr val="FFFFFF"/>
                </a:solidFill>
                <a:effectLst/>
                <a:uLnTx/>
                <a:uFillTx/>
                <a:latin typeface="Calibri"/>
                <a:ea typeface="Open Sans"/>
                <a:cs typeface="Open Sans"/>
                <a:sym typeface="Open Sans"/>
              </a:rPr>
              <a:t>Після початку лікування </a:t>
            </a:r>
            <a:r>
              <a:rPr lang="uk" sz="1600" dirty="0">
                <a:solidFill>
                  <a:srgbClr val="FFFFFF"/>
                </a:solidFill>
                <a:latin typeface="Calibri"/>
                <a:ea typeface="Open Sans"/>
                <a:cs typeface="Open Sans"/>
                <a:sym typeface="Open Sans"/>
              </a:rPr>
              <a:t>LEN</a:t>
            </a:r>
            <a:r>
              <a:rPr kumimoji="0" lang="uk" sz="1600" b="0" i="0" u="none" strike="noStrike" kern="1200" cap="none" spc="0" normalizeH="0" baseline="0" noProof="0" dirty="0">
                <a:ln>
                  <a:noFill/>
                </a:ln>
                <a:solidFill>
                  <a:srgbClr val="FFFFFF"/>
                </a:solidFill>
                <a:effectLst/>
                <a:uLnTx/>
                <a:uFillTx/>
                <a:latin typeface="Calibri"/>
                <a:ea typeface="Open Sans"/>
                <a:cs typeface="Open Sans"/>
                <a:sym typeface="Open Sans"/>
              </a:rPr>
              <a:t> шляхом введення </a:t>
            </a:r>
            <a:r>
              <a:rPr lang="uk" sz="1600" dirty="0">
                <a:solidFill>
                  <a:srgbClr val="FFFFFF"/>
                </a:solidFill>
                <a:latin typeface="Calibri"/>
                <a:ea typeface="Open Sans"/>
                <a:cs typeface="Open Sans"/>
                <a:sym typeface="Open Sans"/>
              </a:rPr>
              <a:t>ПОЧАТКОВОГО</a:t>
            </a:r>
            <a:r>
              <a:rPr kumimoji="0" lang="uk" sz="1600" b="0" i="0" u="none" strike="noStrike" kern="1200" cap="none" spc="0" normalizeH="0" baseline="0" noProof="0" dirty="0">
                <a:ln>
                  <a:noFill/>
                </a:ln>
                <a:solidFill>
                  <a:srgbClr val="FFFFFF"/>
                </a:solidFill>
                <a:effectLst/>
                <a:uLnTx/>
                <a:uFillTx/>
                <a:latin typeface="Calibri"/>
                <a:ea typeface="Open Sans"/>
                <a:cs typeface="Open Sans"/>
                <a:sym typeface="Open Sans"/>
              </a:rPr>
              <a:t> РЕЖИМУ (</a:t>
            </a:r>
            <a:r>
              <a:rPr lang="uk" sz="1600" dirty="0">
                <a:solidFill>
                  <a:srgbClr val="FFFFFF"/>
                </a:solidFill>
                <a:latin typeface="Calibri"/>
                <a:ea typeface="Open Sans"/>
                <a:cs typeface="Open Sans"/>
                <a:sym typeface="Open Sans"/>
              </a:rPr>
              <a:t>ПОЧАТКОВІ</a:t>
            </a:r>
            <a:r>
              <a:rPr kumimoji="0" lang="uk" sz="1600" b="0" i="0" u="none" strike="noStrike" kern="1200" cap="none" spc="0" normalizeH="0" baseline="0" noProof="0" dirty="0">
                <a:ln>
                  <a:noFill/>
                </a:ln>
                <a:solidFill>
                  <a:srgbClr val="FFFFFF"/>
                </a:solidFill>
                <a:effectLst/>
                <a:uLnTx/>
                <a:uFillTx/>
                <a:latin typeface="Calibri"/>
                <a:ea typeface="Open Sans"/>
                <a:cs typeface="Open Sans"/>
                <a:sym typeface="Open Sans"/>
              </a:rPr>
              <a:t> ІН'ЄКЦІЇ 1 та 2 та завантажувальні таблетки 1 та 2 – День 0; завантажувальні таблетки 3 та 4 – День 1), наступні </a:t>
            </a:r>
            <a:r>
              <a:rPr lang="uk" sz="1600" dirty="0">
                <a:solidFill>
                  <a:srgbClr val="FFFFFF"/>
                </a:solidFill>
                <a:latin typeface="Calibri"/>
                <a:ea typeface="Open Sans"/>
                <a:cs typeface="Open Sans"/>
                <a:sym typeface="Open Sans"/>
              </a:rPr>
              <a:t>ін'єкції LEN</a:t>
            </a:r>
            <a:r>
              <a:rPr kumimoji="0" lang="uk" sz="1600" b="0" i="0" u="none" strike="noStrike" kern="1200" cap="none" spc="0" normalizeH="0" baseline="0" noProof="0" dirty="0">
                <a:ln>
                  <a:noFill/>
                </a:ln>
                <a:solidFill>
                  <a:srgbClr val="FFFFFF"/>
                </a:solidFill>
                <a:effectLst/>
                <a:uLnTx/>
                <a:uFillTx/>
                <a:latin typeface="Calibri"/>
                <a:ea typeface="Open Sans"/>
                <a:cs typeface="Open Sans"/>
                <a:sym typeface="Open Sans"/>
              </a:rPr>
              <a:t> (НАСТУПНІ ІН'ЄКЦІЇ) вводяться кожні шість місяців (26 тижнів). Для всіх НАСТУПНИХ ІН'ЄКЦІЙ існує інтервал +/- 14 днів.</a:t>
            </a:r>
            <a:endParaRPr lang="uk" sz="1600" b="0" i="0" u="none" strike="noStrike" kern="1200" cap="none" spc="0" normalizeH="0" baseline="0" noProof="0" dirty="0">
              <a:ln>
                <a:noFill/>
              </a:ln>
              <a:solidFill>
                <a:srgbClr val="FFFFFF"/>
              </a:solidFill>
              <a:effectLst/>
              <a:uLnTx/>
              <a:uFillTx/>
              <a:latin typeface="Calibri"/>
              <a:ea typeface="Open Sans"/>
              <a:cs typeface="Open Sans"/>
            </a:endParaRPr>
          </a:p>
          <a:p>
            <a:pPr algn="just" defTabSz="609630">
              <a:defRPr/>
            </a:pPr>
            <a:r>
              <a:rPr lang="uk" sz="1600" b="1" dirty="0">
                <a:solidFill>
                  <a:srgbClr val="FFFFFF"/>
                </a:solidFill>
                <a:latin typeface="Calibri"/>
                <a:ea typeface="Open Sans Bold"/>
                <a:cs typeface="Open Sans Bold"/>
                <a:sym typeface="Open Sans Bold"/>
              </a:rPr>
              <a:t>Припинення LEN</a:t>
            </a:r>
            <a:r>
              <a:rPr kumimoji="0" lang="uk" sz="1600" b="1" i="0" u="none" strike="noStrike" kern="1200" cap="none" spc="0" normalizeH="0" baseline="0" noProof="0" dirty="0">
                <a:ln>
                  <a:noFill/>
                </a:ln>
                <a:solidFill>
                  <a:srgbClr val="FFFFFF"/>
                </a:solidFill>
                <a:effectLst/>
                <a:uLnTx/>
                <a:uFillTx/>
                <a:latin typeface="Calibri"/>
                <a:ea typeface="Open Sans Bold"/>
                <a:cs typeface="Open Sans Bold"/>
                <a:sym typeface="Open Sans Bold"/>
              </a:rPr>
              <a:t>:</a:t>
            </a:r>
            <a:endParaRPr lang="uk" sz="1600" b="1" i="0" u="none" strike="noStrike" kern="1200" cap="none" spc="0" normalizeH="0" baseline="0" noProof="0" dirty="0">
              <a:ln>
                <a:noFill/>
              </a:ln>
              <a:solidFill>
                <a:srgbClr val="FFFFFF"/>
              </a:solidFill>
              <a:effectLst/>
              <a:uLnTx/>
              <a:uFillTx/>
              <a:latin typeface="Calibri"/>
              <a:ea typeface="Open Sans Bold"/>
              <a:cs typeface="Open Sans Bold"/>
            </a:endParaRPr>
          </a:p>
          <a:p>
            <a:pPr marL="307975" lvl="1" indent="-153670" algn="just" defTabSz="609630">
              <a:buFont typeface="Arial"/>
              <a:buChar char="•"/>
              <a:defRPr/>
            </a:pPr>
            <a:r>
              <a:rPr kumimoji="0" lang="uk" sz="1600" b="0" i="0" u="none" strike="noStrike" kern="1200" cap="none" spc="0" normalizeH="0" baseline="0" noProof="0" dirty="0">
                <a:ln>
                  <a:noFill/>
                </a:ln>
                <a:solidFill>
                  <a:srgbClr val="FFFFFF"/>
                </a:solidFill>
                <a:effectLst/>
                <a:uLnTx/>
                <a:uFillTx/>
                <a:latin typeface="Calibri"/>
                <a:ea typeface="Open Sans"/>
                <a:cs typeface="Open Sans"/>
                <a:sym typeface="Open Sans"/>
              </a:rPr>
              <a:t>Тривалість захисту від ВІЛ після останньої ін'єкції становить 6 місяців, незалежно від того, чи були останні ін'єкції </a:t>
            </a:r>
            <a:r>
              <a:rPr lang="uk" sz="1600" dirty="0">
                <a:solidFill>
                  <a:srgbClr val="FFFFFF"/>
                </a:solidFill>
                <a:latin typeface="Calibri"/>
                <a:ea typeface="Open Sans"/>
                <a:cs typeface="Open Sans"/>
                <a:sym typeface="Open Sans"/>
              </a:rPr>
              <a:t>ПОЧАТКОВИМИ</a:t>
            </a:r>
            <a:r>
              <a:rPr kumimoji="0" lang="uk" sz="1600" b="0" i="0" u="none" strike="noStrike" kern="1200" cap="none" spc="0" normalizeH="0" baseline="0" noProof="0" dirty="0">
                <a:ln>
                  <a:noFill/>
                </a:ln>
                <a:solidFill>
                  <a:srgbClr val="FFFFFF"/>
                </a:solidFill>
                <a:effectLst/>
                <a:uLnTx/>
                <a:uFillTx/>
                <a:latin typeface="Calibri"/>
                <a:ea typeface="Open Sans"/>
                <a:cs typeface="Open Sans"/>
                <a:sym typeface="Open Sans"/>
              </a:rPr>
              <a:t> ІН'ЄКЦІЯМИ 1 та 2, чи </a:t>
            </a:r>
            <a:r>
              <a:rPr lang="uk" sz="1600" dirty="0">
                <a:solidFill>
                  <a:srgbClr val="FFFFFF"/>
                </a:solidFill>
                <a:latin typeface="Calibri"/>
                <a:ea typeface="Open Sans"/>
                <a:cs typeface="Open Sans"/>
                <a:sym typeface="Open Sans"/>
              </a:rPr>
              <a:t>НАСТУПНИМИ</a:t>
            </a:r>
            <a:r>
              <a:rPr kumimoji="0" lang="uk" sz="1600" b="0" i="0" u="none" strike="noStrike" kern="1200" cap="none" spc="0" normalizeH="0" baseline="0" noProof="0" dirty="0">
                <a:ln>
                  <a:noFill/>
                </a:ln>
                <a:solidFill>
                  <a:srgbClr val="FFFFFF"/>
                </a:solidFill>
                <a:effectLst/>
                <a:uLnTx/>
                <a:uFillTx/>
                <a:latin typeface="Calibri"/>
                <a:ea typeface="Open Sans"/>
                <a:cs typeface="Open Sans"/>
                <a:sym typeface="Open Sans"/>
              </a:rPr>
              <a:t> ІН'ЄКЦІЯМИ. Після останніх ін'єкцій LEN залишається в організмі приблизно 1 рік. Протягом «хвостового» періоду (6-12 місяців після останньої ін'єкції) рівні ленакапавіру занадто низькі, щоб забезпечити захист. Протягом усього «хвостового» періоду клієнт, який заразився ВІЛ, може мати теоретичний ризик негативних клінічних наслідків, включаючи стійкість до препарату проти ВІЛ. Хоча на сьогоднішній день цього не спостерігалося, у таких осіб також можуть виникнути </a:t>
            </a:r>
            <a:r>
              <a:rPr lang="uk" sz="1600" dirty="0">
                <a:solidFill>
                  <a:srgbClr val="FFFFFF"/>
                </a:solidFill>
                <a:latin typeface="Calibri"/>
                <a:ea typeface="Open Sans"/>
                <a:cs typeface="Open Sans"/>
                <a:sym typeface="Open Sans"/>
              </a:rPr>
              <a:t>складнощі з діагностикою ВІЛ</a:t>
            </a:r>
            <a:r>
              <a:rPr kumimoji="0" lang="uk" sz="1600" b="0" i="0" u="none" strike="noStrike" kern="1200" cap="none" spc="0" normalizeH="0" baseline="0" noProof="0" dirty="0">
                <a:ln>
                  <a:noFill/>
                </a:ln>
                <a:solidFill>
                  <a:srgbClr val="FFFFFF"/>
                </a:solidFill>
                <a:effectLst/>
                <a:uLnTx/>
                <a:uFillTx/>
                <a:latin typeface="Calibri"/>
                <a:ea typeface="Open Sans"/>
                <a:cs typeface="Open Sans"/>
                <a:sym typeface="Open Sans"/>
              </a:rPr>
              <a:t>. Тому рекомендуються щоквартальні подальші візити, починаючи через 6 місяців після останньої ін'єкції.</a:t>
            </a:r>
            <a:endParaRPr lang="uk" sz="1600" b="0" i="0" u="none" strike="noStrike" kern="1200" cap="none" spc="0" normalizeH="0" baseline="0" noProof="0" dirty="0">
              <a:ln>
                <a:noFill/>
              </a:ln>
              <a:solidFill>
                <a:srgbClr val="FFFFFF"/>
              </a:solidFill>
              <a:effectLst/>
              <a:uLnTx/>
              <a:uFillTx/>
              <a:latin typeface="Calibri"/>
              <a:ea typeface="Open Sans"/>
              <a:cs typeface="Open Sans"/>
            </a:endParaRPr>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98910" y="132080"/>
            <a:ext cx="10331495" cy="526234"/>
          </a:xfrm>
          <a:prstGeom prst="rect">
            <a:avLst/>
          </a:prstGeom>
        </p:spPr>
        <p:txBody>
          <a:bodyPr lIns="0" tIns="0" rIns="0" bIns="0" rtlCol="0" anchor="t">
            <a:spAutoFit/>
          </a:bodyPr>
          <a:lstStyle/>
          <a:p>
            <a:pPr marL="0" marR="0" lvl="0" indent="0" algn="l" defTabSz="609630" rtl="0" eaLnBrk="1" fontAlgn="auto" latinLnBrk="0" hangingPunct="1">
              <a:lnSpc>
                <a:spcPts val="4480"/>
              </a:lnSpc>
              <a:spcBef>
                <a:spcPts val="0"/>
              </a:spcBef>
              <a:spcAft>
                <a:spcPts val="0"/>
              </a:spcAft>
              <a:buClrTx/>
              <a:buSzTx/>
              <a:buFontTx/>
              <a:buNone/>
              <a:tabLst/>
              <a:defRPr/>
            </a:pPr>
            <a:r>
              <a:rPr kumimoji="0" lang="uk" sz="3200" b="1" i="0" u="none" strike="noStrike" kern="1200" cap="none" spc="0" normalizeH="0" baseline="0" noProof="0" dirty="0">
                <a:ln>
                  <a:noFill/>
                </a:ln>
                <a:solidFill>
                  <a:srgbClr val="1F497D"/>
                </a:solidFill>
                <a:effectLst/>
                <a:uLnTx/>
                <a:uFillTx/>
                <a:latin typeface="Roboto Condensed Bold"/>
                <a:ea typeface="Roboto Condensed Bold"/>
                <a:cs typeface="Roboto Condensed Bold"/>
                <a:sym typeface="Roboto Condensed Bold"/>
              </a:rPr>
              <a:t>Короткий зміст: LEN</a:t>
            </a:r>
          </a:p>
        </p:txBody>
      </p:sp>
      <p:grpSp>
        <p:nvGrpSpPr>
          <p:cNvPr id="3" name="Group 3"/>
          <p:cNvGrpSpPr/>
          <p:nvPr/>
        </p:nvGrpSpPr>
        <p:grpSpPr>
          <a:xfrm>
            <a:off x="1" y="851873"/>
            <a:ext cx="12192000" cy="6006127"/>
            <a:chOff x="0" y="0"/>
            <a:chExt cx="4523762" cy="2286929"/>
          </a:xfrm>
        </p:grpSpPr>
        <p:sp>
          <p:nvSpPr>
            <p:cNvPr id="4" name="Freeform 4"/>
            <p:cNvSpPr/>
            <p:nvPr/>
          </p:nvSpPr>
          <p:spPr>
            <a:xfrm>
              <a:off x="0" y="0"/>
              <a:ext cx="4523762" cy="2286929"/>
            </a:xfrm>
            <a:custGeom>
              <a:avLst/>
              <a:gdLst/>
              <a:ahLst/>
              <a:cxnLst/>
              <a:rect l="l" t="t" r="r" b="b"/>
              <a:pathLst>
                <a:path w="4523762" h="2286929">
                  <a:moveTo>
                    <a:pt x="0" y="0"/>
                  </a:moveTo>
                  <a:lnTo>
                    <a:pt x="4523762" y="0"/>
                  </a:lnTo>
                  <a:lnTo>
                    <a:pt x="4523762" y="2286929"/>
                  </a:lnTo>
                  <a:lnTo>
                    <a:pt x="0" y="2286929"/>
                  </a:lnTo>
                  <a:close/>
                </a:path>
              </a:pathLst>
            </a:custGeom>
            <a:solidFill>
              <a:srgbClr val="FE6C39"/>
            </a:solidFill>
          </p:spPr>
        </p:sp>
        <p:sp>
          <p:nvSpPr>
            <p:cNvPr id="5" name="TextBox 5"/>
            <p:cNvSpPr txBox="1"/>
            <p:nvPr/>
          </p:nvSpPr>
          <p:spPr>
            <a:xfrm>
              <a:off x="0" y="47625"/>
              <a:ext cx="4523762" cy="2239304"/>
            </a:xfrm>
            <a:prstGeom prst="rect">
              <a:avLst/>
            </a:prstGeom>
          </p:spPr>
          <p:txBody>
            <a:bodyPr lIns="33867" tIns="33867" rIns="33867" bIns="33867" rtlCol="0" anchor="ctr"/>
            <a:lstStyle/>
            <a:p>
              <a:pPr marL="0" marR="0" lvl="0" indent="0" algn="ctr" defTabSz="609630" rtl="0" eaLnBrk="1" fontAlgn="auto" latinLnBrk="0" hangingPunct="1">
                <a:lnSpc>
                  <a:spcPts val="1068"/>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sp>
        <p:nvSpPr>
          <p:cNvPr id="6" name="TextBox 6"/>
          <p:cNvSpPr txBox="1"/>
          <p:nvPr/>
        </p:nvSpPr>
        <p:spPr>
          <a:xfrm>
            <a:off x="633671" y="2059362"/>
            <a:ext cx="10924658" cy="2739276"/>
          </a:xfrm>
          <a:prstGeom prst="rect">
            <a:avLst/>
          </a:prstGeom>
        </p:spPr>
        <p:txBody>
          <a:bodyPr lIns="0" tIns="0" rIns="0" bIns="0" rtlCol="0" anchor="t">
            <a:spAutoFit/>
          </a:bodyPr>
          <a:lstStyle/>
          <a:p>
            <a:pPr algn="just" defTabSz="609630">
              <a:lnSpc>
                <a:spcPts val="3582"/>
              </a:lnSpc>
              <a:defRPr/>
            </a:pPr>
            <a:r>
              <a:rPr kumimoji="0" lang="uk" sz="2400" b="0" i="0" u="none" strike="noStrike" kern="1200" cap="none" spc="0" normalizeH="0" baseline="0" noProof="0" dirty="0">
                <a:ln>
                  <a:noFill/>
                </a:ln>
                <a:solidFill>
                  <a:srgbClr val="FFFFFF"/>
                </a:solidFill>
                <a:effectLst/>
                <a:uLnTx/>
                <a:uFillTx/>
                <a:latin typeface="Open Sans"/>
                <a:ea typeface="Open Sans"/>
                <a:cs typeface="Open Sans"/>
                <a:sym typeface="Open Sans"/>
              </a:rPr>
              <a:t>Якщо клієнт пропускає візит для ПОВТОРНИХ ІН'ЄКЦІЙ </a:t>
            </a:r>
            <a:r>
              <a:rPr lang="uk" sz="2400" dirty="0">
                <a:solidFill>
                  <a:srgbClr val="FFFFFF"/>
                </a:solidFill>
                <a:latin typeface="Open Sans"/>
                <a:ea typeface="Open Sans"/>
                <a:cs typeface="Open Sans"/>
                <a:sym typeface="Open Sans"/>
              </a:rPr>
              <a:t>LEN</a:t>
            </a:r>
            <a:r>
              <a:rPr kumimoji="0" lang="uk" sz="2400" b="0" i="0" u="none" strike="noStrike" kern="1200" cap="none" spc="0" normalizeH="0" baseline="0" noProof="0" dirty="0">
                <a:ln>
                  <a:noFill/>
                </a:ln>
                <a:solidFill>
                  <a:srgbClr val="FFFFFF"/>
                </a:solidFill>
                <a:effectLst/>
                <a:uLnTx/>
                <a:uFillTx/>
                <a:latin typeface="Open Sans"/>
                <a:ea typeface="Open Sans"/>
                <a:cs typeface="Open Sans"/>
                <a:sym typeface="Open Sans"/>
              </a:rPr>
              <a:t>, лікар </a:t>
            </a:r>
            <a:r>
              <a:rPr kumimoji="0" lang="uk" sz="2400" b="0" i="0" u="none" strike="noStrike" kern="1200" cap="none" spc="0" normalizeH="0" baseline="0" noProof="0">
                <a:ln>
                  <a:noFill/>
                </a:ln>
                <a:solidFill>
                  <a:srgbClr val="FFFFFF"/>
                </a:solidFill>
                <a:effectLst/>
                <a:uLnTx/>
                <a:uFillTx/>
                <a:latin typeface="Open Sans"/>
                <a:ea typeface="Open Sans"/>
                <a:cs typeface="Open Sans"/>
                <a:sym typeface="Open Sans"/>
              </a:rPr>
              <a:t>повинен визначити, </a:t>
            </a:r>
            <a:r>
              <a:rPr lang="uk" sz="2400">
                <a:solidFill>
                  <a:srgbClr val="FFFFFF"/>
                </a:solidFill>
                <a:latin typeface="Open Sans"/>
                <a:ea typeface="Open Sans"/>
                <a:cs typeface="Open Sans"/>
                <a:sym typeface="Open Sans"/>
              </a:rPr>
              <a:t>яким саме шляхом діяти</a:t>
            </a:r>
            <a:r>
              <a:rPr lang="uk" sz="2400" dirty="0">
                <a:solidFill>
                  <a:srgbClr val="FFFFFF"/>
                </a:solidFill>
                <a:latin typeface="Open Sans"/>
                <a:ea typeface="Open Sans"/>
                <a:cs typeface="Open Sans"/>
                <a:sym typeface="Open Sans"/>
              </a:rPr>
              <a:t> </a:t>
            </a:r>
            <a:r>
              <a:rPr kumimoji="0" lang="uk" sz="2400" b="0" i="0" u="none" strike="noStrike" kern="1200" cap="none" spc="0" normalizeH="0" baseline="0" noProof="0" dirty="0">
                <a:ln>
                  <a:noFill/>
                </a:ln>
                <a:solidFill>
                  <a:srgbClr val="FFFFFF"/>
                </a:solidFill>
                <a:effectLst/>
                <a:uLnTx/>
                <a:uFillTx/>
                <a:latin typeface="Open Sans"/>
                <a:ea typeface="Open Sans"/>
                <a:cs typeface="Open Sans"/>
                <a:sym typeface="Open Sans"/>
              </a:rPr>
              <a:t>:</a:t>
            </a:r>
          </a:p>
          <a:p>
            <a:pPr marL="552450" lvl="1" indent="-276225" algn="just" defTabSz="609630">
              <a:lnSpc>
                <a:spcPts val="3582"/>
              </a:lnSpc>
              <a:buFont typeface="Arial"/>
              <a:buChar char="•"/>
              <a:defRPr/>
            </a:pPr>
            <a:r>
              <a:rPr lang="uk" sz="2400" b="1">
                <a:solidFill>
                  <a:srgbClr val="FFFFFF"/>
                </a:solidFill>
                <a:latin typeface="Open Sans"/>
                <a:ea typeface="Open Sans"/>
                <a:cs typeface="Open Sans"/>
                <a:sym typeface="Open Sans"/>
              </a:rPr>
              <a:t>Розпочати наново</a:t>
            </a:r>
            <a:r>
              <a:rPr lang="uk" sz="2400">
                <a:solidFill>
                  <a:srgbClr val="FFFFFF"/>
                </a:solidFill>
                <a:latin typeface="Open Sans"/>
                <a:ea typeface="Open Sans"/>
                <a:cs typeface="Open Sans"/>
                <a:sym typeface="Open Sans"/>
              </a:rPr>
              <a:t> </a:t>
            </a:r>
            <a:r>
              <a:rPr kumimoji="0" lang="uk" sz="2400" b="0" i="0" u="none" strike="noStrike" kern="1200" cap="none" spc="0" normalizeH="0" baseline="0" noProof="0">
                <a:ln>
                  <a:noFill/>
                </a:ln>
                <a:solidFill>
                  <a:srgbClr val="FFFFFF"/>
                </a:solidFill>
                <a:effectLst/>
                <a:uLnTx/>
                <a:uFillTx/>
                <a:latin typeface="Open Sans"/>
                <a:ea typeface="Open Sans"/>
                <a:cs typeface="Open Sans"/>
                <a:sym typeface="Open Sans"/>
              </a:rPr>
              <a:t>(шляхом введення </a:t>
            </a:r>
            <a:r>
              <a:rPr lang="uk" sz="2400">
                <a:solidFill>
                  <a:srgbClr val="FFFFFF"/>
                </a:solidFill>
                <a:latin typeface="Open Sans"/>
                <a:ea typeface="Open Sans"/>
                <a:cs typeface="Open Sans"/>
                <a:sym typeface="Open Sans"/>
              </a:rPr>
              <a:t>ПОЧАТКОВИХ ДОЗ</a:t>
            </a:r>
            <a:r>
              <a:rPr kumimoji="0" lang="uk" sz="2400" b="0" i="0" u="none" strike="noStrike" kern="1200" cap="none" spc="0" normalizeH="0" baseline="0" noProof="0">
                <a:ln>
                  <a:noFill/>
                </a:ln>
                <a:solidFill>
                  <a:srgbClr val="FFFFFF"/>
                </a:solidFill>
                <a:effectLst/>
                <a:uLnTx/>
                <a:uFillTx/>
                <a:latin typeface="Open Sans"/>
                <a:ea typeface="Open Sans"/>
                <a:cs typeface="Open Sans"/>
                <a:sym typeface="Open Sans"/>
              </a:rPr>
              <a:t>), якщо минуло &gt; 28 </a:t>
            </a:r>
            <a:r>
              <a:rPr kumimoji="0" lang="uk" sz="2400" b="0" i="0" u="none" strike="noStrike" kern="1200" cap="none" spc="0" normalizeH="0" baseline="0" noProof="0" dirty="0">
                <a:ln>
                  <a:noFill/>
                </a:ln>
                <a:solidFill>
                  <a:srgbClr val="FFFFFF"/>
                </a:solidFill>
                <a:effectLst/>
                <a:uLnTx/>
                <a:uFillTx/>
                <a:latin typeface="Open Sans"/>
                <a:ea typeface="Open Sans"/>
                <a:cs typeface="Open Sans"/>
                <a:sym typeface="Open Sans"/>
              </a:rPr>
              <a:t>тижнів з моменту попередньої ін'єкції; або</a:t>
            </a:r>
            <a:endParaRPr lang="uk" sz="2400" b="0" i="0" u="none" strike="noStrike" kern="1200" cap="none" spc="0" normalizeH="0" baseline="0" noProof="0" dirty="0">
              <a:ln>
                <a:noFill/>
              </a:ln>
              <a:solidFill>
                <a:srgbClr val="FFFFFF"/>
              </a:solidFill>
              <a:effectLst/>
              <a:uLnTx/>
              <a:uFillTx/>
              <a:latin typeface="Open Sans"/>
              <a:ea typeface="Open Sans"/>
              <a:cs typeface="Open Sans"/>
            </a:endParaRPr>
          </a:p>
          <a:p>
            <a:pPr marL="552450" marR="0" lvl="1" indent="-276225" algn="just" defTabSz="609630" rtl="0" eaLnBrk="1" fontAlgn="auto" latinLnBrk="0" hangingPunct="1">
              <a:lnSpc>
                <a:spcPts val="3582"/>
              </a:lnSpc>
              <a:spcBef>
                <a:spcPts val="0"/>
              </a:spcBef>
              <a:spcAft>
                <a:spcPts val="0"/>
              </a:spcAft>
              <a:buClrTx/>
              <a:buSzTx/>
              <a:buFont typeface="Arial"/>
              <a:buChar char="•"/>
              <a:tabLst/>
              <a:defRPr/>
            </a:pPr>
            <a:r>
              <a:rPr lang="uk" sz="2400" b="1">
                <a:solidFill>
                  <a:srgbClr val="FFFFFF"/>
                </a:solidFill>
                <a:latin typeface="Open Sans"/>
                <a:ea typeface="Open Sans"/>
                <a:cs typeface="Open Sans"/>
                <a:sym typeface="Open Sans"/>
              </a:rPr>
              <a:t>Продовжувати</a:t>
            </a:r>
            <a:r>
              <a:rPr kumimoji="0" lang="uk" sz="2400" b="0" i="0" u="none" strike="noStrike" kern="1200" cap="none" spc="0" normalizeH="0" baseline="0" noProof="0">
                <a:ln>
                  <a:noFill/>
                </a:ln>
                <a:solidFill>
                  <a:srgbClr val="FFFFFF"/>
                </a:solidFill>
                <a:effectLst/>
                <a:uLnTx/>
                <a:uFillTx/>
                <a:latin typeface="Open Sans"/>
                <a:ea typeface="Open Sans"/>
                <a:cs typeface="Open Sans"/>
                <a:sym typeface="Open Sans"/>
              </a:rPr>
              <a:t> шляхом введення ПОВТОРНИХ ІН'ЄКЦІЙ, якщо з </a:t>
            </a:r>
            <a:r>
              <a:rPr kumimoji="0" lang="uk" sz="2400" b="0" i="0" u="none" strike="noStrike" kern="1200" cap="none" spc="0" normalizeH="0" baseline="0" noProof="0" dirty="0">
                <a:ln>
                  <a:noFill/>
                </a:ln>
                <a:solidFill>
                  <a:srgbClr val="FFFFFF"/>
                </a:solidFill>
                <a:effectLst/>
                <a:uLnTx/>
                <a:uFillTx/>
                <a:latin typeface="Open Sans"/>
                <a:ea typeface="Open Sans"/>
                <a:cs typeface="Open Sans"/>
                <a:sym typeface="Open Sans"/>
              </a:rPr>
              <a:t>моменту попередньої ін'єкції минуло ≤ 28 тижнів.</a:t>
            </a:r>
            <a:endParaRPr lang="uk" sz="2400" b="0" i="0" u="none" strike="noStrike" kern="1200" cap="none" spc="0" normalizeH="0" baseline="0" noProof="0" dirty="0">
              <a:ln>
                <a:noFill/>
              </a:ln>
              <a:solidFill>
                <a:srgbClr val="FFFFFF"/>
              </a:solidFill>
              <a:effectLst/>
              <a:uLnTx/>
              <a:uFillTx/>
              <a:latin typeface="Open Sans"/>
              <a:ea typeface="Open Sans"/>
              <a:cs typeface="Open Sans"/>
            </a:endParaRPr>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91481" y="3447768"/>
            <a:ext cx="2084562" cy="2681597"/>
          </a:xfrm>
          <a:custGeom>
            <a:avLst/>
            <a:gdLst/>
            <a:ahLst/>
            <a:cxnLst/>
            <a:rect l="l" t="t" r="r" b="b"/>
            <a:pathLst>
              <a:path w="3126843" h="4022395">
                <a:moveTo>
                  <a:pt x="0" y="0"/>
                </a:moveTo>
                <a:lnTo>
                  <a:pt x="3126843" y="0"/>
                </a:lnTo>
                <a:lnTo>
                  <a:pt x="3126843" y="4022395"/>
                </a:lnTo>
                <a:lnTo>
                  <a:pt x="0" y="4022395"/>
                </a:lnTo>
                <a:lnTo>
                  <a:pt x="0" y="0"/>
                </a:lnTo>
                <a:close/>
              </a:path>
            </a:pathLst>
          </a:custGeom>
          <a:blipFill>
            <a:blip r:embed="rId2" cstate="email">
              <a:extLst>
                <a:ext uri="{28A0092B-C50C-407E-A947-70E740481C1C}">
                  <a14:useLocalDpi xmlns:a14="http://schemas.microsoft.com/office/drawing/2010/main"/>
                </a:ext>
              </a:extLst>
            </a:blip>
            <a:stretch>
              <a:fillRect/>
            </a:stretch>
          </a:blipFill>
          <a:ln w="9525" cap="sq">
            <a:solidFill>
              <a:srgbClr val="1D9EDE"/>
            </a:solidFill>
            <a:prstDash val="solid"/>
            <a:miter/>
          </a:ln>
        </p:spPr>
      </p:sp>
      <p:sp>
        <p:nvSpPr>
          <p:cNvPr id="3" name="Freeform 3"/>
          <p:cNvSpPr/>
          <p:nvPr/>
        </p:nvSpPr>
        <p:spPr>
          <a:xfrm>
            <a:off x="2437264" y="3447768"/>
            <a:ext cx="2053882" cy="2681597"/>
          </a:xfrm>
          <a:custGeom>
            <a:avLst/>
            <a:gdLst/>
            <a:ahLst/>
            <a:cxnLst/>
            <a:rect l="l" t="t" r="r" b="b"/>
            <a:pathLst>
              <a:path w="3080823" h="4022395">
                <a:moveTo>
                  <a:pt x="0" y="0"/>
                </a:moveTo>
                <a:lnTo>
                  <a:pt x="3080823" y="0"/>
                </a:lnTo>
                <a:lnTo>
                  <a:pt x="3080823" y="4022395"/>
                </a:lnTo>
                <a:lnTo>
                  <a:pt x="0" y="4022395"/>
                </a:lnTo>
                <a:lnTo>
                  <a:pt x="0" y="0"/>
                </a:lnTo>
                <a:close/>
              </a:path>
            </a:pathLst>
          </a:custGeom>
          <a:blipFill>
            <a:blip r:embed="rId3" cstate="email">
              <a:extLst>
                <a:ext uri="{28A0092B-C50C-407E-A947-70E740481C1C}">
                  <a14:useLocalDpi xmlns:a14="http://schemas.microsoft.com/office/drawing/2010/main"/>
                </a:ext>
              </a:extLst>
            </a:blip>
            <a:stretch>
              <a:fillRect/>
            </a:stretch>
          </a:blipFill>
          <a:ln w="9525" cap="sq">
            <a:solidFill>
              <a:srgbClr val="1D9EDE"/>
            </a:solidFill>
            <a:prstDash val="solid"/>
            <a:miter/>
          </a:ln>
        </p:spPr>
      </p:sp>
      <p:sp>
        <p:nvSpPr>
          <p:cNvPr id="4" name="Freeform 4"/>
          <p:cNvSpPr/>
          <p:nvPr/>
        </p:nvSpPr>
        <p:spPr>
          <a:xfrm>
            <a:off x="4649895" y="3447768"/>
            <a:ext cx="2078364" cy="2681597"/>
          </a:xfrm>
          <a:custGeom>
            <a:avLst/>
            <a:gdLst/>
            <a:ahLst/>
            <a:cxnLst/>
            <a:rect l="l" t="t" r="r" b="b"/>
            <a:pathLst>
              <a:path w="3117546" h="4022395">
                <a:moveTo>
                  <a:pt x="0" y="0"/>
                </a:moveTo>
                <a:lnTo>
                  <a:pt x="3117547" y="0"/>
                </a:lnTo>
                <a:lnTo>
                  <a:pt x="3117547" y="4022395"/>
                </a:lnTo>
                <a:lnTo>
                  <a:pt x="0" y="4022395"/>
                </a:lnTo>
                <a:lnTo>
                  <a:pt x="0" y="0"/>
                </a:lnTo>
                <a:close/>
              </a:path>
            </a:pathLst>
          </a:custGeom>
          <a:blipFill>
            <a:blip r:embed="rId4" cstate="email">
              <a:extLst>
                <a:ext uri="{28A0092B-C50C-407E-A947-70E740481C1C}">
                  <a14:useLocalDpi xmlns:a14="http://schemas.microsoft.com/office/drawing/2010/main"/>
                </a:ext>
              </a:extLst>
            </a:blip>
            <a:stretch>
              <a:fillRect/>
            </a:stretch>
          </a:blipFill>
          <a:ln w="9525" cap="sq">
            <a:solidFill>
              <a:srgbClr val="1D9EDE"/>
            </a:solidFill>
            <a:prstDash val="solid"/>
            <a:miter/>
          </a:ln>
        </p:spPr>
      </p:sp>
      <p:sp>
        <p:nvSpPr>
          <p:cNvPr id="5" name="Freeform 5"/>
          <p:cNvSpPr/>
          <p:nvPr/>
        </p:nvSpPr>
        <p:spPr>
          <a:xfrm>
            <a:off x="7345680" y="3429000"/>
            <a:ext cx="2174615" cy="2700365"/>
          </a:xfrm>
          <a:custGeom>
            <a:avLst/>
            <a:gdLst/>
            <a:ahLst/>
            <a:cxnLst/>
            <a:rect l="l" t="t" r="r" b="b"/>
            <a:pathLst>
              <a:path w="3089841" h="3918233">
                <a:moveTo>
                  <a:pt x="0" y="0"/>
                </a:moveTo>
                <a:lnTo>
                  <a:pt x="3089841" y="0"/>
                </a:lnTo>
                <a:lnTo>
                  <a:pt x="3089841" y="3918233"/>
                </a:lnTo>
                <a:lnTo>
                  <a:pt x="0" y="3918233"/>
                </a:lnTo>
                <a:lnTo>
                  <a:pt x="0" y="0"/>
                </a:lnTo>
                <a:close/>
              </a:path>
            </a:pathLst>
          </a:custGeom>
          <a:blipFill>
            <a:blip r:embed="rId5" cstate="email">
              <a:extLst>
                <a:ext uri="{28A0092B-C50C-407E-A947-70E740481C1C}">
                  <a14:useLocalDpi xmlns:a14="http://schemas.microsoft.com/office/drawing/2010/main"/>
                </a:ext>
              </a:extLst>
            </a:blip>
            <a:stretch>
              <a:fillRect/>
            </a:stretch>
          </a:blipFill>
          <a:ln w="9525" cap="sq">
            <a:solidFill>
              <a:srgbClr val="1D9EDE"/>
            </a:solidFill>
            <a:prstDash val="solid"/>
            <a:miter/>
          </a:ln>
        </p:spPr>
      </p:sp>
      <p:sp>
        <p:nvSpPr>
          <p:cNvPr id="6" name="Freeform 6"/>
          <p:cNvSpPr/>
          <p:nvPr/>
        </p:nvSpPr>
        <p:spPr>
          <a:xfrm>
            <a:off x="9663064" y="3408907"/>
            <a:ext cx="2031096" cy="2700365"/>
          </a:xfrm>
          <a:custGeom>
            <a:avLst/>
            <a:gdLst/>
            <a:ahLst/>
            <a:cxnLst/>
            <a:rect l="l" t="t" r="r" b="b"/>
            <a:pathLst>
              <a:path w="2985976" h="3888093">
                <a:moveTo>
                  <a:pt x="0" y="0"/>
                </a:moveTo>
                <a:lnTo>
                  <a:pt x="2985976" y="0"/>
                </a:lnTo>
                <a:lnTo>
                  <a:pt x="2985976" y="3888093"/>
                </a:lnTo>
                <a:lnTo>
                  <a:pt x="0" y="3888093"/>
                </a:lnTo>
                <a:lnTo>
                  <a:pt x="0" y="0"/>
                </a:lnTo>
                <a:close/>
              </a:path>
            </a:pathLst>
          </a:custGeom>
          <a:blipFill>
            <a:blip r:embed="rId6" cstate="email">
              <a:extLst>
                <a:ext uri="{28A0092B-C50C-407E-A947-70E740481C1C}">
                  <a14:useLocalDpi xmlns:a14="http://schemas.microsoft.com/office/drawing/2010/main"/>
                </a:ext>
              </a:extLst>
            </a:blip>
            <a:stretch>
              <a:fillRect/>
            </a:stretch>
          </a:blipFill>
          <a:ln w="9525" cap="sq">
            <a:solidFill>
              <a:srgbClr val="1D9EDE"/>
            </a:solidFill>
            <a:prstDash val="solid"/>
            <a:miter/>
          </a:ln>
        </p:spPr>
      </p:sp>
      <p:sp>
        <p:nvSpPr>
          <p:cNvPr id="7" name="TextBox 7"/>
          <p:cNvSpPr txBox="1"/>
          <p:nvPr/>
        </p:nvSpPr>
        <p:spPr>
          <a:xfrm>
            <a:off x="483434" y="409695"/>
            <a:ext cx="10331495" cy="535403"/>
          </a:xfrm>
          <a:prstGeom prst="rect">
            <a:avLst/>
          </a:prstGeom>
        </p:spPr>
        <p:txBody>
          <a:bodyPr lIns="0" tIns="0" rIns="0" bIns="0" rtlCol="0" anchor="t">
            <a:spAutoFit/>
          </a:bodyPr>
          <a:lstStyle/>
          <a:p>
            <a:pPr marL="0" marR="0" lvl="0" indent="0" algn="l" defTabSz="609630" rtl="0" eaLnBrk="1" fontAlgn="auto" latinLnBrk="0" hangingPunct="1">
              <a:lnSpc>
                <a:spcPts val="4480"/>
              </a:lnSpc>
              <a:spcBef>
                <a:spcPts val="0"/>
              </a:spcBef>
              <a:spcAft>
                <a:spcPts val="0"/>
              </a:spcAft>
              <a:buClrTx/>
              <a:buSzTx/>
              <a:buFontTx/>
              <a:buNone/>
              <a:tabLst/>
              <a:defRPr/>
            </a:pPr>
            <a:r>
              <a:rPr lang="uk" sz="3200" b="1" dirty="0">
                <a:solidFill>
                  <a:srgbClr val="1F497D"/>
                </a:solidFill>
                <a:latin typeface="Roboto Condensed Bold"/>
                <a:ea typeface="Roboto Condensed Bold"/>
                <a:cs typeface="Roboto Condensed Bold"/>
                <a:sym typeface="Roboto Condensed Bold"/>
              </a:rPr>
              <a:t>Матеріали</a:t>
            </a:r>
            <a:r>
              <a:rPr kumimoji="0" lang="uk" sz="3200" b="1" i="0" u="none" strike="noStrike" kern="1200" cap="none" spc="0" normalizeH="0" baseline="0" noProof="0" dirty="0">
                <a:ln>
                  <a:noFill/>
                </a:ln>
                <a:solidFill>
                  <a:srgbClr val="1F497D"/>
                </a:solidFill>
                <a:effectLst/>
                <a:uLnTx/>
                <a:uFillTx/>
                <a:latin typeface="Roboto Condensed Bold"/>
                <a:ea typeface="Roboto Condensed Bold"/>
                <a:cs typeface="Roboto Condensed Bold"/>
                <a:sym typeface="Roboto Condensed Bold"/>
              </a:rPr>
              <a:t> до уроку 3:</a:t>
            </a:r>
          </a:p>
        </p:txBody>
      </p:sp>
      <p:sp>
        <p:nvSpPr>
          <p:cNvPr id="8" name="TextBox 8"/>
          <p:cNvSpPr txBox="1"/>
          <p:nvPr/>
        </p:nvSpPr>
        <p:spPr>
          <a:xfrm>
            <a:off x="483434" y="1304931"/>
            <a:ext cx="10905926" cy="819648"/>
          </a:xfrm>
          <a:prstGeom prst="rect">
            <a:avLst/>
          </a:prstGeom>
        </p:spPr>
        <p:txBody>
          <a:bodyPr wrap="square" lIns="0" tIns="0" rIns="0" bIns="0" rtlCol="0" anchor="t">
            <a:spAutoFit/>
          </a:bodyPr>
          <a:lstStyle/>
          <a:p>
            <a:pPr defTabSz="609630">
              <a:lnSpc>
                <a:spcPts val="3342"/>
              </a:lnSpc>
              <a:spcBef>
                <a:spcPct val="0"/>
              </a:spcBef>
              <a:defRPr/>
            </a:pPr>
            <a:r>
              <a:rPr kumimoji="0" lang="uk" sz="2400" b="0" i="0" u="none" strike="noStrike" kern="1200" cap="none" spc="0" normalizeH="0" baseline="0" noProof="0" dirty="0">
                <a:ln>
                  <a:noFill/>
                </a:ln>
                <a:solidFill>
                  <a:srgbClr val="000000"/>
                </a:solidFill>
                <a:effectLst/>
                <a:uLnTx/>
                <a:uFillTx/>
                <a:latin typeface="Calibri"/>
                <a:ea typeface="Open Sans"/>
                <a:cs typeface="Open Sans"/>
                <a:sym typeface="Open Sans"/>
              </a:rPr>
              <a:t>Зміст цього уроку також викладено в </a:t>
            </a:r>
            <a:r>
              <a:rPr lang="uk" sz="2400" dirty="0">
                <a:solidFill>
                  <a:srgbClr val="000000"/>
                </a:solidFill>
                <a:latin typeface="Calibri"/>
                <a:ea typeface="Open Sans"/>
                <a:cs typeface="Open Sans"/>
                <a:sym typeface="Open Sans"/>
              </a:rPr>
              <a:t>матеріалах</a:t>
            </a:r>
            <a:r>
              <a:rPr kumimoji="0" lang="uk" sz="2400" b="0" i="0" u="none" strike="noStrike" kern="1200" cap="none" spc="0" normalizeH="0" baseline="0" noProof="0" dirty="0">
                <a:ln>
                  <a:noFill/>
                </a:ln>
                <a:solidFill>
                  <a:srgbClr val="000000"/>
                </a:solidFill>
                <a:effectLst/>
                <a:uLnTx/>
                <a:uFillTx/>
                <a:latin typeface="Calibri"/>
                <a:ea typeface="Open Sans"/>
                <a:cs typeface="Open Sans"/>
                <a:sym typeface="Open Sans"/>
              </a:rPr>
              <a:t>, які можна знайти тут: </a:t>
            </a:r>
            <a:r>
              <a:rPr kumimoji="0" lang="uk" sz="2400" b="0" i="0" u="sng" strike="noStrike" kern="1200" cap="none" spc="0" normalizeH="0" baseline="0" noProof="0" dirty="0">
                <a:ln>
                  <a:noFill/>
                </a:ln>
                <a:solidFill>
                  <a:srgbClr val="FE6C39"/>
                </a:solidFill>
                <a:effectLst/>
                <a:uLnTx/>
                <a:uFillTx/>
                <a:latin typeface="Calibri"/>
                <a:ea typeface="Open Sans"/>
                <a:cs typeface="Open Sans"/>
                <a:sym typeface="Open Sans"/>
                <a:hlinkClick r:id="rId7" tooltip="https://drive.google.com/drive/folders/1I8ME531OjKWqKorFOZUtgwiJfDJT1LaS?usp=drive_link"/>
              </a:rPr>
              <a:t>Урок 3. Допоміжні матеріали для роботи</a:t>
            </a:r>
          </a:p>
        </p:txBody>
      </p:sp>
      <p:sp>
        <p:nvSpPr>
          <p:cNvPr id="9" name="TextBox 9"/>
          <p:cNvSpPr txBox="1"/>
          <p:nvPr/>
        </p:nvSpPr>
        <p:spPr>
          <a:xfrm>
            <a:off x="326272" y="2259118"/>
            <a:ext cx="6519361" cy="385105"/>
          </a:xfrm>
          <a:prstGeom prst="rect">
            <a:avLst/>
          </a:prstGeom>
        </p:spPr>
        <p:txBody>
          <a:bodyPr lIns="0" tIns="0" rIns="0" bIns="0" rtlCol="0" anchor="t">
            <a:spAutoFit/>
          </a:bodyPr>
          <a:lstStyle/>
          <a:p>
            <a:pPr marL="0" marR="0" lvl="0" indent="0" algn="l" defTabSz="609630" rtl="0" eaLnBrk="1" fontAlgn="auto" latinLnBrk="0" hangingPunct="1">
              <a:lnSpc>
                <a:spcPts val="3342"/>
              </a:lnSpc>
              <a:spcBef>
                <a:spcPct val="0"/>
              </a:spcBef>
              <a:spcAft>
                <a:spcPts val="0"/>
              </a:spcAft>
              <a:buClrTx/>
              <a:buSzTx/>
              <a:buFontTx/>
              <a:buNone/>
              <a:tabLst/>
              <a:defRPr/>
            </a:pPr>
            <a:r>
              <a:rPr kumimoji="0" lang="uk" sz="2000" b="1" i="0" u="none" strike="noStrike" kern="1200" cap="none" spc="0" normalizeH="0" baseline="0" noProof="0" dirty="0">
                <a:ln>
                  <a:noFill/>
                </a:ln>
                <a:solidFill>
                  <a:srgbClr val="000000"/>
                </a:solidFill>
                <a:effectLst/>
                <a:uLnTx/>
                <a:uFillTx/>
                <a:latin typeface="Calibri"/>
                <a:ea typeface="Open Sans"/>
                <a:cs typeface="Open Sans"/>
                <a:sym typeface="Open Sans"/>
              </a:rPr>
              <a:t>Інструкції з використання виробу (DVR, CAB-LA, LEN)</a:t>
            </a:r>
          </a:p>
        </p:txBody>
      </p:sp>
      <p:sp>
        <p:nvSpPr>
          <p:cNvPr id="10" name="TextBox 10"/>
          <p:cNvSpPr txBox="1"/>
          <p:nvPr/>
        </p:nvSpPr>
        <p:spPr>
          <a:xfrm>
            <a:off x="7460400" y="2259118"/>
            <a:ext cx="4405327" cy="377026"/>
          </a:xfrm>
          <a:prstGeom prst="rect">
            <a:avLst/>
          </a:prstGeom>
        </p:spPr>
        <p:txBody>
          <a:bodyPr lIns="0" tIns="0" rIns="0" bIns="0" rtlCol="0" anchor="t">
            <a:spAutoFit/>
          </a:bodyPr>
          <a:lstStyle/>
          <a:p>
            <a:pPr marL="0" marR="0" lvl="0" indent="0" algn="l" defTabSz="609630" rtl="0" eaLnBrk="1" fontAlgn="auto" latinLnBrk="0" hangingPunct="1">
              <a:lnSpc>
                <a:spcPts val="3342"/>
              </a:lnSpc>
              <a:spcBef>
                <a:spcPct val="0"/>
              </a:spcBef>
              <a:spcAft>
                <a:spcPts val="0"/>
              </a:spcAft>
              <a:buClrTx/>
              <a:buSzTx/>
              <a:buFontTx/>
              <a:buNone/>
              <a:tabLst/>
              <a:defRPr/>
            </a:pPr>
            <a:r>
              <a:rPr kumimoji="0" lang="uk" sz="1800" b="1" i="0" u="none" strike="noStrike" kern="1200" cap="none" spc="0" normalizeH="0" baseline="0" noProof="0" dirty="0">
                <a:ln>
                  <a:noFill/>
                </a:ln>
                <a:solidFill>
                  <a:srgbClr val="000000"/>
                </a:solidFill>
                <a:effectLst/>
                <a:uLnTx/>
                <a:uFillTx/>
                <a:latin typeface="Calibri"/>
                <a:ea typeface="Open Sans"/>
                <a:cs typeface="Open Sans"/>
                <a:sym typeface="Open Sans"/>
              </a:rPr>
              <a:t>Сценарії зміни концентрації CAB та LEN</a:t>
            </a:r>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08899" y="3251338"/>
            <a:ext cx="3723021" cy="3253242"/>
          </a:xfrm>
          <a:custGeom>
            <a:avLst/>
            <a:gdLst/>
            <a:ahLst/>
            <a:cxnLst/>
            <a:rect l="l" t="t" r="r" b="b"/>
            <a:pathLst>
              <a:path w="5248280" h="4020407">
                <a:moveTo>
                  <a:pt x="0" y="0"/>
                </a:moveTo>
                <a:lnTo>
                  <a:pt x="5248280" y="0"/>
                </a:lnTo>
                <a:lnTo>
                  <a:pt x="5248280" y="4020406"/>
                </a:lnTo>
                <a:lnTo>
                  <a:pt x="0" y="4020406"/>
                </a:lnTo>
                <a:lnTo>
                  <a:pt x="0" y="0"/>
                </a:lnTo>
                <a:close/>
              </a:path>
            </a:pathLst>
          </a:custGeom>
          <a:blipFill>
            <a:blip r:embed="rId2" cstate="email">
              <a:extLst>
                <a:ext uri="{28A0092B-C50C-407E-A947-70E740481C1C}">
                  <a14:useLocalDpi xmlns:a14="http://schemas.microsoft.com/office/drawing/2010/main"/>
                </a:ext>
              </a:extLst>
            </a:blip>
            <a:stretch>
              <a:fillRect/>
            </a:stretch>
          </a:blipFill>
          <a:ln w="19050" cap="sq">
            <a:solidFill>
              <a:srgbClr val="1D9EDE"/>
            </a:solidFill>
            <a:prstDash val="solid"/>
            <a:miter/>
          </a:ln>
        </p:spPr>
      </p:sp>
      <p:sp>
        <p:nvSpPr>
          <p:cNvPr id="3" name="Freeform 3"/>
          <p:cNvSpPr/>
          <p:nvPr/>
        </p:nvSpPr>
        <p:spPr>
          <a:xfrm>
            <a:off x="5006082" y="3251337"/>
            <a:ext cx="2528061" cy="3253242"/>
          </a:xfrm>
          <a:custGeom>
            <a:avLst/>
            <a:gdLst/>
            <a:ahLst/>
            <a:cxnLst/>
            <a:rect l="l" t="t" r="r" b="b"/>
            <a:pathLst>
              <a:path w="3792091" h="4879863">
                <a:moveTo>
                  <a:pt x="0" y="0"/>
                </a:moveTo>
                <a:lnTo>
                  <a:pt x="3792092" y="0"/>
                </a:lnTo>
                <a:lnTo>
                  <a:pt x="3792092" y="4879862"/>
                </a:lnTo>
                <a:lnTo>
                  <a:pt x="0" y="4879862"/>
                </a:lnTo>
                <a:lnTo>
                  <a:pt x="0" y="0"/>
                </a:lnTo>
                <a:close/>
              </a:path>
            </a:pathLst>
          </a:custGeom>
          <a:blipFill>
            <a:blip r:embed="rId3" cstate="email">
              <a:extLst>
                <a:ext uri="{28A0092B-C50C-407E-A947-70E740481C1C}">
                  <a14:useLocalDpi xmlns:a14="http://schemas.microsoft.com/office/drawing/2010/main"/>
                </a:ext>
              </a:extLst>
            </a:blip>
            <a:stretch>
              <a:fillRect/>
            </a:stretch>
          </a:blipFill>
          <a:ln w="19050" cap="sq">
            <a:solidFill>
              <a:srgbClr val="1D9EDE"/>
            </a:solidFill>
            <a:prstDash val="solid"/>
            <a:miter/>
          </a:ln>
        </p:spPr>
      </p:sp>
      <p:sp>
        <p:nvSpPr>
          <p:cNvPr id="4" name="Freeform 4"/>
          <p:cNvSpPr/>
          <p:nvPr/>
        </p:nvSpPr>
        <p:spPr>
          <a:xfrm>
            <a:off x="8847832" y="3251338"/>
            <a:ext cx="2658369" cy="3253242"/>
          </a:xfrm>
          <a:custGeom>
            <a:avLst/>
            <a:gdLst/>
            <a:ahLst/>
            <a:cxnLst/>
            <a:rect l="l" t="t" r="r" b="b"/>
            <a:pathLst>
              <a:path w="3663997" h="4738181">
                <a:moveTo>
                  <a:pt x="0" y="0"/>
                </a:moveTo>
                <a:lnTo>
                  <a:pt x="3663997" y="0"/>
                </a:lnTo>
                <a:lnTo>
                  <a:pt x="3663997" y="4738180"/>
                </a:lnTo>
                <a:lnTo>
                  <a:pt x="0" y="4738180"/>
                </a:lnTo>
                <a:lnTo>
                  <a:pt x="0" y="0"/>
                </a:lnTo>
                <a:close/>
              </a:path>
            </a:pathLst>
          </a:custGeom>
          <a:blipFill>
            <a:blip r:embed="rId4" cstate="email">
              <a:extLst>
                <a:ext uri="{28A0092B-C50C-407E-A947-70E740481C1C}">
                  <a14:useLocalDpi xmlns:a14="http://schemas.microsoft.com/office/drawing/2010/main"/>
                </a:ext>
              </a:extLst>
            </a:blip>
            <a:stretch>
              <a:fillRect/>
            </a:stretch>
          </a:blipFill>
          <a:ln w="19050" cap="sq">
            <a:solidFill>
              <a:srgbClr val="1D9EDE"/>
            </a:solidFill>
            <a:prstDash val="solid"/>
            <a:miter/>
          </a:ln>
        </p:spPr>
      </p:sp>
      <p:sp>
        <p:nvSpPr>
          <p:cNvPr id="5" name="TextBox 5"/>
          <p:cNvSpPr txBox="1"/>
          <p:nvPr/>
        </p:nvSpPr>
        <p:spPr>
          <a:xfrm>
            <a:off x="483434" y="409695"/>
            <a:ext cx="10331495" cy="535403"/>
          </a:xfrm>
          <a:prstGeom prst="rect">
            <a:avLst/>
          </a:prstGeom>
        </p:spPr>
        <p:txBody>
          <a:bodyPr lIns="0" tIns="0" rIns="0" bIns="0" rtlCol="0" anchor="t">
            <a:spAutoFit/>
          </a:bodyPr>
          <a:lstStyle/>
          <a:p>
            <a:pPr defTabSz="609630">
              <a:lnSpc>
                <a:spcPts val="4480"/>
              </a:lnSpc>
              <a:defRPr/>
            </a:pPr>
            <a:r>
              <a:rPr lang="uk" sz="3200" b="1" dirty="0">
                <a:solidFill>
                  <a:srgbClr val="1F497D"/>
                </a:solidFill>
                <a:latin typeface="Roboto Condensed Bold"/>
                <a:ea typeface="Roboto Condensed Bold"/>
                <a:cs typeface="Roboto Condensed Bold"/>
                <a:sym typeface="Roboto Condensed Bold"/>
              </a:rPr>
              <a:t>Матеріали до</a:t>
            </a:r>
            <a:r>
              <a:rPr kumimoji="0" lang="uk" sz="3200" b="1" i="0" u="none" strike="noStrike" kern="1200" cap="none" spc="0" normalizeH="0" baseline="0" noProof="0" dirty="0">
                <a:ln>
                  <a:noFill/>
                </a:ln>
                <a:solidFill>
                  <a:srgbClr val="1F497D"/>
                </a:solidFill>
                <a:effectLst/>
                <a:uLnTx/>
                <a:uFillTx/>
                <a:latin typeface="Roboto Condensed Bold"/>
                <a:ea typeface="Roboto Condensed Bold"/>
                <a:cs typeface="Roboto Condensed Bold"/>
                <a:sym typeface="Roboto Condensed Bold"/>
              </a:rPr>
              <a:t> уроку 3: Продовження</a:t>
            </a:r>
          </a:p>
        </p:txBody>
      </p:sp>
      <p:sp>
        <p:nvSpPr>
          <p:cNvPr id="6" name="TextBox 6"/>
          <p:cNvSpPr txBox="1"/>
          <p:nvPr/>
        </p:nvSpPr>
        <p:spPr>
          <a:xfrm>
            <a:off x="483434" y="1139694"/>
            <a:ext cx="10606030" cy="615553"/>
          </a:xfrm>
          <a:prstGeom prst="rect">
            <a:avLst/>
          </a:prstGeom>
        </p:spPr>
        <p:txBody>
          <a:bodyPr lIns="0" tIns="0" rIns="0" bIns="0" rtlCol="0" anchor="t">
            <a:spAutoFit/>
          </a:bodyPr>
          <a:lstStyle/>
          <a:p>
            <a:pPr marL="0" marR="0" lvl="0" indent="0" algn="l" defTabSz="609630" rtl="0" eaLnBrk="1" fontAlgn="auto" latinLnBrk="0" hangingPunct="1">
              <a:lnSpc>
                <a:spcPct val="100000"/>
              </a:lnSpc>
              <a:spcBef>
                <a:spcPct val="0"/>
              </a:spcBef>
              <a:spcAft>
                <a:spcPts val="0"/>
              </a:spcAft>
              <a:buClrTx/>
              <a:buSzTx/>
              <a:buFontTx/>
              <a:buNone/>
              <a:tabLst/>
              <a:defRPr/>
            </a:pPr>
            <a:r>
              <a:rPr kumimoji="0" lang="uk" sz="2000" b="0" i="0" u="none" strike="noStrike" kern="1200" cap="none" spc="0" normalizeH="0" baseline="0" noProof="0" dirty="0">
                <a:ln>
                  <a:noFill/>
                </a:ln>
                <a:solidFill>
                  <a:srgbClr val="000000"/>
                </a:solidFill>
                <a:effectLst/>
                <a:uLnTx/>
                <a:uFillTx/>
                <a:latin typeface="Calibri"/>
                <a:ea typeface="Open Sans"/>
                <a:cs typeface="Open Sans"/>
                <a:sym typeface="Open Sans"/>
              </a:rPr>
              <a:t>Зміст цього уроку також викладено в </a:t>
            </a:r>
            <a:r>
              <a:rPr lang="uk" sz="2000" dirty="0">
                <a:solidFill>
                  <a:srgbClr val="000000"/>
                </a:solidFill>
                <a:latin typeface="Calibri"/>
                <a:ea typeface="Open Sans"/>
                <a:cs typeface="Open Sans"/>
                <a:sym typeface="Open Sans"/>
              </a:rPr>
              <a:t>матеріалах</a:t>
            </a:r>
            <a:r>
              <a:rPr kumimoji="0" lang="uk" sz="2000" b="0" i="0" u="none" strike="noStrike" kern="1200" cap="none" spc="0" normalizeH="0" baseline="0" noProof="0" dirty="0">
                <a:ln>
                  <a:noFill/>
                </a:ln>
                <a:solidFill>
                  <a:srgbClr val="000000"/>
                </a:solidFill>
                <a:effectLst/>
                <a:uLnTx/>
                <a:uFillTx/>
                <a:latin typeface="Calibri"/>
                <a:ea typeface="Open Sans"/>
                <a:cs typeface="Open Sans"/>
                <a:sym typeface="Open Sans"/>
              </a:rPr>
              <a:t>, які можна знайти тут: </a:t>
            </a:r>
            <a:r>
              <a:rPr kumimoji="0" lang="uk" sz="2000" b="0" i="0" u="sng" strike="noStrike" kern="1200" cap="none" spc="0" normalizeH="0" baseline="0" noProof="0" dirty="0">
                <a:ln>
                  <a:noFill/>
                </a:ln>
                <a:solidFill>
                  <a:srgbClr val="FE6C39"/>
                </a:solidFill>
                <a:effectLst/>
                <a:uLnTx/>
                <a:uFillTx/>
                <a:latin typeface="Calibri"/>
                <a:ea typeface="Open Sans"/>
                <a:cs typeface="Open Sans"/>
                <a:sym typeface="Open Sans"/>
                <a:hlinkClick r:id="rId5" tooltip="https://drive.google.com/drive/folders/1I8ME531OjKWqKorFOZUtgwiJfDJT1LaS?usp=drive_link"/>
              </a:rPr>
              <a:t>Урок 3. Допоміжні матеріали для роботи</a:t>
            </a:r>
          </a:p>
        </p:txBody>
      </p:sp>
      <p:sp>
        <p:nvSpPr>
          <p:cNvPr id="7" name="TextBox 7"/>
          <p:cNvSpPr txBox="1"/>
          <p:nvPr/>
        </p:nvSpPr>
        <p:spPr>
          <a:xfrm>
            <a:off x="285098" y="2042101"/>
            <a:ext cx="3509661" cy="984885"/>
          </a:xfrm>
          <a:prstGeom prst="rect">
            <a:avLst/>
          </a:prstGeom>
        </p:spPr>
        <p:txBody>
          <a:bodyPr wrap="square" lIns="0" tIns="0" rIns="0" bIns="0" rtlCol="0" anchor="t">
            <a:spAutoFit/>
          </a:bodyPr>
          <a:lstStyle/>
          <a:p>
            <a:pPr algn="just" defTabSz="609630">
              <a:spcBef>
                <a:spcPct val="0"/>
              </a:spcBef>
              <a:defRPr/>
            </a:pPr>
            <a:r>
              <a:rPr kumimoji="0" lang="uk" sz="1600" b="1" i="0" u="none" strike="noStrike" kern="1200" cap="none" spc="0" normalizeH="0" baseline="0" noProof="0" dirty="0">
                <a:ln>
                  <a:noFill/>
                </a:ln>
                <a:solidFill>
                  <a:srgbClr val="000000"/>
                </a:solidFill>
                <a:effectLst/>
                <a:uLnTx/>
                <a:uFillTx/>
                <a:latin typeface="Arial"/>
                <a:ea typeface="Open Sans"/>
                <a:cs typeface="Arial"/>
                <a:sym typeface="Open Sans"/>
              </a:rPr>
              <a:t>Міркування щодо використання продуктів </a:t>
            </a:r>
            <a:r>
              <a:rPr lang="uk" sz="1600" b="1" dirty="0">
                <a:solidFill>
                  <a:srgbClr val="000000"/>
                </a:solidFill>
                <a:latin typeface="Arial"/>
                <a:ea typeface="Open Sans"/>
                <a:cs typeface="Arial"/>
                <a:sym typeface="Open Sans"/>
              </a:rPr>
              <a:t>ДКП</a:t>
            </a:r>
            <a:r>
              <a:rPr kumimoji="0" lang="uk" sz="1600" b="1" i="0" u="none" strike="noStrike" kern="1200" cap="none" spc="0" normalizeH="0" baseline="0" noProof="0" dirty="0">
                <a:ln>
                  <a:noFill/>
                </a:ln>
                <a:solidFill>
                  <a:srgbClr val="000000"/>
                </a:solidFill>
                <a:effectLst/>
                <a:uLnTx/>
                <a:uFillTx/>
                <a:latin typeface="Arial"/>
                <a:ea typeface="Open Sans"/>
                <a:cs typeface="Arial"/>
                <a:sym typeface="Open Sans"/>
              </a:rPr>
              <a:t> для початку, продовження, припинення та </a:t>
            </a:r>
            <a:r>
              <a:rPr lang="uk" sz="1600" b="1" dirty="0">
                <a:solidFill>
                  <a:srgbClr val="000000"/>
                </a:solidFill>
                <a:latin typeface="Arial"/>
                <a:ea typeface="Open Sans"/>
                <a:cs typeface="Arial"/>
                <a:sym typeface="Open Sans"/>
              </a:rPr>
              <a:t>при нерегулярному використанні</a:t>
            </a:r>
            <a:endParaRPr lang="uk" sz="1600" b="1" i="0" u="none" strike="noStrike" kern="1200" cap="none" spc="0" normalizeH="0" baseline="0" noProof="0" dirty="0">
              <a:ln>
                <a:noFill/>
              </a:ln>
              <a:solidFill>
                <a:srgbClr val="000000"/>
              </a:solidFill>
              <a:effectLst/>
              <a:uLnTx/>
              <a:uFillTx/>
              <a:latin typeface="Arial"/>
              <a:ea typeface="Open Sans"/>
              <a:cs typeface="Arial"/>
            </a:endParaRPr>
          </a:p>
        </p:txBody>
      </p:sp>
      <p:sp>
        <p:nvSpPr>
          <p:cNvPr id="8" name="TextBox 8"/>
          <p:cNvSpPr txBox="1"/>
          <p:nvPr/>
        </p:nvSpPr>
        <p:spPr>
          <a:xfrm>
            <a:off x="4926914" y="2012254"/>
            <a:ext cx="2528061" cy="619272"/>
          </a:xfrm>
          <a:prstGeom prst="rect">
            <a:avLst/>
          </a:prstGeom>
        </p:spPr>
        <p:txBody>
          <a:bodyPr wrap="square" lIns="0" tIns="0" rIns="0" bIns="0" rtlCol="0" anchor="t">
            <a:spAutoFit/>
          </a:bodyPr>
          <a:lstStyle/>
          <a:p>
            <a:pPr marL="0" marR="0" lvl="0" indent="0" algn="l" defTabSz="609630" rtl="0" eaLnBrk="1" fontAlgn="auto" latinLnBrk="0" hangingPunct="1">
              <a:lnSpc>
                <a:spcPts val="2461"/>
              </a:lnSpc>
              <a:spcBef>
                <a:spcPct val="0"/>
              </a:spcBef>
              <a:spcAft>
                <a:spcPts val="0"/>
              </a:spcAft>
              <a:buClrTx/>
              <a:buSzTx/>
              <a:buFontTx/>
              <a:buNone/>
              <a:tabLst/>
              <a:defRPr/>
            </a:pPr>
            <a:r>
              <a:rPr kumimoji="0" lang="uk" sz="1600" b="1" i="0" u="none" strike="noStrike" kern="1200" cap="none" spc="0" normalizeH="0" baseline="0" noProof="0" dirty="0">
                <a:ln>
                  <a:noFill/>
                </a:ln>
                <a:solidFill>
                  <a:srgbClr val="000000"/>
                </a:solidFill>
                <a:effectLst/>
                <a:uLnTx/>
                <a:uFillTx/>
                <a:latin typeface="Open Sans"/>
                <a:ea typeface="Open Sans"/>
                <a:cs typeface="Open Sans"/>
                <a:sym typeface="Open Sans"/>
              </a:rPr>
              <a:t>Перехід між </a:t>
            </a:r>
            <a:r>
              <a:rPr kumimoji="0" lang="uk" sz="1600" b="1" i="0" u="none" strike="noStrike" kern="1200" cap="none" spc="0" normalizeH="0" baseline="0" noProof="0" dirty="0">
                <a:ln>
                  <a:noFill/>
                </a:ln>
                <a:solidFill>
                  <a:srgbClr val="000000"/>
                </a:solidFill>
                <a:effectLst/>
                <a:uLnTx/>
                <a:uFillTx/>
                <a:latin typeface="Calibri"/>
                <a:ea typeface="Open Sans"/>
                <a:cs typeface="Open Sans"/>
                <a:sym typeface="Open Sans"/>
              </a:rPr>
              <a:t>продуктами</a:t>
            </a:r>
            <a:r>
              <a:rPr kumimoji="0" lang="uk" sz="1600" b="1"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lang="uk" sz="1600" b="1" dirty="0">
                <a:solidFill>
                  <a:srgbClr val="000000"/>
                </a:solidFill>
                <a:latin typeface="Open Sans"/>
                <a:ea typeface="Open Sans"/>
                <a:cs typeface="Open Sans"/>
                <a:sym typeface="Open Sans"/>
              </a:rPr>
              <a:t>ДКП</a:t>
            </a:r>
            <a:endParaRPr kumimoji="0" lang="uk" sz="1600" b="1" i="0" u="none" strike="noStrike" kern="1200" cap="none" spc="0" normalizeH="0" baseline="0" noProof="0" dirty="0">
              <a:ln>
                <a:noFill/>
              </a:ln>
              <a:solidFill>
                <a:srgbClr val="000000"/>
              </a:solidFill>
              <a:effectLst/>
              <a:uLnTx/>
              <a:uFillTx/>
              <a:latin typeface="Open Sans"/>
              <a:ea typeface="Open Sans"/>
              <a:cs typeface="Open Sans"/>
              <a:sym typeface="Open Sans"/>
            </a:endParaRPr>
          </a:p>
        </p:txBody>
      </p:sp>
      <p:sp>
        <p:nvSpPr>
          <p:cNvPr id="9" name="TextBox 9"/>
          <p:cNvSpPr txBox="1"/>
          <p:nvPr/>
        </p:nvSpPr>
        <p:spPr>
          <a:xfrm>
            <a:off x="8847832" y="2042101"/>
            <a:ext cx="3059070" cy="738664"/>
          </a:xfrm>
          <a:prstGeom prst="rect">
            <a:avLst/>
          </a:prstGeom>
        </p:spPr>
        <p:txBody>
          <a:bodyPr wrap="square" lIns="0" tIns="0" rIns="0" bIns="0" rtlCol="0" anchor="t">
            <a:spAutoFit/>
          </a:bodyPr>
          <a:lstStyle/>
          <a:p>
            <a:pPr defTabSz="609630">
              <a:spcBef>
                <a:spcPct val="0"/>
              </a:spcBef>
              <a:defRPr/>
            </a:pPr>
            <a:r>
              <a:rPr kumimoji="0" lang="uk" sz="1600" b="1" i="0" u="none" strike="noStrike" kern="1200" cap="none" spc="0" normalizeH="0" baseline="0" noProof="0" dirty="0">
                <a:ln>
                  <a:noFill/>
                </a:ln>
                <a:solidFill>
                  <a:srgbClr val="000000"/>
                </a:solidFill>
                <a:effectLst/>
                <a:uLnTx/>
                <a:uFillTx/>
                <a:latin typeface="Calibri"/>
                <a:ea typeface="Open Sans"/>
                <a:cs typeface="Open Sans"/>
                <a:sym typeface="Open Sans"/>
              </a:rPr>
              <a:t>Використання </a:t>
            </a:r>
            <a:r>
              <a:rPr lang="uk" sz="1600" b="1" dirty="0">
                <a:solidFill>
                  <a:srgbClr val="000000"/>
                </a:solidFill>
                <a:latin typeface="Calibri"/>
                <a:ea typeface="Open Sans"/>
                <a:cs typeface="Open Sans"/>
                <a:sym typeface="Open Sans"/>
              </a:rPr>
              <a:t>пероральної ДКП</a:t>
            </a:r>
            <a:r>
              <a:rPr kumimoji="0" lang="uk" sz="1600" b="1" i="0" u="none" strike="noStrike" kern="1200" cap="none" spc="0" normalizeH="0" baseline="0" noProof="0" dirty="0">
                <a:ln>
                  <a:noFill/>
                </a:ln>
                <a:solidFill>
                  <a:srgbClr val="000000"/>
                </a:solidFill>
                <a:effectLst/>
                <a:uLnTx/>
                <a:uFillTx/>
                <a:latin typeface="Calibri"/>
                <a:ea typeface="Open Sans"/>
                <a:cs typeface="Open Sans"/>
                <a:sym typeface="Open Sans"/>
              </a:rPr>
              <a:t> для </a:t>
            </a:r>
            <a:r>
              <a:rPr lang="uk" sz="1600" b="1" dirty="0">
                <a:solidFill>
                  <a:srgbClr val="000000"/>
                </a:solidFill>
                <a:latin typeface="Calibri"/>
                <a:ea typeface="Open Sans"/>
                <a:cs typeface="Open Sans"/>
                <a:sym typeface="Open Sans"/>
              </a:rPr>
              <a:t>прикриття</a:t>
            </a:r>
            <a:r>
              <a:rPr kumimoji="0" lang="uk" sz="1600" b="1" i="0" u="none" strike="noStrike" kern="1200" cap="none" spc="0" normalizeH="0" baseline="0" noProof="0" dirty="0">
                <a:ln>
                  <a:noFill/>
                </a:ln>
                <a:solidFill>
                  <a:srgbClr val="000000"/>
                </a:solidFill>
                <a:effectLst/>
                <a:uLnTx/>
                <a:uFillTx/>
                <a:latin typeface="Calibri"/>
                <a:ea typeface="Open Sans"/>
                <a:cs typeface="Open Sans"/>
                <a:sym typeface="Open Sans"/>
              </a:rPr>
              <a:t> </a:t>
            </a:r>
            <a:r>
              <a:rPr lang="uk" sz="1600" b="1" dirty="0" err="1">
                <a:solidFill>
                  <a:srgbClr val="000000"/>
                </a:solidFill>
                <a:latin typeface="Calibri"/>
                <a:ea typeface="Open Sans"/>
                <a:cs typeface="Open Sans"/>
                <a:sym typeface="Open Sans"/>
              </a:rPr>
              <a:t>відтермінованих</a:t>
            </a:r>
            <a:r>
              <a:rPr kumimoji="0" lang="uk" sz="1600" b="1" i="0" u="none" strike="noStrike" kern="1200" cap="none" spc="0" normalizeH="0" baseline="0" noProof="0" dirty="0">
                <a:ln>
                  <a:noFill/>
                </a:ln>
                <a:solidFill>
                  <a:srgbClr val="000000"/>
                </a:solidFill>
                <a:effectLst/>
                <a:uLnTx/>
                <a:uFillTx/>
                <a:latin typeface="Calibri"/>
                <a:ea typeface="Open Sans"/>
                <a:cs typeface="Open Sans"/>
                <a:sym typeface="Open Sans"/>
              </a:rPr>
              <a:t> ін'єкцій LEN та CAB-LA</a:t>
            </a:r>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6096000" y="3259622"/>
            <a:ext cx="5114364" cy="2474074"/>
          </a:xfrm>
          <a:custGeom>
            <a:avLst/>
            <a:gdLst/>
            <a:ahLst/>
            <a:cxnLst/>
            <a:rect l="l" t="t" r="r" b="b"/>
            <a:pathLst>
              <a:path w="7671546" h="3711111">
                <a:moveTo>
                  <a:pt x="0" y="0"/>
                </a:moveTo>
                <a:lnTo>
                  <a:pt x="7671546" y="0"/>
                </a:lnTo>
                <a:lnTo>
                  <a:pt x="7671546" y="3711110"/>
                </a:lnTo>
                <a:lnTo>
                  <a:pt x="0" y="3711110"/>
                </a:lnTo>
                <a:lnTo>
                  <a:pt x="0" y="0"/>
                </a:lnTo>
                <a:close/>
              </a:path>
            </a:pathLst>
          </a:custGeom>
          <a:blipFill>
            <a:blip r:embed="rId2" cstate="email">
              <a:extLst>
                <a:ext uri="{28A0092B-C50C-407E-A947-70E740481C1C}">
                  <a14:useLocalDpi xmlns:a14="http://schemas.microsoft.com/office/drawing/2010/main"/>
                </a:ext>
              </a:extLst>
            </a:blip>
            <a:stretch>
              <a:fillRect/>
            </a:stretch>
          </a:blipFill>
        </p:spPr>
      </p:sp>
      <p:sp>
        <p:nvSpPr>
          <p:cNvPr id="3" name="Freeform 3"/>
          <p:cNvSpPr/>
          <p:nvPr/>
        </p:nvSpPr>
        <p:spPr>
          <a:xfrm>
            <a:off x="888921" y="4609392"/>
            <a:ext cx="4470380" cy="2248609"/>
          </a:xfrm>
          <a:custGeom>
            <a:avLst/>
            <a:gdLst/>
            <a:ahLst/>
            <a:cxnLst/>
            <a:rect l="l" t="t" r="r" b="b"/>
            <a:pathLst>
              <a:path w="6705570" h="3372913">
                <a:moveTo>
                  <a:pt x="0" y="0"/>
                </a:moveTo>
                <a:lnTo>
                  <a:pt x="6705570" y="0"/>
                </a:lnTo>
                <a:lnTo>
                  <a:pt x="6705570" y="3372913"/>
                </a:lnTo>
                <a:lnTo>
                  <a:pt x="0" y="3372913"/>
                </a:lnTo>
                <a:lnTo>
                  <a:pt x="0" y="0"/>
                </a:lnTo>
                <a:close/>
              </a:path>
            </a:pathLst>
          </a:custGeom>
          <a:blipFill>
            <a:blip r:embed="rId3" cstate="email">
              <a:extLst>
                <a:ext uri="{28A0092B-C50C-407E-A947-70E740481C1C}">
                  <a14:useLocalDpi xmlns:a14="http://schemas.microsoft.com/office/drawing/2010/main"/>
                </a:ext>
              </a:extLst>
            </a:blip>
            <a:stretch>
              <a:fillRect/>
            </a:stretch>
          </a:blipFill>
        </p:spPr>
      </p:sp>
      <p:sp>
        <p:nvSpPr>
          <p:cNvPr id="4" name="Freeform 4"/>
          <p:cNvSpPr/>
          <p:nvPr/>
        </p:nvSpPr>
        <p:spPr>
          <a:xfrm>
            <a:off x="756596" y="2291395"/>
            <a:ext cx="4602705" cy="2224859"/>
          </a:xfrm>
          <a:custGeom>
            <a:avLst/>
            <a:gdLst/>
            <a:ahLst/>
            <a:cxnLst/>
            <a:rect l="l" t="t" r="r" b="b"/>
            <a:pathLst>
              <a:path w="6904058" h="3337289">
                <a:moveTo>
                  <a:pt x="0" y="0"/>
                </a:moveTo>
                <a:lnTo>
                  <a:pt x="6904058" y="0"/>
                </a:lnTo>
                <a:lnTo>
                  <a:pt x="6904058" y="3337290"/>
                </a:lnTo>
                <a:lnTo>
                  <a:pt x="0" y="3337290"/>
                </a:lnTo>
                <a:lnTo>
                  <a:pt x="0" y="0"/>
                </a:lnTo>
                <a:close/>
              </a:path>
            </a:pathLst>
          </a:custGeom>
          <a:blipFill>
            <a:blip r:embed="rId4" cstate="email">
              <a:extLst>
                <a:ext uri="{28A0092B-C50C-407E-A947-70E740481C1C}">
                  <a14:useLocalDpi xmlns:a14="http://schemas.microsoft.com/office/drawing/2010/main"/>
                </a:ext>
              </a:extLst>
            </a:blip>
            <a:stretch>
              <a:fillRect/>
            </a:stretch>
          </a:blipFill>
        </p:spPr>
      </p:sp>
      <p:sp>
        <p:nvSpPr>
          <p:cNvPr id="5" name="TextBox 5"/>
          <p:cNvSpPr txBox="1"/>
          <p:nvPr/>
        </p:nvSpPr>
        <p:spPr>
          <a:xfrm>
            <a:off x="483434" y="409695"/>
            <a:ext cx="10331495" cy="535403"/>
          </a:xfrm>
          <a:prstGeom prst="rect">
            <a:avLst/>
          </a:prstGeom>
        </p:spPr>
        <p:txBody>
          <a:bodyPr lIns="0" tIns="0" rIns="0" bIns="0" rtlCol="0" anchor="t">
            <a:spAutoFit/>
          </a:bodyPr>
          <a:lstStyle/>
          <a:p>
            <a:pPr defTabSz="609630">
              <a:lnSpc>
                <a:spcPts val="4480"/>
              </a:lnSpc>
              <a:defRPr/>
            </a:pPr>
            <a:r>
              <a:rPr lang="uk" sz="3200" b="1">
                <a:solidFill>
                  <a:srgbClr val="1F497D"/>
                </a:solidFill>
                <a:latin typeface="Roboto Condensed Bold"/>
                <a:ea typeface="Roboto Condensed Bold"/>
                <a:cs typeface="Roboto Condensed Bold"/>
                <a:sym typeface="Roboto Condensed Bold"/>
              </a:rPr>
              <a:t>Матеріали до</a:t>
            </a:r>
            <a:r>
              <a:rPr kumimoji="0" lang="uk" sz="3200" b="1" i="0" u="none" strike="noStrike" kern="1200" cap="none" spc="0" normalizeH="0" baseline="0" noProof="0">
                <a:ln>
                  <a:noFill/>
                </a:ln>
                <a:solidFill>
                  <a:srgbClr val="1F497D"/>
                </a:solidFill>
                <a:effectLst/>
                <a:uLnTx/>
                <a:uFillTx/>
                <a:latin typeface="Roboto Condensed Bold"/>
                <a:ea typeface="Roboto Condensed Bold"/>
                <a:cs typeface="Roboto Condensed Bold"/>
                <a:sym typeface="Roboto Condensed Bold"/>
              </a:rPr>
              <a:t> уроку 3: Продовження</a:t>
            </a:r>
          </a:p>
        </p:txBody>
      </p:sp>
      <p:sp>
        <p:nvSpPr>
          <p:cNvPr id="6" name="TextBox 6"/>
          <p:cNvSpPr txBox="1"/>
          <p:nvPr/>
        </p:nvSpPr>
        <p:spPr>
          <a:xfrm>
            <a:off x="483434" y="1124304"/>
            <a:ext cx="10606030" cy="615553"/>
          </a:xfrm>
          <a:prstGeom prst="rect">
            <a:avLst/>
          </a:prstGeom>
        </p:spPr>
        <p:txBody>
          <a:bodyPr lIns="0" tIns="0" rIns="0" bIns="0" rtlCol="0" anchor="t">
            <a:spAutoFit/>
          </a:bodyPr>
          <a:lstStyle/>
          <a:p>
            <a:pPr defTabSz="609630">
              <a:defRPr/>
            </a:pPr>
            <a:r>
              <a:rPr lang="uk" sz="2000" b="1" dirty="0">
                <a:solidFill>
                  <a:srgbClr val="000000"/>
                </a:solidFill>
                <a:ea typeface="+mn-lt"/>
                <a:cs typeface="+mn-lt"/>
                <a:sym typeface="Open Sans"/>
              </a:rPr>
              <a:t>Для допомоги в плануванні регулярних прийомів </a:t>
            </a:r>
            <a:r>
              <a:rPr kumimoji="0" lang="uk" sz="2000" b="1" i="0" u="none" strike="noStrike" kern="1200" cap="none" spc="0" normalizeH="0" baseline="0" noProof="0" dirty="0">
                <a:ln>
                  <a:noFill/>
                </a:ln>
                <a:solidFill>
                  <a:srgbClr val="000000"/>
                </a:solidFill>
                <a:effectLst/>
                <a:uLnTx/>
                <a:uFillTx/>
                <a:ea typeface="+mn-lt"/>
                <a:cs typeface="+mn-lt"/>
                <a:sym typeface="Open Sans"/>
              </a:rPr>
              <a:t>та </a:t>
            </a:r>
            <a:r>
              <a:rPr lang="uk" sz="2000" b="1" dirty="0">
                <a:solidFill>
                  <a:srgbClr val="000000"/>
                </a:solidFill>
                <a:ea typeface="+mn-lt"/>
                <a:cs typeface="+mn-lt"/>
                <a:sym typeface="Open Sans"/>
              </a:rPr>
              <a:t>управлінні </a:t>
            </a:r>
            <a:r>
              <a:rPr kumimoji="0" lang="uk" sz="2000" b="1" i="0" u="none" strike="noStrike" kern="1200" cap="none" spc="0" normalizeH="0" baseline="0" noProof="0" dirty="0">
                <a:ln>
                  <a:noFill/>
                </a:ln>
                <a:solidFill>
                  <a:srgbClr val="000000"/>
                </a:solidFill>
                <a:effectLst/>
                <a:uLnTx/>
                <a:uFillTx/>
                <a:ea typeface="+mn-lt"/>
                <a:cs typeface="+mn-lt"/>
                <a:sym typeface="Open Sans"/>
              </a:rPr>
              <a:t>пропущеними візитами </a:t>
            </a:r>
            <a:r>
              <a:rPr lang="uk" sz="2000" b="1" dirty="0">
                <a:solidFill>
                  <a:srgbClr val="000000"/>
                </a:solidFill>
                <a:ea typeface="+mn-lt"/>
                <a:cs typeface="+mn-lt"/>
                <a:sym typeface="Open Sans"/>
              </a:rPr>
              <a:t>для </a:t>
            </a:r>
            <a:r>
              <a:rPr kumimoji="0" lang="uk" sz="2000" b="1" i="0" u="none" strike="noStrike" kern="1200" cap="none" spc="0" normalizeH="0" baseline="0" noProof="0" dirty="0">
                <a:ln>
                  <a:noFill/>
                </a:ln>
                <a:solidFill>
                  <a:srgbClr val="000000"/>
                </a:solidFill>
                <a:effectLst/>
                <a:uLnTx/>
                <a:uFillTx/>
                <a:ea typeface="+mn-lt"/>
                <a:cs typeface="+mn-lt"/>
                <a:sym typeface="Open Sans"/>
              </a:rPr>
              <a:t>CAB-LA та LEN доступні друковані </a:t>
            </a:r>
            <a:r>
              <a:rPr lang="uk" sz="2000" b="1" dirty="0">
                <a:solidFill>
                  <a:srgbClr val="000000"/>
                </a:solidFill>
                <a:ea typeface="+mn-lt"/>
                <a:cs typeface="+mn-lt"/>
                <a:sym typeface="Open Sans"/>
              </a:rPr>
              <a:t>календарі.</a:t>
            </a:r>
            <a:endParaRPr lang="uk" b="1" dirty="0">
              <a:ea typeface="+mn-lt"/>
              <a:cs typeface="+mn-lt"/>
            </a:endParaRPr>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802742" y="2481429"/>
            <a:ext cx="7534173" cy="4181466"/>
          </a:xfrm>
          <a:custGeom>
            <a:avLst/>
            <a:gdLst/>
            <a:ahLst/>
            <a:cxnLst/>
            <a:rect l="l" t="t" r="r" b="b"/>
            <a:pathLst>
              <a:path w="11301259" h="6272199">
                <a:moveTo>
                  <a:pt x="0" y="0"/>
                </a:moveTo>
                <a:lnTo>
                  <a:pt x="11301259" y="0"/>
                </a:lnTo>
                <a:lnTo>
                  <a:pt x="11301259" y="6272199"/>
                </a:lnTo>
                <a:lnTo>
                  <a:pt x="0" y="6272199"/>
                </a:lnTo>
                <a:lnTo>
                  <a:pt x="0" y="0"/>
                </a:lnTo>
                <a:close/>
              </a:path>
            </a:pathLst>
          </a:custGeom>
          <a:blipFill>
            <a:blip r:embed="rId2" cstate="email">
              <a:extLst>
                <a:ext uri="{28A0092B-C50C-407E-A947-70E740481C1C}">
                  <a14:useLocalDpi xmlns:a14="http://schemas.microsoft.com/office/drawing/2010/main"/>
                </a:ext>
              </a:extLst>
            </a:blip>
            <a:stretch>
              <a:fillRect/>
            </a:stretch>
          </a:blipFill>
        </p:spPr>
      </p:sp>
      <p:sp>
        <p:nvSpPr>
          <p:cNvPr id="3" name="TextBox 3"/>
          <p:cNvSpPr txBox="1"/>
          <p:nvPr/>
        </p:nvSpPr>
        <p:spPr>
          <a:xfrm>
            <a:off x="483434" y="409695"/>
            <a:ext cx="10331495" cy="535403"/>
          </a:xfrm>
          <a:prstGeom prst="rect">
            <a:avLst/>
          </a:prstGeom>
        </p:spPr>
        <p:txBody>
          <a:bodyPr lIns="0" tIns="0" rIns="0" bIns="0" rtlCol="0" anchor="t">
            <a:spAutoFit/>
          </a:bodyPr>
          <a:lstStyle/>
          <a:p>
            <a:pPr defTabSz="609630">
              <a:lnSpc>
                <a:spcPts val="4480"/>
              </a:lnSpc>
              <a:defRPr/>
            </a:pPr>
            <a:r>
              <a:rPr lang="uk" sz="3200" b="1" dirty="0">
                <a:solidFill>
                  <a:srgbClr val="1F497D"/>
                </a:solidFill>
                <a:latin typeface="Roboto Condensed Bold"/>
                <a:ea typeface="Roboto Condensed Bold"/>
                <a:cs typeface="Roboto Condensed Bold"/>
                <a:sym typeface="Roboto Condensed Bold"/>
              </a:rPr>
              <a:t>Матеріали</a:t>
            </a:r>
            <a:r>
              <a:rPr kumimoji="0" lang="uk" sz="3200" b="1" i="0" u="none" strike="noStrike" kern="1200" cap="none" spc="0" normalizeH="0" baseline="0" noProof="0" dirty="0">
                <a:ln>
                  <a:noFill/>
                </a:ln>
                <a:solidFill>
                  <a:srgbClr val="1F497D"/>
                </a:solidFill>
                <a:effectLst/>
                <a:uLnTx/>
                <a:uFillTx/>
                <a:latin typeface="Roboto Condensed Bold"/>
                <a:ea typeface="Roboto Condensed Bold"/>
                <a:cs typeface="Roboto Condensed Bold"/>
                <a:sym typeface="Roboto Condensed Bold"/>
              </a:rPr>
              <a:t> </a:t>
            </a:r>
            <a:r>
              <a:rPr lang="uk" sz="3200" b="1" dirty="0">
                <a:solidFill>
                  <a:srgbClr val="1F497D"/>
                </a:solidFill>
                <a:latin typeface="Roboto Condensed Bold"/>
                <a:ea typeface="Roboto Condensed Bold"/>
                <a:cs typeface="Roboto Condensed Bold"/>
                <a:sym typeface="Roboto Condensed Bold"/>
              </a:rPr>
              <a:t>до </a:t>
            </a:r>
            <a:r>
              <a:rPr kumimoji="0" lang="uk" sz="3200" b="1" i="0" u="none" strike="noStrike" kern="1200" cap="none" spc="0" normalizeH="0" baseline="0" noProof="0" dirty="0">
                <a:ln>
                  <a:noFill/>
                </a:ln>
                <a:solidFill>
                  <a:srgbClr val="1F497D"/>
                </a:solidFill>
                <a:effectLst/>
                <a:uLnTx/>
                <a:uFillTx/>
                <a:latin typeface="Roboto Condensed Bold"/>
                <a:ea typeface="Roboto Condensed Bold"/>
                <a:cs typeface="Roboto Condensed Bold"/>
                <a:sym typeface="Roboto Condensed Bold"/>
              </a:rPr>
              <a:t>уроку 3: Продовження</a:t>
            </a:r>
          </a:p>
        </p:txBody>
      </p:sp>
      <p:sp>
        <p:nvSpPr>
          <p:cNvPr id="4" name="TextBox 4"/>
          <p:cNvSpPr txBox="1"/>
          <p:nvPr/>
        </p:nvSpPr>
        <p:spPr>
          <a:xfrm>
            <a:off x="483434" y="1381860"/>
            <a:ext cx="10956726" cy="738664"/>
          </a:xfrm>
          <a:prstGeom prst="rect">
            <a:avLst/>
          </a:prstGeom>
        </p:spPr>
        <p:txBody>
          <a:bodyPr wrap="square" lIns="0" tIns="0" rIns="0" bIns="0" rtlCol="0" anchor="t">
            <a:spAutoFit/>
          </a:bodyPr>
          <a:lstStyle/>
          <a:p>
            <a:pPr defTabSz="609630">
              <a:spcBef>
                <a:spcPct val="0"/>
              </a:spcBef>
              <a:defRPr/>
            </a:pPr>
            <a:r>
              <a:rPr kumimoji="0" lang="uk" sz="2400" b="1" i="0" u="none" strike="noStrike" kern="1200" cap="none" spc="0" normalizeH="0" baseline="0" noProof="0" dirty="0">
                <a:ln>
                  <a:noFill/>
                </a:ln>
                <a:solidFill>
                  <a:srgbClr val="000000"/>
                </a:solidFill>
                <a:effectLst/>
                <a:uLnTx/>
                <a:uFillTx/>
                <a:latin typeface="Calibri"/>
                <a:ea typeface="Open Sans"/>
                <a:cs typeface="Open Sans"/>
                <a:sym typeface="Open Sans"/>
              </a:rPr>
              <a:t>Інтерактивні клінічні інструменти (включаючи цифрового помічника з </a:t>
            </a:r>
            <a:r>
              <a:rPr kumimoji="0" lang="uk" sz="2400" b="1" i="0" u="none" strike="noStrike" kern="1200" cap="none" spc="0" normalizeH="0" baseline="0" noProof="0">
                <a:ln>
                  <a:noFill/>
                </a:ln>
                <a:solidFill>
                  <a:srgbClr val="000000"/>
                </a:solidFill>
                <a:effectLst/>
                <a:uLnTx/>
                <a:uFillTx/>
                <a:latin typeface="Calibri"/>
                <a:ea typeface="Open Sans"/>
                <a:cs typeface="Open Sans"/>
                <a:sym typeface="Open Sans"/>
              </a:rPr>
              <a:t>планування) доступні в додатку для постачальників послуг </a:t>
            </a:r>
            <a:r>
              <a:rPr lang="uk" sz="2400" b="1">
                <a:solidFill>
                  <a:srgbClr val="000000"/>
                </a:solidFill>
                <a:latin typeface="Calibri"/>
                <a:ea typeface="Open Sans"/>
                <a:cs typeface="Open Sans"/>
                <a:sym typeface="Open Sans"/>
              </a:rPr>
              <a:t>ДКП для</a:t>
            </a:r>
            <a:r>
              <a:rPr kumimoji="0" lang="uk" sz="2400" b="1" i="0" u="none" strike="noStrike" kern="1200" cap="none" spc="0" normalizeH="0" baseline="0" noProof="0">
                <a:ln>
                  <a:noFill/>
                </a:ln>
                <a:solidFill>
                  <a:srgbClr val="000000"/>
                </a:solidFill>
                <a:effectLst/>
                <a:uLnTx/>
                <a:uFillTx/>
                <a:latin typeface="Calibri"/>
                <a:ea typeface="Open Sans"/>
                <a:cs typeface="Open Sans"/>
                <a:sym typeface="Open Sans"/>
              </a:rPr>
              <a:t> ВІЛ.</a:t>
            </a:r>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41694" y="-231623"/>
            <a:ext cx="3066771" cy="1446599"/>
            <a:chOff x="0" y="0"/>
            <a:chExt cx="1211564" cy="571496"/>
          </a:xfrm>
        </p:grpSpPr>
        <p:sp>
          <p:nvSpPr>
            <p:cNvPr id="3" name="Freeform 3"/>
            <p:cNvSpPr/>
            <p:nvPr/>
          </p:nvSpPr>
          <p:spPr>
            <a:xfrm>
              <a:off x="0" y="0"/>
              <a:ext cx="1211564" cy="571496"/>
            </a:xfrm>
            <a:custGeom>
              <a:avLst/>
              <a:gdLst/>
              <a:ahLst/>
              <a:cxnLst/>
              <a:rect l="l" t="t" r="r" b="b"/>
              <a:pathLst>
                <a:path w="1211564" h="571496">
                  <a:moveTo>
                    <a:pt x="58904" y="0"/>
                  </a:moveTo>
                  <a:lnTo>
                    <a:pt x="1152660" y="0"/>
                  </a:lnTo>
                  <a:cubicBezTo>
                    <a:pt x="1168282" y="0"/>
                    <a:pt x="1183265" y="6206"/>
                    <a:pt x="1194311" y="17253"/>
                  </a:cubicBezTo>
                  <a:cubicBezTo>
                    <a:pt x="1205358" y="28299"/>
                    <a:pt x="1211564" y="43282"/>
                    <a:pt x="1211564" y="58904"/>
                  </a:cubicBezTo>
                  <a:lnTo>
                    <a:pt x="1211564" y="512592"/>
                  </a:lnTo>
                  <a:cubicBezTo>
                    <a:pt x="1211564" y="545124"/>
                    <a:pt x="1185192" y="571496"/>
                    <a:pt x="1152660" y="571496"/>
                  </a:cubicBezTo>
                  <a:lnTo>
                    <a:pt x="58904" y="571496"/>
                  </a:lnTo>
                  <a:cubicBezTo>
                    <a:pt x="26372" y="571496"/>
                    <a:pt x="0" y="545124"/>
                    <a:pt x="0" y="512592"/>
                  </a:cubicBezTo>
                  <a:lnTo>
                    <a:pt x="0" y="58904"/>
                  </a:lnTo>
                  <a:cubicBezTo>
                    <a:pt x="0" y="26372"/>
                    <a:pt x="26372" y="0"/>
                    <a:pt x="58904" y="0"/>
                  </a:cubicBezTo>
                  <a:close/>
                </a:path>
              </a:pathLst>
            </a:custGeom>
            <a:solidFill>
              <a:srgbClr val="FFFFFF"/>
            </a:solidFill>
          </p:spPr>
        </p:sp>
        <p:sp>
          <p:nvSpPr>
            <p:cNvPr id="4" name="TextBox 4"/>
            <p:cNvSpPr txBox="1"/>
            <p:nvPr/>
          </p:nvSpPr>
          <p:spPr>
            <a:xfrm>
              <a:off x="0" y="-47625"/>
              <a:ext cx="1211564" cy="619121"/>
            </a:xfrm>
            <a:prstGeom prst="rect">
              <a:avLst/>
            </a:prstGeom>
          </p:spPr>
          <p:txBody>
            <a:bodyPr lIns="33867" tIns="33867" rIns="33867" bIns="33867" rtlCol="0" anchor="ctr"/>
            <a:lstStyle/>
            <a:p>
              <a:pPr marL="0" marR="0" lvl="0" indent="0" algn="ctr" defTabSz="609630" rtl="0" eaLnBrk="1" fontAlgn="auto" latinLnBrk="0" hangingPunct="1">
                <a:lnSpc>
                  <a:spcPts val="1773"/>
                </a:lnSpc>
                <a:spcBef>
                  <a:spcPts val="0"/>
                </a:spcBef>
                <a:spcAft>
                  <a:spcPts val="0"/>
                </a:spcAft>
                <a:buClrTx/>
                <a:buSzTx/>
                <a:buFontTx/>
                <a:buNone/>
                <a:tabLst/>
                <a:defRPr/>
              </a:pPr>
              <a:endParaRPr kumimoji="0" sz="1200" b="0" i="0" u="none" strike="noStrike" kern="1200" cap="none" spc="0" normalizeH="0" baseline="0" noProof="0">
                <a:ln>
                  <a:noFill/>
                </a:ln>
                <a:solidFill>
                  <a:prstClr val="black"/>
                </a:solidFill>
                <a:effectLst/>
                <a:uLnTx/>
                <a:uFillTx/>
                <a:latin typeface="Calibri"/>
                <a:ea typeface="+mn-ea"/>
                <a:cs typeface="+mn-cs"/>
              </a:endParaRPr>
            </a:p>
          </p:txBody>
        </p:sp>
      </p:grpSp>
      <p:sp>
        <p:nvSpPr>
          <p:cNvPr id="5" name="Freeform 5"/>
          <p:cNvSpPr/>
          <p:nvPr/>
        </p:nvSpPr>
        <p:spPr>
          <a:xfrm>
            <a:off x="1291692" y="102227"/>
            <a:ext cx="1324675" cy="997227"/>
          </a:xfrm>
          <a:custGeom>
            <a:avLst/>
            <a:gdLst/>
            <a:ahLst/>
            <a:cxnLst/>
            <a:rect l="l" t="t" r="r" b="b"/>
            <a:pathLst>
              <a:path w="1987012" h="1495841">
                <a:moveTo>
                  <a:pt x="0" y="0"/>
                </a:moveTo>
                <a:lnTo>
                  <a:pt x="1987012" y="0"/>
                </a:lnTo>
                <a:lnTo>
                  <a:pt x="1987012" y="1495840"/>
                </a:lnTo>
                <a:lnTo>
                  <a:pt x="0" y="1495840"/>
                </a:lnTo>
                <a:lnTo>
                  <a:pt x="0" y="0"/>
                </a:lnTo>
                <a:close/>
              </a:path>
            </a:pathLst>
          </a:custGeom>
          <a:blipFill>
            <a:blip r:embed="rId2" cstate="email">
              <a:extLst>
                <a:ext uri="{28A0092B-C50C-407E-A947-70E740481C1C}">
                  <a14:useLocalDpi xmlns:a14="http://schemas.microsoft.com/office/drawing/2010/main"/>
                </a:ext>
              </a:extLst>
            </a:blip>
            <a:stretch>
              <a:fillRect/>
            </a:stretch>
          </a:blipFill>
        </p:spPr>
      </p:sp>
      <p:sp>
        <p:nvSpPr>
          <p:cNvPr id="6" name="Freeform 6"/>
          <p:cNvSpPr/>
          <p:nvPr/>
        </p:nvSpPr>
        <p:spPr>
          <a:xfrm>
            <a:off x="184561" y="47127"/>
            <a:ext cx="1002479" cy="1052326"/>
          </a:xfrm>
          <a:custGeom>
            <a:avLst/>
            <a:gdLst/>
            <a:ahLst/>
            <a:cxnLst/>
            <a:rect l="l" t="t" r="r" b="b"/>
            <a:pathLst>
              <a:path w="1503719" h="1578489">
                <a:moveTo>
                  <a:pt x="0" y="0"/>
                </a:moveTo>
                <a:lnTo>
                  <a:pt x="1503718" y="0"/>
                </a:lnTo>
                <a:lnTo>
                  <a:pt x="1503718" y="1578489"/>
                </a:lnTo>
                <a:lnTo>
                  <a:pt x="0" y="1578489"/>
                </a:lnTo>
                <a:lnTo>
                  <a:pt x="0" y="0"/>
                </a:lnTo>
                <a:close/>
              </a:path>
            </a:pathLst>
          </a:custGeom>
          <a:blipFill>
            <a:blip r:embed="rId3" cstate="email">
              <a:extLst>
                <a:ext uri="{28A0092B-C50C-407E-A947-70E740481C1C}">
                  <a14:useLocalDpi xmlns:a14="http://schemas.microsoft.com/office/drawing/2010/main"/>
                </a:ext>
              </a:extLst>
            </a:blip>
            <a:stretch>
              <a:fillRect/>
            </a:stretch>
          </a:blipFill>
        </p:spPr>
      </p:sp>
      <p:sp>
        <p:nvSpPr>
          <p:cNvPr id="7" name="TextBox 7"/>
          <p:cNvSpPr txBox="1"/>
          <p:nvPr/>
        </p:nvSpPr>
        <p:spPr>
          <a:xfrm>
            <a:off x="356792" y="2065575"/>
            <a:ext cx="11478416" cy="910506"/>
          </a:xfrm>
          <a:prstGeom prst="rect">
            <a:avLst/>
          </a:prstGeom>
        </p:spPr>
        <p:txBody>
          <a:bodyPr lIns="0" tIns="0" rIns="0" bIns="0" rtlCol="0" anchor="t">
            <a:spAutoFit/>
          </a:bodyPr>
          <a:lstStyle/>
          <a:p>
            <a:pPr marL="0" marR="0" lvl="0" indent="0" algn="ctr" defTabSz="609630" rtl="0" eaLnBrk="1" fontAlgn="auto" latinLnBrk="0" hangingPunct="1">
              <a:lnSpc>
                <a:spcPts val="7118"/>
              </a:lnSpc>
              <a:spcBef>
                <a:spcPts val="0"/>
              </a:spcBef>
              <a:spcAft>
                <a:spcPts val="0"/>
              </a:spcAft>
              <a:buClrTx/>
              <a:buSzTx/>
              <a:buFontTx/>
              <a:buNone/>
              <a:tabLst/>
              <a:defRPr/>
            </a:pPr>
            <a:r>
              <a:rPr kumimoji="0" lang="uk" sz="6590" b="1" i="0" u="none" strike="noStrike" kern="1200" cap="none" spc="-33" normalizeH="0" baseline="0" noProof="0">
                <a:ln>
                  <a:noFill/>
                </a:ln>
                <a:solidFill>
                  <a:srgbClr val="48AEA8"/>
                </a:solidFill>
                <a:effectLst/>
                <a:uLnTx/>
                <a:uFillTx/>
                <a:latin typeface="Roboto Condensed Bold"/>
                <a:ea typeface="Roboto Condensed Bold"/>
                <a:cs typeface="Roboto Condensed Bold"/>
                <a:sym typeface="Roboto Condensed Bold"/>
              </a:rPr>
              <a:t>Дякую!</a:t>
            </a:r>
          </a:p>
        </p:txBody>
      </p:sp>
      <p:sp>
        <p:nvSpPr>
          <p:cNvPr id="8" name="TextBox 8"/>
          <p:cNvSpPr txBox="1"/>
          <p:nvPr/>
        </p:nvSpPr>
        <p:spPr>
          <a:xfrm>
            <a:off x="246358" y="5174443"/>
            <a:ext cx="11691609" cy="1305165"/>
          </a:xfrm>
          <a:prstGeom prst="rect">
            <a:avLst/>
          </a:prstGeom>
        </p:spPr>
        <p:txBody>
          <a:bodyPr lIns="0" tIns="0" rIns="0" bIns="0" rtlCol="0" anchor="t">
            <a:spAutoFit/>
          </a:bodyPr>
          <a:lstStyle/>
          <a:p>
            <a:pPr marL="0" marR="0" lvl="0" indent="0" algn="ctr" defTabSz="609630" rtl="0" eaLnBrk="1" fontAlgn="auto" latinLnBrk="0" hangingPunct="1">
              <a:lnSpc>
                <a:spcPts val="2631"/>
              </a:lnSpc>
              <a:spcBef>
                <a:spcPts val="0"/>
              </a:spcBef>
              <a:spcAft>
                <a:spcPts val="0"/>
              </a:spcAft>
              <a:buClrTx/>
              <a:buSzTx/>
              <a:buFontTx/>
              <a:buNone/>
              <a:tabLst/>
              <a:defRPr/>
            </a:pPr>
            <a:r>
              <a:rPr kumimoji="0" lang="uk" sz="1600" b="1" i="1" u="none" strike="noStrike" kern="1200" cap="none" spc="0" normalizeH="0" baseline="0" noProof="0" dirty="0">
                <a:ln>
                  <a:noFill/>
                </a:ln>
                <a:solidFill>
                  <a:srgbClr val="000000"/>
                </a:solidFill>
                <a:effectLst/>
                <a:uLnTx/>
                <a:uFillTx/>
                <a:latin typeface="Calibri"/>
                <a:ea typeface="Open Sans Italics"/>
                <a:cs typeface="Open Sans Italics"/>
                <a:sym typeface="Open Sans Italics"/>
              </a:rPr>
              <a:t>Цей ресурс став можливим завдяки підтримці та технічному внеску Gilead Sciences, Inc., Viiv Healthcare, Ради з питань народонаселення, Всесвітньої організації охорони здоров’я, Jhpiego та програми RISE, що фінансується урядом Сполучених Штатів, відповідно до умов угоди про співпрацю 7200AA19CA00003. Зміст є відповідальністю Jhpiego і не обов’язково відображає погляди уряду Сполучених Штатів.</a:t>
            </a:r>
          </a:p>
        </p:txBody>
      </p:sp>
      <p:sp>
        <p:nvSpPr>
          <p:cNvPr id="9" name="TextBox 9"/>
          <p:cNvSpPr txBox="1"/>
          <p:nvPr/>
        </p:nvSpPr>
        <p:spPr>
          <a:xfrm>
            <a:off x="1291691" y="3100636"/>
            <a:ext cx="9600941" cy="974626"/>
          </a:xfrm>
          <a:prstGeom prst="rect">
            <a:avLst/>
          </a:prstGeom>
        </p:spPr>
        <p:txBody>
          <a:bodyPr lIns="0" tIns="0" rIns="0" bIns="0" rtlCol="0" anchor="t">
            <a:spAutoFit/>
          </a:bodyPr>
          <a:lstStyle/>
          <a:p>
            <a:pPr marL="0" marR="0" lvl="0" indent="0" algn="ctr" defTabSz="609630" rtl="0" eaLnBrk="1" fontAlgn="auto" latinLnBrk="0" hangingPunct="1">
              <a:lnSpc>
                <a:spcPts val="3827"/>
              </a:lnSpc>
              <a:spcBef>
                <a:spcPts val="0"/>
              </a:spcBef>
              <a:spcAft>
                <a:spcPts val="0"/>
              </a:spcAft>
              <a:buClrTx/>
              <a:buSzTx/>
              <a:buFontTx/>
              <a:buNone/>
              <a:tabLst/>
              <a:defRPr/>
            </a:pPr>
            <a:r>
              <a:rPr kumimoji="0" lang="uk" sz="3544" b="1" i="0" u="none" strike="noStrike" kern="1200" cap="none" spc="-17" normalizeH="0" baseline="0" noProof="0" dirty="0">
                <a:ln>
                  <a:noFill/>
                </a:ln>
                <a:solidFill>
                  <a:srgbClr val="000000"/>
                </a:solidFill>
                <a:effectLst/>
                <a:uLnTx/>
                <a:uFillTx/>
                <a:latin typeface="Roboto Condensed Bold"/>
                <a:ea typeface="Roboto Condensed Bold"/>
                <a:cs typeface="Roboto Condensed Bold"/>
                <a:sym typeface="Roboto Condensed Bold"/>
              </a:rPr>
              <a:t>Для отримання додаткової інформації відвідайте веб-сайт: </a:t>
            </a:r>
            <a:r>
              <a:rPr kumimoji="0" lang="uk" sz="3544" b="1" i="0" u="none" strike="noStrike" kern="1200" cap="none" spc="-17" normalizeH="0" baseline="0" noProof="0" dirty="0">
                <a:ln>
                  <a:noFill/>
                </a:ln>
                <a:solidFill>
                  <a:srgbClr val="FE6C39"/>
                </a:solidFill>
                <a:effectLst/>
                <a:uLnTx/>
                <a:uFillTx/>
                <a:latin typeface="Roboto Condensed Bold"/>
                <a:ea typeface="Roboto Condensed Bold"/>
                <a:cs typeface="Roboto Condensed Bold"/>
                <a:sym typeface="Roboto Condensed Bold"/>
              </a:rPr>
              <a:t>www.jhpiego.org/HIVPrEPtoolkit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153402"/>
            <a:ext cx="2032697" cy="2005099"/>
            <a:chOff x="0" y="0"/>
            <a:chExt cx="4065395" cy="4010199"/>
          </a:xfrm>
        </p:grpSpPr>
        <p:sp>
          <p:nvSpPr>
            <p:cNvPr id="3" name="Freeform 3"/>
            <p:cNvSpPr/>
            <p:nvPr/>
          </p:nvSpPr>
          <p:spPr>
            <a:xfrm rot="1758426">
              <a:off x="513774" y="558324"/>
              <a:ext cx="3037848" cy="2893550"/>
            </a:xfrm>
            <a:custGeom>
              <a:avLst/>
              <a:gdLst/>
              <a:ahLst/>
              <a:cxnLst/>
              <a:rect l="l" t="t" r="r" b="b"/>
              <a:pathLst>
                <a:path w="3037848" h="2893550">
                  <a:moveTo>
                    <a:pt x="0" y="0"/>
                  </a:moveTo>
                  <a:lnTo>
                    <a:pt x="3037848" y="0"/>
                  </a:lnTo>
                  <a:lnTo>
                    <a:pt x="3037848" y="2893551"/>
                  </a:lnTo>
                  <a:lnTo>
                    <a:pt x="0" y="28935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212165" y="1184567"/>
              <a:ext cx="1641065" cy="1641065"/>
            </a:xfrm>
            <a:custGeom>
              <a:avLst/>
              <a:gdLst/>
              <a:ahLst/>
              <a:cxnLst/>
              <a:rect l="l" t="t" r="r" b="b"/>
              <a:pathLst>
                <a:path w="1641065" h="1641065">
                  <a:moveTo>
                    <a:pt x="0" y="0"/>
                  </a:moveTo>
                  <a:lnTo>
                    <a:pt x="1641065" y="0"/>
                  </a:lnTo>
                  <a:lnTo>
                    <a:pt x="1641065" y="1641065"/>
                  </a:lnTo>
                  <a:lnTo>
                    <a:pt x="0" y="1641065"/>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sp>
        <p:nvSpPr>
          <p:cNvPr id="5" name="Freeform 5"/>
          <p:cNvSpPr/>
          <p:nvPr/>
        </p:nvSpPr>
        <p:spPr>
          <a:xfrm>
            <a:off x="685801" y="2210408"/>
            <a:ext cx="4323459" cy="4143690"/>
          </a:xfrm>
          <a:custGeom>
            <a:avLst/>
            <a:gdLst/>
            <a:ahLst/>
            <a:cxnLst/>
            <a:rect l="l" t="t" r="r" b="b"/>
            <a:pathLst>
              <a:path w="6485189" h="6215535">
                <a:moveTo>
                  <a:pt x="0" y="0"/>
                </a:moveTo>
                <a:lnTo>
                  <a:pt x="6485189" y="0"/>
                </a:lnTo>
                <a:lnTo>
                  <a:pt x="6485189" y="6215535"/>
                </a:lnTo>
                <a:lnTo>
                  <a:pt x="0" y="6215535"/>
                </a:lnTo>
                <a:lnTo>
                  <a:pt x="0" y="0"/>
                </a:lnTo>
                <a:close/>
              </a:path>
            </a:pathLst>
          </a:custGeom>
          <a:blipFill>
            <a:blip r:embed="rId6"/>
            <a:stretch>
              <a:fillRect/>
            </a:stretch>
          </a:blipFill>
        </p:spPr>
      </p:sp>
      <p:sp>
        <p:nvSpPr>
          <p:cNvPr id="6" name="TextBox 6"/>
          <p:cNvSpPr txBox="1"/>
          <p:nvPr/>
        </p:nvSpPr>
        <p:spPr>
          <a:xfrm>
            <a:off x="2032698" y="774700"/>
            <a:ext cx="10965039" cy="445635"/>
          </a:xfrm>
          <a:prstGeom prst="rect">
            <a:avLst/>
          </a:prstGeom>
        </p:spPr>
        <p:txBody>
          <a:bodyPr lIns="0" tIns="0" rIns="0" bIns="0" rtlCol="0" anchor="t">
            <a:spAutoFit/>
          </a:bodyPr>
          <a:lstStyle/>
          <a:p>
            <a:pPr defTabSz="609630">
              <a:lnSpc>
                <a:spcPts val="3435"/>
              </a:lnSpc>
            </a:pPr>
            <a:r>
              <a:rPr lang="uk" sz="3700" b="1" dirty="0">
                <a:solidFill>
                  <a:srgbClr val="48AEA8"/>
                </a:solidFill>
                <a:latin typeface="Roboto Condensed Bold"/>
                <a:ea typeface="Roboto Condensed Bold"/>
                <a:sym typeface="Roboto Condensed Bold"/>
              </a:rPr>
              <a:t>Введення </a:t>
            </a:r>
            <a:r>
              <a:rPr lang="uk" sz="3700" b="1" dirty="0">
                <a:solidFill>
                  <a:srgbClr val="48AEA8"/>
                </a:solidFill>
                <a:latin typeface="Roboto Condensed Bold"/>
                <a:ea typeface="Roboto Condensed Bold"/>
                <a:cs typeface="Roboto Condensed Bold"/>
                <a:sym typeface="Roboto Condensed Bold"/>
              </a:rPr>
              <a:t>DVR</a:t>
            </a:r>
          </a:p>
        </p:txBody>
      </p:sp>
      <p:sp>
        <p:nvSpPr>
          <p:cNvPr id="7" name="TextBox 7"/>
          <p:cNvSpPr txBox="1"/>
          <p:nvPr/>
        </p:nvSpPr>
        <p:spPr>
          <a:xfrm>
            <a:off x="5902361" y="3364593"/>
            <a:ext cx="5218752" cy="1077218"/>
          </a:xfrm>
          <a:prstGeom prst="rect">
            <a:avLst/>
          </a:prstGeom>
        </p:spPr>
        <p:txBody>
          <a:bodyPr lIns="0" tIns="0" rIns="0" bIns="0" rtlCol="0" anchor="t">
            <a:spAutoFit/>
          </a:bodyPr>
          <a:lstStyle/>
          <a:p>
            <a:pPr defTabSz="609630">
              <a:lnSpc>
                <a:spcPts val="2842"/>
              </a:lnSpc>
            </a:pPr>
            <a:r>
              <a:rPr lang="uk" sz="2561" dirty="0">
                <a:solidFill>
                  <a:srgbClr val="000000"/>
                </a:solidFill>
                <a:latin typeface="Open Sans"/>
                <a:ea typeface="Open Sans"/>
                <a:cs typeface="Open Sans"/>
                <a:sym typeface="Open Sans"/>
              </a:rPr>
              <a:t>Іншою рукою розкрийте складки шкіри навколо піхви та введіть кінчик </a:t>
            </a:r>
            <a:r>
              <a:rPr lang="en-US" sz="2561" dirty="0">
                <a:solidFill>
                  <a:srgbClr val="000000"/>
                </a:solidFill>
                <a:latin typeface="Open Sans"/>
                <a:ea typeface="Open Sans"/>
                <a:cs typeface="Open Sans"/>
                <a:sym typeface="Open Sans"/>
              </a:rPr>
              <a:t>DVR</a:t>
            </a:r>
            <a:r>
              <a:rPr lang="uk" sz="2561" dirty="0">
                <a:solidFill>
                  <a:srgbClr val="000000"/>
                </a:solidFill>
                <a:latin typeface="Open Sans"/>
                <a:ea typeface="Open Sans"/>
                <a:cs typeface="Open Sans"/>
                <a:sym typeface="Open Sans"/>
              </a:rPr>
              <a:t> у отвір піхви.</a:t>
            </a:r>
          </a:p>
        </p:txBody>
      </p:sp>
      <p:sp>
        <p:nvSpPr>
          <p:cNvPr id="8" name="TextBox 8"/>
          <p:cNvSpPr txBox="1"/>
          <p:nvPr/>
        </p:nvSpPr>
        <p:spPr>
          <a:xfrm>
            <a:off x="2032698" y="1537900"/>
            <a:ext cx="10965039" cy="445635"/>
          </a:xfrm>
          <a:prstGeom prst="rect">
            <a:avLst/>
          </a:prstGeom>
        </p:spPr>
        <p:txBody>
          <a:bodyPr lIns="0" tIns="0" rIns="0" bIns="0" rtlCol="0" anchor="t">
            <a:spAutoFit/>
          </a:bodyPr>
          <a:lstStyle/>
          <a:p>
            <a:pPr defTabSz="609630">
              <a:lnSpc>
                <a:spcPts val="3435"/>
              </a:lnSpc>
            </a:pPr>
            <a:r>
              <a:rPr lang="uk" sz="3700" b="1" dirty="0">
                <a:solidFill>
                  <a:srgbClr val="000000"/>
                </a:solidFill>
                <a:latin typeface="Roboto Condensed Bold"/>
                <a:ea typeface="Roboto Condensed Bold"/>
                <a:cs typeface="Roboto Condensed Bold"/>
                <a:sym typeface="Roboto Condensed Bold"/>
              </a:rPr>
              <a:t>Крок 5: Введення </a:t>
            </a:r>
            <a:r>
              <a:rPr lang="en-US" sz="3700" b="1" dirty="0">
                <a:solidFill>
                  <a:srgbClr val="000000"/>
                </a:solidFill>
                <a:latin typeface="Roboto Condensed Bold"/>
                <a:ea typeface="Roboto Condensed Bold"/>
                <a:cs typeface="Roboto Condensed Bold"/>
                <a:sym typeface="Roboto Condensed Bold"/>
              </a:rPr>
              <a:t>DVR</a:t>
            </a:r>
            <a:endParaRPr lang="uk" sz="3734" b="1" dirty="0">
              <a:solidFill>
                <a:srgbClr val="000000"/>
              </a:solidFill>
              <a:latin typeface="Roboto Condensed Bold"/>
              <a:ea typeface="Roboto Condensed Bold"/>
              <a:cs typeface="Roboto Condensed Bold"/>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153402"/>
            <a:ext cx="2032697" cy="2005099"/>
            <a:chOff x="0" y="0"/>
            <a:chExt cx="4065395" cy="4010199"/>
          </a:xfrm>
        </p:grpSpPr>
        <p:sp>
          <p:nvSpPr>
            <p:cNvPr id="3" name="Freeform 3"/>
            <p:cNvSpPr/>
            <p:nvPr/>
          </p:nvSpPr>
          <p:spPr>
            <a:xfrm rot="1758426">
              <a:off x="513774" y="558324"/>
              <a:ext cx="3037848" cy="2893550"/>
            </a:xfrm>
            <a:custGeom>
              <a:avLst/>
              <a:gdLst/>
              <a:ahLst/>
              <a:cxnLst/>
              <a:rect l="l" t="t" r="r" b="b"/>
              <a:pathLst>
                <a:path w="3037848" h="2893550">
                  <a:moveTo>
                    <a:pt x="0" y="0"/>
                  </a:moveTo>
                  <a:lnTo>
                    <a:pt x="3037848" y="0"/>
                  </a:lnTo>
                  <a:lnTo>
                    <a:pt x="3037848" y="2893551"/>
                  </a:lnTo>
                  <a:lnTo>
                    <a:pt x="0" y="28935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212165" y="1184567"/>
              <a:ext cx="1641065" cy="1641065"/>
            </a:xfrm>
            <a:custGeom>
              <a:avLst/>
              <a:gdLst/>
              <a:ahLst/>
              <a:cxnLst/>
              <a:rect l="l" t="t" r="r" b="b"/>
              <a:pathLst>
                <a:path w="1641065" h="1641065">
                  <a:moveTo>
                    <a:pt x="0" y="0"/>
                  </a:moveTo>
                  <a:lnTo>
                    <a:pt x="1641065" y="0"/>
                  </a:lnTo>
                  <a:lnTo>
                    <a:pt x="1641065" y="1641065"/>
                  </a:lnTo>
                  <a:lnTo>
                    <a:pt x="0" y="1641065"/>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sp>
        <p:nvSpPr>
          <p:cNvPr id="5" name="Freeform 5"/>
          <p:cNvSpPr/>
          <p:nvPr/>
        </p:nvSpPr>
        <p:spPr>
          <a:xfrm>
            <a:off x="417262" y="2381947"/>
            <a:ext cx="3966918" cy="3790253"/>
          </a:xfrm>
          <a:custGeom>
            <a:avLst/>
            <a:gdLst/>
            <a:ahLst/>
            <a:cxnLst/>
            <a:rect l="l" t="t" r="r" b="b"/>
            <a:pathLst>
              <a:path w="5950377" h="5685380">
                <a:moveTo>
                  <a:pt x="0" y="0"/>
                </a:moveTo>
                <a:lnTo>
                  <a:pt x="5950377" y="0"/>
                </a:lnTo>
                <a:lnTo>
                  <a:pt x="5950377" y="5685380"/>
                </a:lnTo>
                <a:lnTo>
                  <a:pt x="0" y="5685380"/>
                </a:lnTo>
                <a:lnTo>
                  <a:pt x="0" y="0"/>
                </a:lnTo>
                <a:close/>
              </a:path>
            </a:pathLst>
          </a:custGeom>
          <a:blipFill>
            <a:blip r:embed="rId6"/>
            <a:stretch>
              <a:fillRect/>
            </a:stretch>
          </a:blipFill>
        </p:spPr>
      </p:sp>
      <p:sp>
        <p:nvSpPr>
          <p:cNvPr id="6" name="TextBox 6"/>
          <p:cNvSpPr txBox="1"/>
          <p:nvPr/>
        </p:nvSpPr>
        <p:spPr>
          <a:xfrm>
            <a:off x="2032698" y="774700"/>
            <a:ext cx="10965039" cy="445635"/>
          </a:xfrm>
          <a:prstGeom prst="rect">
            <a:avLst/>
          </a:prstGeom>
        </p:spPr>
        <p:txBody>
          <a:bodyPr lIns="0" tIns="0" rIns="0" bIns="0" rtlCol="0" anchor="t">
            <a:spAutoFit/>
          </a:bodyPr>
          <a:lstStyle/>
          <a:p>
            <a:pPr defTabSz="609630">
              <a:lnSpc>
                <a:spcPts val="3435"/>
              </a:lnSpc>
            </a:pPr>
            <a:r>
              <a:rPr lang="uk" sz="3700" b="1" dirty="0">
                <a:solidFill>
                  <a:srgbClr val="48AEA8"/>
                </a:solidFill>
                <a:latin typeface="Roboto Condensed Bold"/>
                <a:ea typeface="Roboto Condensed Bold"/>
                <a:cs typeface="Roboto Condensed Bold"/>
                <a:sym typeface="Roboto Condensed Bold"/>
              </a:rPr>
              <a:t>Введення DVR</a:t>
            </a:r>
          </a:p>
        </p:txBody>
      </p:sp>
      <p:sp>
        <p:nvSpPr>
          <p:cNvPr id="7" name="TextBox 7"/>
          <p:cNvSpPr txBox="1"/>
          <p:nvPr/>
        </p:nvSpPr>
        <p:spPr>
          <a:xfrm>
            <a:off x="5902361" y="3364593"/>
            <a:ext cx="5218752" cy="1842812"/>
          </a:xfrm>
          <a:prstGeom prst="rect">
            <a:avLst/>
          </a:prstGeom>
        </p:spPr>
        <p:txBody>
          <a:bodyPr lIns="0" tIns="0" rIns="0" bIns="0" rtlCol="0" anchor="t">
            <a:spAutoFit/>
          </a:bodyPr>
          <a:lstStyle/>
          <a:p>
            <a:pPr defTabSz="609630">
              <a:lnSpc>
                <a:spcPct val="150000"/>
              </a:lnSpc>
            </a:pPr>
            <a:r>
              <a:rPr lang="uk" sz="2667" dirty="0">
                <a:solidFill>
                  <a:srgbClr val="000000"/>
                </a:solidFill>
                <a:latin typeface="Open Sans"/>
                <a:ea typeface="Open Sans"/>
                <a:cs typeface="Open Sans"/>
                <a:sym typeface="Open Sans"/>
              </a:rPr>
              <a:t>Вказівним </a:t>
            </a:r>
            <a:r>
              <a:rPr lang="uk" sz="2933" dirty="0">
                <a:solidFill>
                  <a:srgbClr val="000000"/>
                </a:solidFill>
                <a:latin typeface="Open Sans"/>
                <a:ea typeface="Open Sans"/>
                <a:cs typeface="Open Sans"/>
                <a:sym typeface="Open Sans"/>
              </a:rPr>
              <a:t>пальцем</a:t>
            </a:r>
            <a:r>
              <a:rPr lang="uk" sz="2667" dirty="0">
                <a:solidFill>
                  <a:srgbClr val="000000"/>
                </a:solidFill>
                <a:latin typeface="Open Sans"/>
                <a:ea typeface="Open Sans"/>
                <a:cs typeface="Open Sans"/>
                <a:sym typeface="Open Sans"/>
              </a:rPr>
              <a:t> обережно введіть складений </a:t>
            </a:r>
            <a:r>
              <a:rPr lang="en-US" sz="2667" dirty="0">
                <a:solidFill>
                  <a:srgbClr val="000000"/>
                </a:solidFill>
                <a:latin typeface="Open Sans"/>
                <a:ea typeface="Open Sans"/>
                <a:cs typeface="Open Sans"/>
                <a:sym typeface="Open Sans"/>
              </a:rPr>
              <a:t>DVR</a:t>
            </a:r>
            <a:r>
              <a:rPr lang="uk" sz="2667" dirty="0">
                <a:solidFill>
                  <a:srgbClr val="000000"/>
                </a:solidFill>
                <a:latin typeface="Open Sans"/>
                <a:ea typeface="Open Sans"/>
                <a:cs typeface="Open Sans"/>
                <a:sym typeface="Open Sans"/>
              </a:rPr>
              <a:t> у піхву якомога глибше.</a:t>
            </a:r>
          </a:p>
        </p:txBody>
      </p:sp>
      <p:sp>
        <p:nvSpPr>
          <p:cNvPr id="8" name="TextBox 8"/>
          <p:cNvSpPr txBox="1"/>
          <p:nvPr/>
        </p:nvSpPr>
        <p:spPr>
          <a:xfrm>
            <a:off x="2032698" y="1537900"/>
            <a:ext cx="10965039" cy="445635"/>
          </a:xfrm>
          <a:prstGeom prst="rect">
            <a:avLst/>
          </a:prstGeom>
        </p:spPr>
        <p:txBody>
          <a:bodyPr lIns="0" tIns="0" rIns="0" bIns="0" rtlCol="0" anchor="t">
            <a:spAutoFit/>
          </a:bodyPr>
          <a:lstStyle/>
          <a:p>
            <a:pPr defTabSz="609630">
              <a:lnSpc>
                <a:spcPts val="3435"/>
              </a:lnSpc>
            </a:pPr>
            <a:r>
              <a:rPr lang="uk" sz="3700" b="1" dirty="0">
                <a:solidFill>
                  <a:srgbClr val="000000"/>
                </a:solidFill>
                <a:latin typeface="Roboto Condensed Bold"/>
                <a:ea typeface="Roboto Condensed Bold"/>
                <a:cs typeface="Roboto Condensed Bold"/>
                <a:sym typeface="Roboto Condensed Bold"/>
              </a:rPr>
              <a:t>Крок 6: Введення </a:t>
            </a:r>
            <a:r>
              <a:rPr lang="en-US" sz="3700" b="1" dirty="0">
                <a:solidFill>
                  <a:srgbClr val="000000"/>
                </a:solidFill>
                <a:latin typeface="Roboto Condensed Bold"/>
                <a:ea typeface="Roboto Condensed Bold"/>
                <a:cs typeface="Roboto Condensed Bold"/>
                <a:sym typeface="Roboto Condensed Bold"/>
              </a:rPr>
              <a:t>DVR</a:t>
            </a:r>
            <a:endParaRPr lang="uk" sz="3734" b="1" dirty="0">
              <a:solidFill>
                <a:srgbClr val="000000"/>
              </a:solidFill>
              <a:latin typeface="Roboto Condensed Bold"/>
              <a:ea typeface="Roboto Condensed Bold"/>
              <a:cs typeface="Roboto Condensed Bold"/>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153402"/>
            <a:ext cx="2032697" cy="2005099"/>
            <a:chOff x="0" y="0"/>
            <a:chExt cx="4065395" cy="4010199"/>
          </a:xfrm>
        </p:grpSpPr>
        <p:sp>
          <p:nvSpPr>
            <p:cNvPr id="3" name="Freeform 3"/>
            <p:cNvSpPr/>
            <p:nvPr/>
          </p:nvSpPr>
          <p:spPr>
            <a:xfrm rot="1758426">
              <a:off x="513774" y="558324"/>
              <a:ext cx="3037848" cy="2893550"/>
            </a:xfrm>
            <a:custGeom>
              <a:avLst/>
              <a:gdLst/>
              <a:ahLst/>
              <a:cxnLst/>
              <a:rect l="l" t="t" r="r" b="b"/>
              <a:pathLst>
                <a:path w="3037848" h="2893550">
                  <a:moveTo>
                    <a:pt x="0" y="0"/>
                  </a:moveTo>
                  <a:lnTo>
                    <a:pt x="3037848" y="0"/>
                  </a:lnTo>
                  <a:lnTo>
                    <a:pt x="3037848" y="2893551"/>
                  </a:lnTo>
                  <a:lnTo>
                    <a:pt x="0" y="28935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212165" y="1184567"/>
              <a:ext cx="1641065" cy="1641065"/>
            </a:xfrm>
            <a:custGeom>
              <a:avLst/>
              <a:gdLst/>
              <a:ahLst/>
              <a:cxnLst/>
              <a:rect l="l" t="t" r="r" b="b"/>
              <a:pathLst>
                <a:path w="1641065" h="1641065">
                  <a:moveTo>
                    <a:pt x="0" y="0"/>
                  </a:moveTo>
                  <a:lnTo>
                    <a:pt x="1641065" y="0"/>
                  </a:lnTo>
                  <a:lnTo>
                    <a:pt x="1641065" y="1641065"/>
                  </a:lnTo>
                  <a:lnTo>
                    <a:pt x="0" y="1641065"/>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sp>
        <p:nvSpPr>
          <p:cNvPr id="5" name="Freeform 5"/>
          <p:cNvSpPr/>
          <p:nvPr/>
        </p:nvSpPr>
        <p:spPr>
          <a:xfrm>
            <a:off x="812684" y="2391409"/>
            <a:ext cx="3853811" cy="3780791"/>
          </a:xfrm>
          <a:custGeom>
            <a:avLst/>
            <a:gdLst/>
            <a:ahLst/>
            <a:cxnLst/>
            <a:rect l="l" t="t" r="r" b="b"/>
            <a:pathLst>
              <a:path w="5780716" h="5671186">
                <a:moveTo>
                  <a:pt x="0" y="0"/>
                </a:moveTo>
                <a:lnTo>
                  <a:pt x="5780716" y="0"/>
                </a:lnTo>
                <a:lnTo>
                  <a:pt x="5780716" y="5671186"/>
                </a:lnTo>
                <a:lnTo>
                  <a:pt x="0" y="5671186"/>
                </a:lnTo>
                <a:lnTo>
                  <a:pt x="0" y="0"/>
                </a:lnTo>
                <a:close/>
              </a:path>
            </a:pathLst>
          </a:custGeom>
          <a:blipFill>
            <a:blip r:embed="rId6"/>
            <a:stretch>
              <a:fillRect/>
            </a:stretch>
          </a:blipFill>
        </p:spPr>
      </p:sp>
      <p:sp>
        <p:nvSpPr>
          <p:cNvPr id="6" name="TextBox 6"/>
          <p:cNvSpPr txBox="1"/>
          <p:nvPr/>
        </p:nvSpPr>
        <p:spPr>
          <a:xfrm>
            <a:off x="2032698" y="774700"/>
            <a:ext cx="10965039" cy="445635"/>
          </a:xfrm>
          <a:prstGeom prst="rect">
            <a:avLst/>
          </a:prstGeom>
        </p:spPr>
        <p:txBody>
          <a:bodyPr lIns="0" tIns="0" rIns="0" bIns="0" rtlCol="0" anchor="t">
            <a:spAutoFit/>
          </a:bodyPr>
          <a:lstStyle/>
          <a:p>
            <a:pPr defTabSz="609630">
              <a:lnSpc>
                <a:spcPts val="3435"/>
              </a:lnSpc>
            </a:pPr>
            <a:r>
              <a:rPr lang="uk-UA" sz="3700" b="1" dirty="0">
                <a:solidFill>
                  <a:srgbClr val="48AEA8"/>
                </a:solidFill>
                <a:latin typeface="Roboto Condensed Bold"/>
                <a:ea typeface="Roboto Condensed Bold"/>
                <a:cs typeface="Roboto Condensed Bold"/>
                <a:sym typeface="Roboto Condensed Bold"/>
              </a:rPr>
              <a:t>Введення DVR</a:t>
            </a:r>
            <a:endParaRPr lang="uk" sz="3700" b="1" dirty="0">
              <a:solidFill>
                <a:srgbClr val="48AEA8"/>
              </a:solidFill>
              <a:latin typeface="Roboto Condensed Bold"/>
              <a:ea typeface="Roboto Condensed Bold"/>
              <a:cs typeface="Roboto Condensed Bold"/>
            </a:endParaRPr>
          </a:p>
        </p:txBody>
      </p:sp>
      <p:sp>
        <p:nvSpPr>
          <p:cNvPr id="7" name="TextBox 7"/>
          <p:cNvSpPr txBox="1"/>
          <p:nvPr/>
        </p:nvSpPr>
        <p:spPr>
          <a:xfrm>
            <a:off x="5918497" y="3454400"/>
            <a:ext cx="5218752" cy="1781450"/>
          </a:xfrm>
          <a:prstGeom prst="rect">
            <a:avLst/>
          </a:prstGeom>
        </p:spPr>
        <p:txBody>
          <a:bodyPr lIns="0" tIns="0" rIns="0" bIns="0" rtlCol="0" anchor="t">
            <a:spAutoFit/>
          </a:bodyPr>
          <a:lstStyle/>
          <a:p>
            <a:pPr defTabSz="609630">
              <a:lnSpc>
                <a:spcPct val="150000"/>
              </a:lnSpc>
            </a:pPr>
            <a:r>
              <a:rPr lang="uk" sz="2667" dirty="0">
                <a:solidFill>
                  <a:srgbClr val="000000"/>
                </a:solidFill>
                <a:latin typeface="Open Sans"/>
                <a:ea typeface="Open Sans"/>
                <a:cs typeface="Open Sans"/>
                <a:sym typeface="Open Sans"/>
              </a:rPr>
              <a:t>Особа (постачальник послуг або клієнт), яка робила введення, повинна мити руки.</a:t>
            </a:r>
          </a:p>
        </p:txBody>
      </p:sp>
      <p:sp>
        <p:nvSpPr>
          <p:cNvPr id="8" name="TextBox 8"/>
          <p:cNvSpPr txBox="1"/>
          <p:nvPr/>
        </p:nvSpPr>
        <p:spPr>
          <a:xfrm>
            <a:off x="2032698" y="1537900"/>
            <a:ext cx="10965039" cy="445635"/>
          </a:xfrm>
          <a:prstGeom prst="rect">
            <a:avLst/>
          </a:prstGeom>
        </p:spPr>
        <p:txBody>
          <a:bodyPr lIns="0" tIns="0" rIns="0" bIns="0" rtlCol="0" anchor="t">
            <a:spAutoFit/>
          </a:bodyPr>
          <a:lstStyle/>
          <a:p>
            <a:pPr defTabSz="609630">
              <a:lnSpc>
                <a:spcPts val="3435"/>
              </a:lnSpc>
            </a:pPr>
            <a:r>
              <a:rPr lang="uk" sz="3700" b="1" dirty="0">
                <a:solidFill>
                  <a:srgbClr val="000000"/>
                </a:solidFill>
                <a:latin typeface="Roboto Condensed Bold"/>
                <a:ea typeface="Roboto Condensed Bold"/>
                <a:cs typeface="Roboto Condensed Bold"/>
                <a:sym typeface="Roboto Condensed Bold"/>
              </a:rPr>
              <a:t>Крок 7: Після введення </a:t>
            </a:r>
            <a:r>
              <a:rPr lang="en-US" sz="3700" b="1" dirty="0">
                <a:solidFill>
                  <a:srgbClr val="000000"/>
                </a:solidFill>
                <a:latin typeface="Roboto Condensed Bold"/>
                <a:ea typeface="Roboto Condensed Bold"/>
                <a:cs typeface="Roboto Condensed Bold"/>
                <a:sym typeface="Roboto Condensed Bold"/>
              </a:rPr>
              <a:t>DVR</a:t>
            </a:r>
            <a:endParaRPr lang="uk" sz="3734" b="1" dirty="0">
              <a:solidFill>
                <a:srgbClr val="000000"/>
              </a:solidFill>
              <a:latin typeface="Roboto Condensed Bold"/>
              <a:ea typeface="Roboto Condensed Bold"/>
              <a:cs typeface="Roboto Condensed Bold"/>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153402"/>
            <a:ext cx="2032697" cy="2005099"/>
            <a:chOff x="0" y="0"/>
            <a:chExt cx="4065395" cy="4010199"/>
          </a:xfrm>
        </p:grpSpPr>
        <p:sp>
          <p:nvSpPr>
            <p:cNvPr id="3" name="Freeform 3"/>
            <p:cNvSpPr/>
            <p:nvPr/>
          </p:nvSpPr>
          <p:spPr>
            <a:xfrm rot="1758426">
              <a:off x="513774" y="558324"/>
              <a:ext cx="3037848" cy="2893550"/>
            </a:xfrm>
            <a:custGeom>
              <a:avLst/>
              <a:gdLst/>
              <a:ahLst/>
              <a:cxnLst/>
              <a:rect l="l" t="t" r="r" b="b"/>
              <a:pathLst>
                <a:path w="3037848" h="2893550">
                  <a:moveTo>
                    <a:pt x="0" y="0"/>
                  </a:moveTo>
                  <a:lnTo>
                    <a:pt x="3037848" y="0"/>
                  </a:lnTo>
                  <a:lnTo>
                    <a:pt x="3037848" y="2893551"/>
                  </a:lnTo>
                  <a:lnTo>
                    <a:pt x="0" y="28935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212165" y="1184567"/>
              <a:ext cx="1641065" cy="1641065"/>
            </a:xfrm>
            <a:custGeom>
              <a:avLst/>
              <a:gdLst/>
              <a:ahLst/>
              <a:cxnLst/>
              <a:rect l="l" t="t" r="r" b="b"/>
              <a:pathLst>
                <a:path w="1641065" h="1641065">
                  <a:moveTo>
                    <a:pt x="0" y="0"/>
                  </a:moveTo>
                  <a:lnTo>
                    <a:pt x="1641065" y="0"/>
                  </a:lnTo>
                  <a:lnTo>
                    <a:pt x="1641065" y="1641065"/>
                  </a:lnTo>
                  <a:lnTo>
                    <a:pt x="0" y="1641065"/>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sp>
        <p:nvSpPr>
          <p:cNvPr id="5" name="TextBox 5"/>
          <p:cNvSpPr txBox="1"/>
          <p:nvPr/>
        </p:nvSpPr>
        <p:spPr>
          <a:xfrm>
            <a:off x="2032698" y="774700"/>
            <a:ext cx="10965039" cy="445635"/>
          </a:xfrm>
          <a:prstGeom prst="rect">
            <a:avLst/>
          </a:prstGeom>
        </p:spPr>
        <p:txBody>
          <a:bodyPr lIns="0" tIns="0" rIns="0" bIns="0" rtlCol="0" anchor="t">
            <a:spAutoFit/>
          </a:bodyPr>
          <a:lstStyle/>
          <a:p>
            <a:pPr defTabSz="609630">
              <a:lnSpc>
                <a:spcPts val="3435"/>
              </a:lnSpc>
            </a:pPr>
            <a:r>
              <a:rPr lang="ru-RU" sz="3700" b="1" dirty="0" err="1">
                <a:solidFill>
                  <a:srgbClr val="48AEA8"/>
                </a:solidFill>
                <a:latin typeface="Roboto Condensed Bold"/>
                <a:ea typeface="Roboto Condensed Bold"/>
                <a:cs typeface="Roboto Condensed Bold"/>
                <a:sym typeface="Roboto Condensed Bold"/>
              </a:rPr>
              <a:t>Введення</a:t>
            </a:r>
            <a:r>
              <a:rPr lang="ru-RU" sz="3700" b="1" dirty="0">
                <a:solidFill>
                  <a:srgbClr val="48AEA8"/>
                </a:solidFill>
                <a:latin typeface="Roboto Condensed Bold"/>
                <a:ea typeface="Roboto Condensed Bold"/>
                <a:cs typeface="Roboto Condensed Bold"/>
                <a:sym typeface="Roboto Condensed Bold"/>
              </a:rPr>
              <a:t> </a:t>
            </a:r>
            <a:r>
              <a:rPr lang="uk" sz="3700" b="1" dirty="0">
                <a:solidFill>
                  <a:srgbClr val="48AEA8"/>
                </a:solidFill>
                <a:latin typeface="Roboto Condensed Bold"/>
                <a:ea typeface="Roboto Condensed Bold"/>
                <a:cs typeface="Roboto Condensed Bold"/>
                <a:sym typeface="Roboto Condensed Bold"/>
              </a:rPr>
              <a:t> DVR</a:t>
            </a:r>
          </a:p>
        </p:txBody>
      </p:sp>
      <p:sp>
        <p:nvSpPr>
          <p:cNvPr id="6" name="TextBox 6"/>
          <p:cNvSpPr txBox="1"/>
          <p:nvPr/>
        </p:nvSpPr>
        <p:spPr>
          <a:xfrm>
            <a:off x="1727736" y="2301101"/>
            <a:ext cx="8736528" cy="4001095"/>
          </a:xfrm>
          <a:prstGeom prst="rect">
            <a:avLst/>
          </a:prstGeom>
        </p:spPr>
        <p:txBody>
          <a:bodyPr lIns="0" tIns="0" rIns="0" bIns="0" rtlCol="0" anchor="t">
            <a:spAutoFit/>
          </a:bodyPr>
          <a:lstStyle/>
          <a:p>
            <a:pPr marL="552450" lvl="1" indent="-276225" defTabSz="609630">
              <a:lnSpc>
                <a:spcPts val="2842"/>
              </a:lnSpc>
              <a:spcBef>
                <a:spcPts val="800"/>
              </a:spcBef>
              <a:spcAft>
                <a:spcPts val="800"/>
              </a:spcAft>
              <a:buFont typeface="Arial"/>
              <a:buChar char="•"/>
            </a:pPr>
            <a:r>
              <a:rPr lang="uk" sz="2650" dirty="0">
                <a:solidFill>
                  <a:srgbClr val="000000"/>
                </a:solidFill>
                <a:latin typeface="Open Sans"/>
                <a:ea typeface="Open Sans"/>
                <a:cs typeface="Open Sans"/>
                <a:sym typeface="Open Sans"/>
              </a:rPr>
              <a:t>Якщо кільце з </a:t>
            </a:r>
            <a:r>
              <a:rPr lang="en-US" sz="2650" dirty="0">
                <a:solidFill>
                  <a:srgbClr val="000000"/>
                </a:solidFill>
                <a:latin typeface="Open Sans"/>
                <a:ea typeface="Open Sans"/>
                <a:cs typeface="Open Sans"/>
                <a:sym typeface="Open Sans"/>
              </a:rPr>
              <a:t>DVR</a:t>
            </a:r>
            <a:r>
              <a:rPr lang="uk" sz="2650" dirty="0">
                <a:solidFill>
                  <a:srgbClr val="000000"/>
                </a:solidFill>
                <a:latin typeface="Open Sans"/>
                <a:ea typeface="Open Sans"/>
                <a:cs typeface="Open Sans"/>
                <a:sym typeface="Open Sans"/>
              </a:rPr>
              <a:t> відчувається некомфортно, можливо, його недостатньо глибоко ввели у піхву.</a:t>
            </a:r>
            <a:endParaRPr lang="ru-RU"/>
          </a:p>
          <a:p>
            <a:pPr marL="552450" lvl="1" indent="-276225" defTabSz="609630">
              <a:lnSpc>
                <a:spcPts val="2842"/>
              </a:lnSpc>
              <a:spcBef>
                <a:spcPts val="800"/>
              </a:spcBef>
              <a:spcAft>
                <a:spcPts val="800"/>
              </a:spcAft>
              <a:buFont typeface="Arial"/>
              <a:buChar char="•"/>
            </a:pPr>
            <a:r>
              <a:rPr lang="uk" sz="2650" dirty="0">
                <a:solidFill>
                  <a:srgbClr val="000000"/>
                </a:solidFill>
                <a:latin typeface="Open Sans"/>
                <a:ea typeface="Open Sans"/>
                <a:cs typeface="Open Sans"/>
                <a:sym typeface="Open Sans"/>
              </a:rPr>
              <a:t>Спробуйте ще раз обережно ввести його глибше у піхву, наскільки це можливо, або вийняти та знову ввести. Не можна вставляти </a:t>
            </a:r>
            <a:r>
              <a:rPr lang="en-US" sz="2650" dirty="0">
                <a:solidFill>
                  <a:srgbClr val="000000"/>
                </a:solidFill>
                <a:latin typeface="Open Sans"/>
                <a:ea typeface="Open Sans"/>
                <a:cs typeface="Open Sans"/>
                <a:sym typeface="Open Sans"/>
              </a:rPr>
              <a:t>DVR</a:t>
            </a:r>
            <a:r>
              <a:rPr lang="uk" sz="2650" dirty="0">
                <a:solidFill>
                  <a:srgbClr val="000000"/>
                </a:solidFill>
                <a:latin typeface="Open Sans"/>
                <a:ea typeface="Open Sans"/>
                <a:cs typeface="Open Sans"/>
                <a:sym typeface="Open Sans"/>
              </a:rPr>
              <a:t> занадто сильно.</a:t>
            </a:r>
            <a:endParaRPr lang="uk" sz="2650" dirty="0">
              <a:solidFill>
                <a:srgbClr val="000000"/>
              </a:solidFill>
              <a:latin typeface="Open Sans"/>
              <a:ea typeface="Open Sans"/>
              <a:cs typeface="Open Sans"/>
            </a:endParaRPr>
          </a:p>
          <a:p>
            <a:pPr marL="552450" lvl="1" indent="-276225" defTabSz="609630">
              <a:lnSpc>
                <a:spcPts val="2842"/>
              </a:lnSpc>
              <a:spcBef>
                <a:spcPts val="800"/>
              </a:spcBef>
              <a:spcAft>
                <a:spcPts val="800"/>
              </a:spcAft>
              <a:buFont typeface="Arial"/>
              <a:buChar char="•"/>
            </a:pPr>
            <a:r>
              <a:rPr lang="uk" sz="2667" dirty="0">
                <a:solidFill>
                  <a:srgbClr val="000000"/>
                </a:solidFill>
                <a:latin typeface="Open Sans"/>
                <a:ea typeface="Open Sans"/>
                <a:cs typeface="Open Sans"/>
                <a:sym typeface="Open Sans"/>
              </a:rPr>
              <a:t>Якщо клієнт все ще відчуває дискомфорт, йому слід звернутися до постачальника послуг за допомогою.</a:t>
            </a:r>
            <a:endParaRPr lang="uk" sz="2667" dirty="0">
              <a:solidFill>
                <a:srgbClr val="000000"/>
              </a:solidFill>
              <a:latin typeface="Open Sans"/>
              <a:ea typeface="Open Sans"/>
              <a:cs typeface="Open Sans"/>
            </a:endParaRPr>
          </a:p>
        </p:txBody>
      </p:sp>
      <p:sp>
        <p:nvSpPr>
          <p:cNvPr id="7" name="TextBox 7"/>
          <p:cNvSpPr txBox="1"/>
          <p:nvPr/>
        </p:nvSpPr>
        <p:spPr>
          <a:xfrm>
            <a:off x="2032698" y="1537900"/>
            <a:ext cx="10965039" cy="445635"/>
          </a:xfrm>
          <a:prstGeom prst="rect">
            <a:avLst/>
          </a:prstGeom>
        </p:spPr>
        <p:txBody>
          <a:bodyPr lIns="0" tIns="0" rIns="0" bIns="0" rtlCol="0" anchor="t">
            <a:spAutoFit/>
          </a:bodyPr>
          <a:lstStyle/>
          <a:p>
            <a:pPr defTabSz="609630">
              <a:lnSpc>
                <a:spcPts val="3435"/>
              </a:lnSpc>
            </a:pPr>
            <a:r>
              <a:rPr lang="uk" sz="3700" b="1" dirty="0">
                <a:solidFill>
                  <a:srgbClr val="000000"/>
                </a:solidFill>
                <a:latin typeface="Roboto Condensed Bold"/>
                <a:ea typeface="Roboto Condensed Bold"/>
                <a:cs typeface="Roboto Condensed Bold"/>
                <a:sym typeface="Roboto Condensed Bold"/>
              </a:rPr>
              <a:t>Крок 8: Після введення </a:t>
            </a:r>
            <a:r>
              <a:rPr lang="en-US" sz="3700" b="1" dirty="0">
                <a:solidFill>
                  <a:srgbClr val="000000"/>
                </a:solidFill>
                <a:latin typeface="Roboto Condensed Bold"/>
                <a:ea typeface="Roboto Condensed Bold"/>
                <a:cs typeface="Roboto Condensed Bold"/>
                <a:sym typeface="Roboto Condensed Bold"/>
              </a:rPr>
              <a:t>DVR</a:t>
            </a:r>
            <a:endParaRPr lang="uk" sz="3700" b="1" dirty="0">
              <a:solidFill>
                <a:srgbClr val="000000"/>
              </a:solidFill>
              <a:latin typeface="Roboto Condensed Bold"/>
              <a:ea typeface="Roboto Condensed Bold"/>
              <a:cs typeface="Roboto Condensed Bold"/>
              <a:sym typeface="Roboto Condensed Bold"/>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153402"/>
            <a:ext cx="2032697" cy="2005099"/>
            <a:chOff x="0" y="0"/>
            <a:chExt cx="4065395" cy="4010199"/>
          </a:xfrm>
        </p:grpSpPr>
        <p:sp>
          <p:nvSpPr>
            <p:cNvPr id="3" name="Freeform 3"/>
            <p:cNvSpPr/>
            <p:nvPr/>
          </p:nvSpPr>
          <p:spPr>
            <a:xfrm rot="1758426">
              <a:off x="513774" y="558324"/>
              <a:ext cx="3037848" cy="2893550"/>
            </a:xfrm>
            <a:custGeom>
              <a:avLst/>
              <a:gdLst/>
              <a:ahLst/>
              <a:cxnLst/>
              <a:rect l="l" t="t" r="r" b="b"/>
              <a:pathLst>
                <a:path w="3037848" h="2893550">
                  <a:moveTo>
                    <a:pt x="0" y="0"/>
                  </a:moveTo>
                  <a:lnTo>
                    <a:pt x="3037848" y="0"/>
                  </a:lnTo>
                  <a:lnTo>
                    <a:pt x="3037848" y="2893551"/>
                  </a:lnTo>
                  <a:lnTo>
                    <a:pt x="0" y="28935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212165" y="1184567"/>
              <a:ext cx="1641065" cy="1641065"/>
            </a:xfrm>
            <a:custGeom>
              <a:avLst/>
              <a:gdLst/>
              <a:ahLst/>
              <a:cxnLst/>
              <a:rect l="l" t="t" r="r" b="b"/>
              <a:pathLst>
                <a:path w="1641065" h="1641065">
                  <a:moveTo>
                    <a:pt x="0" y="0"/>
                  </a:moveTo>
                  <a:lnTo>
                    <a:pt x="1641065" y="0"/>
                  </a:lnTo>
                  <a:lnTo>
                    <a:pt x="1641065" y="1641065"/>
                  </a:lnTo>
                  <a:lnTo>
                    <a:pt x="0" y="1641065"/>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sp>
        <p:nvSpPr>
          <p:cNvPr id="5" name="TextBox 5"/>
          <p:cNvSpPr txBox="1"/>
          <p:nvPr/>
        </p:nvSpPr>
        <p:spPr>
          <a:xfrm>
            <a:off x="2032698" y="774700"/>
            <a:ext cx="10965039" cy="436017"/>
          </a:xfrm>
          <a:prstGeom prst="rect">
            <a:avLst/>
          </a:prstGeom>
        </p:spPr>
        <p:txBody>
          <a:bodyPr lIns="0" tIns="0" rIns="0" bIns="0" rtlCol="0" anchor="t">
            <a:spAutoFit/>
          </a:bodyPr>
          <a:lstStyle/>
          <a:p>
            <a:pPr defTabSz="609630">
              <a:lnSpc>
                <a:spcPts val="3435"/>
              </a:lnSpc>
            </a:pPr>
            <a:r>
              <a:rPr lang="uk" sz="3734" b="1" dirty="0">
                <a:solidFill>
                  <a:srgbClr val="48AEA8"/>
                </a:solidFill>
                <a:latin typeface="Roboto Condensed Bold"/>
                <a:ea typeface="Roboto Condensed Bold"/>
                <a:cs typeface="Roboto Condensed Bold"/>
                <a:sym typeface="Roboto Condensed Bold"/>
              </a:rPr>
              <a:t>Видалення </a:t>
            </a:r>
            <a:r>
              <a:rPr lang="en-US" sz="3734" b="1" dirty="0">
                <a:solidFill>
                  <a:srgbClr val="48AEA8"/>
                </a:solidFill>
                <a:latin typeface="Roboto Condensed Bold"/>
                <a:ea typeface="Roboto Condensed Bold"/>
                <a:cs typeface="Roboto Condensed Bold"/>
                <a:sym typeface="Roboto Condensed Bold"/>
              </a:rPr>
              <a:t>DVR</a:t>
            </a:r>
            <a:endParaRPr lang="uk" sz="3734" b="1" dirty="0">
              <a:solidFill>
                <a:srgbClr val="48AEA8"/>
              </a:solidFill>
              <a:latin typeface="Roboto Condensed Bold"/>
              <a:ea typeface="Roboto Condensed Bold"/>
              <a:cs typeface="Roboto Condensed Bold"/>
              <a:sym typeface="Roboto Condensed Bold"/>
            </a:endParaRPr>
          </a:p>
        </p:txBody>
      </p:sp>
      <p:sp>
        <p:nvSpPr>
          <p:cNvPr id="6" name="TextBox 6"/>
          <p:cNvSpPr txBox="1"/>
          <p:nvPr/>
        </p:nvSpPr>
        <p:spPr>
          <a:xfrm>
            <a:off x="2032698" y="1537900"/>
            <a:ext cx="10965039" cy="436017"/>
          </a:xfrm>
          <a:prstGeom prst="rect">
            <a:avLst/>
          </a:prstGeom>
        </p:spPr>
        <p:txBody>
          <a:bodyPr lIns="0" tIns="0" rIns="0" bIns="0" rtlCol="0" anchor="t">
            <a:spAutoFit/>
          </a:bodyPr>
          <a:lstStyle/>
          <a:p>
            <a:pPr defTabSz="609630">
              <a:lnSpc>
                <a:spcPts val="3435"/>
              </a:lnSpc>
            </a:pPr>
            <a:r>
              <a:rPr lang="uk" sz="3734" b="1" dirty="0">
                <a:solidFill>
                  <a:srgbClr val="000000"/>
                </a:solidFill>
                <a:latin typeface="Roboto Condensed Bold"/>
                <a:ea typeface="Roboto Condensed Bold"/>
                <a:cs typeface="Roboto Condensed Bold"/>
                <a:sym typeface="Roboto Condensed Bold"/>
              </a:rPr>
              <a:t>Крок 1: Видалення/заміна </a:t>
            </a:r>
            <a:r>
              <a:rPr lang="en-US" sz="3734" b="1" dirty="0">
                <a:solidFill>
                  <a:srgbClr val="000000"/>
                </a:solidFill>
                <a:latin typeface="Roboto Condensed Bold"/>
                <a:ea typeface="Roboto Condensed Bold"/>
                <a:cs typeface="Roboto Condensed Bold"/>
                <a:sym typeface="Roboto Condensed Bold"/>
              </a:rPr>
              <a:t>DVR</a:t>
            </a:r>
            <a:endParaRPr lang="uk" sz="3734" b="1" dirty="0">
              <a:solidFill>
                <a:srgbClr val="000000"/>
              </a:solidFill>
              <a:latin typeface="Roboto Condensed Bold"/>
              <a:ea typeface="Roboto Condensed Bold"/>
              <a:cs typeface="Roboto Condensed Bold"/>
              <a:sym typeface="Roboto Condensed Bold"/>
            </a:endParaRPr>
          </a:p>
        </p:txBody>
      </p:sp>
      <p:sp>
        <p:nvSpPr>
          <p:cNvPr id="7" name="Freeform 7"/>
          <p:cNvSpPr/>
          <p:nvPr/>
        </p:nvSpPr>
        <p:spPr>
          <a:xfrm>
            <a:off x="812684" y="2391409"/>
            <a:ext cx="3853811" cy="3780791"/>
          </a:xfrm>
          <a:custGeom>
            <a:avLst/>
            <a:gdLst/>
            <a:ahLst/>
            <a:cxnLst/>
            <a:rect l="l" t="t" r="r" b="b"/>
            <a:pathLst>
              <a:path w="5780716" h="5671186">
                <a:moveTo>
                  <a:pt x="0" y="0"/>
                </a:moveTo>
                <a:lnTo>
                  <a:pt x="5780716" y="0"/>
                </a:lnTo>
                <a:lnTo>
                  <a:pt x="5780716" y="5671186"/>
                </a:lnTo>
                <a:lnTo>
                  <a:pt x="0" y="5671186"/>
                </a:lnTo>
                <a:lnTo>
                  <a:pt x="0" y="0"/>
                </a:lnTo>
                <a:close/>
              </a:path>
            </a:pathLst>
          </a:custGeom>
          <a:blipFill>
            <a:blip r:embed="rId6"/>
            <a:stretch>
              <a:fillRect/>
            </a:stretch>
          </a:blipFill>
        </p:spPr>
      </p:sp>
      <p:sp>
        <p:nvSpPr>
          <p:cNvPr id="8" name="TextBox 8"/>
          <p:cNvSpPr txBox="1"/>
          <p:nvPr/>
        </p:nvSpPr>
        <p:spPr>
          <a:xfrm>
            <a:off x="5943600" y="3123065"/>
            <a:ext cx="5218752" cy="1781450"/>
          </a:xfrm>
          <a:prstGeom prst="rect">
            <a:avLst/>
          </a:prstGeom>
        </p:spPr>
        <p:txBody>
          <a:bodyPr lIns="0" tIns="0" rIns="0" bIns="0" rtlCol="0" anchor="t">
            <a:spAutoFit/>
          </a:bodyPr>
          <a:lstStyle/>
          <a:p>
            <a:pPr defTabSz="609630">
              <a:lnSpc>
                <a:spcPct val="150000"/>
              </a:lnSpc>
            </a:pPr>
            <a:r>
              <a:rPr lang="uk" sz="2667" dirty="0">
                <a:solidFill>
                  <a:srgbClr val="000000"/>
                </a:solidFill>
                <a:latin typeface="Open Sans"/>
                <a:ea typeface="Open Sans"/>
                <a:cs typeface="Open Sans"/>
                <a:sym typeface="Open Sans"/>
              </a:rPr>
              <a:t>Особа (постачальник послуг або клієнт), яка робила введення, повинна мити руки.</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95032" y="1794204"/>
            <a:ext cx="3859890" cy="3973416"/>
          </a:xfrm>
          <a:custGeom>
            <a:avLst/>
            <a:gdLst/>
            <a:ahLst/>
            <a:cxnLst/>
            <a:rect l="l" t="t" r="r" b="b"/>
            <a:pathLst>
              <a:path w="5789835" h="5960124">
                <a:moveTo>
                  <a:pt x="0" y="0"/>
                </a:moveTo>
                <a:lnTo>
                  <a:pt x="5789835" y="0"/>
                </a:lnTo>
                <a:lnTo>
                  <a:pt x="5789835" y="5960124"/>
                </a:lnTo>
                <a:lnTo>
                  <a:pt x="0" y="5960124"/>
                </a:lnTo>
                <a:lnTo>
                  <a:pt x="0" y="0"/>
                </a:lnTo>
                <a:close/>
              </a:path>
            </a:pathLst>
          </a:custGeom>
          <a:blipFill>
            <a:blip r:embed="rId2"/>
            <a:stretch>
              <a:fillRect/>
            </a:stretch>
          </a:blipFill>
        </p:spPr>
      </p:sp>
      <p:sp>
        <p:nvSpPr>
          <p:cNvPr id="3" name="TextBox 3"/>
          <p:cNvSpPr txBox="1"/>
          <p:nvPr/>
        </p:nvSpPr>
        <p:spPr>
          <a:xfrm>
            <a:off x="685800" y="615950"/>
            <a:ext cx="7246772" cy="526234"/>
          </a:xfrm>
          <a:prstGeom prst="rect">
            <a:avLst/>
          </a:prstGeom>
        </p:spPr>
        <p:txBody>
          <a:bodyPr lIns="0" tIns="0" rIns="0" bIns="0" rtlCol="0" anchor="t">
            <a:spAutoFit/>
          </a:bodyPr>
          <a:lstStyle/>
          <a:p>
            <a:pPr defTabSz="609630">
              <a:lnSpc>
                <a:spcPts val="4480"/>
              </a:lnSpc>
            </a:pPr>
            <a:r>
              <a:rPr lang="uk-UA" sz="3200" b="1" dirty="0">
                <a:solidFill>
                  <a:srgbClr val="000000"/>
                </a:solidFill>
                <a:latin typeface="Roboto Condensed Bold"/>
                <a:ea typeface="Roboto Condensed Bold"/>
                <a:cs typeface="Roboto Condensed Bold"/>
                <a:sym typeface="Roboto Condensed Bold"/>
              </a:rPr>
              <a:t>Навчальні цілі</a:t>
            </a:r>
            <a:endParaRPr lang="en-US" sz="3200" b="1" dirty="0">
              <a:solidFill>
                <a:srgbClr val="000000"/>
              </a:solidFill>
              <a:latin typeface="Roboto Condensed Bold"/>
              <a:ea typeface="Roboto Condensed Bold"/>
              <a:cs typeface="Roboto Condensed Bold"/>
              <a:sym typeface="Roboto Condensed Bold"/>
            </a:endParaRPr>
          </a:p>
        </p:txBody>
      </p:sp>
      <p:sp>
        <p:nvSpPr>
          <p:cNvPr id="4" name="TextBox 4"/>
          <p:cNvSpPr txBox="1"/>
          <p:nvPr/>
        </p:nvSpPr>
        <p:spPr>
          <a:xfrm>
            <a:off x="3770271" y="1110893"/>
            <a:ext cx="7737169" cy="4824141"/>
          </a:xfrm>
          <a:prstGeom prst="rect">
            <a:avLst/>
          </a:prstGeom>
        </p:spPr>
        <p:txBody>
          <a:bodyPr lIns="0" tIns="0" rIns="0" bIns="0" rtlCol="0" anchor="t">
            <a:spAutoFit/>
          </a:bodyPr>
          <a:lstStyle/>
          <a:p>
            <a:pPr defTabSz="609630">
              <a:lnSpc>
                <a:spcPts val="2659"/>
              </a:lnSpc>
            </a:pPr>
            <a:r>
              <a:rPr lang="uk-UA" sz="1867" dirty="0">
                <a:solidFill>
                  <a:srgbClr val="000000"/>
                </a:solidFill>
                <a:latin typeface="Calibri"/>
                <a:ea typeface="Open Sans"/>
                <a:cs typeface="Open Sans"/>
                <a:sym typeface="Open Sans"/>
              </a:rPr>
              <a:t>Після завершення уроку 3 ви зможете:</a:t>
            </a:r>
            <a:endParaRPr lang="en-US" sz="1867" dirty="0">
              <a:solidFill>
                <a:srgbClr val="000000"/>
              </a:solidFill>
              <a:latin typeface="Calibri"/>
              <a:ea typeface="Open Sans"/>
              <a:cs typeface="Open Sans"/>
              <a:sym typeface="Open Sans"/>
            </a:endParaRPr>
          </a:p>
          <a:p>
            <a:pPr marL="304800" indent="-304800" defTabSz="609630">
              <a:lnSpc>
                <a:spcPts val="2659"/>
              </a:lnSpc>
              <a:buFont typeface="Arial" panose="020B0604020202020204" pitchFamily="34" charset="0"/>
              <a:buChar char="•"/>
            </a:pPr>
            <a:r>
              <a:rPr lang="uk-UA" sz="1850" dirty="0">
                <a:solidFill>
                  <a:srgbClr val="000000"/>
                </a:solidFill>
                <a:latin typeface="Calibri"/>
                <a:ea typeface="Open Sans"/>
                <a:cs typeface="Open Sans"/>
                <a:sym typeface="Open Sans"/>
              </a:rPr>
              <a:t>Описати, як кожен продукт </a:t>
            </a:r>
            <a:r>
              <a:rPr lang="en-US" sz="1850">
                <a:solidFill>
                  <a:srgbClr val="000000"/>
                </a:solidFill>
                <a:latin typeface="Calibri"/>
                <a:ea typeface="Open Sans"/>
                <a:cs typeface="Open Sans"/>
                <a:sym typeface="Open Sans"/>
              </a:rPr>
              <a:t>ДКП </a:t>
            </a:r>
            <a:r>
              <a:rPr lang="uk-UA" sz="1850" dirty="0">
                <a:solidFill>
                  <a:srgbClr val="000000"/>
                </a:solidFill>
                <a:latin typeface="Calibri"/>
                <a:ea typeface="Open Sans"/>
                <a:cs typeface="Open Sans"/>
                <a:sym typeface="Open Sans"/>
              </a:rPr>
              <a:t>застосовується або вводиться.</a:t>
            </a:r>
            <a:endParaRPr lang="en-US" sz="1850" dirty="0">
              <a:solidFill>
                <a:srgbClr val="000000"/>
              </a:solidFill>
              <a:latin typeface="Calibri"/>
              <a:ea typeface="Open Sans"/>
              <a:cs typeface="Open Sans"/>
            </a:endParaRPr>
          </a:p>
          <a:p>
            <a:pPr marL="304800" indent="-304800" defTabSz="609630">
              <a:lnSpc>
                <a:spcPts val="2659"/>
              </a:lnSpc>
              <a:buFont typeface="Arial" panose="020B0604020202020204" pitchFamily="34" charset="0"/>
              <a:buChar char="•"/>
            </a:pPr>
            <a:r>
              <a:rPr lang="uk-UA" sz="1850" dirty="0">
                <a:solidFill>
                  <a:srgbClr val="000000"/>
                </a:solidFill>
                <a:latin typeface="Calibri"/>
                <a:ea typeface="Open Sans"/>
                <a:cs typeface="Open Sans"/>
                <a:sym typeface="Open Sans"/>
              </a:rPr>
              <a:t>Визначити, як часто клієнти повинні повертатися за новою партією </a:t>
            </a:r>
            <a:r>
              <a:rPr lang="en-US" sz="1850" dirty="0">
                <a:solidFill>
                  <a:srgbClr val="000000"/>
                </a:solidFill>
                <a:latin typeface="Calibri"/>
                <a:ea typeface="Open Sans"/>
                <a:cs typeface="Open Sans"/>
                <a:sym typeface="Open Sans"/>
              </a:rPr>
              <a:t>ДКП.</a:t>
            </a:r>
            <a:endParaRPr lang="en-US" sz="1850" dirty="0">
              <a:solidFill>
                <a:srgbClr val="000000"/>
              </a:solidFill>
              <a:latin typeface="Calibri"/>
              <a:ea typeface="Open Sans"/>
              <a:cs typeface="Open Sans"/>
            </a:endParaRPr>
          </a:p>
          <a:p>
            <a:pPr marL="304800" indent="-304800" defTabSz="609630">
              <a:lnSpc>
                <a:spcPts val="2659"/>
              </a:lnSpc>
              <a:buFont typeface="Arial" panose="020B0604020202020204" pitchFamily="34" charset="0"/>
              <a:buChar char="•"/>
            </a:pPr>
            <a:r>
              <a:rPr lang="uk-UA" sz="1850" dirty="0">
                <a:solidFill>
                  <a:srgbClr val="000000"/>
                </a:solidFill>
                <a:latin typeface="Calibri"/>
                <a:ea typeface="Open Sans"/>
                <a:cs typeface="Open Sans"/>
                <a:sym typeface="Open Sans"/>
              </a:rPr>
              <a:t>Визначити частоту дозування для рутинного використання кожного продукту </a:t>
            </a:r>
            <a:r>
              <a:rPr lang="en-US" sz="1850">
                <a:solidFill>
                  <a:srgbClr val="000000"/>
                </a:solidFill>
                <a:latin typeface="Calibri"/>
                <a:ea typeface="Open Sans"/>
                <a:cs typeface="Open Sans"/>
                <a:sym typeface="Open Sans"/>
              </a:rPr>
              <a:t>ДКП</a:t>
            </a:r>
            <a:endParaRPr lang="en-US" sz="1867" dirty="0">
              <a:solidFill>
                <a:srgbClr val="000000"/>
              </a:solidFill>
              <a:latin typeface="Calibri"/>
              <a:ea typeface="Open Sans"/>
              <a:cs typeface="Open Sans"/>
              <a:sym typeface="Open Sans"/>
            </a:endParaRPr>
          </a:p>
          <a:p>
            <a:pPr marL="304800" indent="-304800" defTabSz="609630">
              <a:lnSpc>
                <a:spcPts val="2659"/>
              </a:lnSpc>
              <a:buFont typeface="Arial" panose="020B0604020202020204" pitchFamily="34" charset="0"/>
              <a:buChar char="•"/>
            </a:pPr>
            <a:r>
              <a:rPr lang="uk-UA" sz="1850" dirty="0">
                <a:solidFill>
                  <a:srgbClr val="000000"/>
                </a:solidFill>
                <a:latin typeface="Calibri"/>
                <a:ea typeface="Open Sans"/>
                <a:cs typeface="Open Sans"/>
                <a:sym typeface="Open Sans"/>
              </a:rPr>
              <a:t>Описати початкові дози та час до початку захисту від ВІЛ після старту кожного продукту </a:t>
            </a:r>
            <a:r>
              <a:rPr lang="en-US" sz="1850">
                <a:solidFill>
                  <a:srgbClr val="000000"/>
                </a:solidFill>
                <a:latin typeface="Calibri"/>
                <a:ea typeface="Open Sans"/>
                <a:cs typeface="Open Sans"/>
                <a:sym typeface="Open Sans"/>
              </a:rPr>
              <a:t>ДКП.</a:t>
            </a:r>
            <a:endParaRPr lang="en-US" sz="1867" dirty="0">
              <a:solidFill>
                <a:srgbClr val="000000"/>
              </a:solidFill>
              <a:latin typeface="Calibri"/>
              <a:ea typeface="Open Sans"/>
              <a:cs typeface="Open Sans"/>
            </a:endParaRPr>
          </a:p>
          <a:p>
            <a:pPr marL="304800" indent="-304800" defTabSz="609630">
              <a:lnSpc>
                <a:spcPts val="2659"/>
              </a:lnSpc>
              <a:buFont typeface="Arial" panose="020B0604020202020204" pitchFamily="34" charset="0"/>
              <a:buChar char="•"/>
            </a:pPr>
            <a:r>
              <a:rPr lang="uk-UA" sz="1850" dirty="0">
                <a:solidFill>
                  <a:srgbClr val="000000"/>
                </a:solidFill>
                <a:latin typeface="Calibri"/>
                <a:ea typeface="Open Sans"/>
                <a:cs typeface="Open Sans"/>
                <a:sym typeface="Open Sans"/>
              </a:rPr>
              <a:t>Визначити, як довго клієнт залишається захищеним після останньої дози кожного продукту </a:t>
            </a:r>
            <a:r>
              <a:rPr lang="en-US" sz="1850">
                <a:solidFill>
                  <a:srgbClr val="000000"/>
                </a:solidFill>
                <a:latin typeface="Calibri"/>
                <a:ea typeface="Open Sans"/>
                <a:cs typeface="Open Sans"/>
                <a:sym typeface="Open Sans"/>
              </a:rPr>
              <a:t>ДКП.</a:t>
            </a:r>
            <a:endParaRPr lang="en-US" sz="1867" dirty="0">
              <a:solidFill>
                <a:srgbClr val="000000"/>
              </a:solidFill>
              <a:latin typeface="Calibri"/>
              <a:ea typeface="Open Sans"/>
              <a:cs typeface="Open Sans"/>
            </a:endParaRPr>
          </a:p>
          <a:p>
            <a:pPr marL="304800" indent="-304800" defTabSz="609630">
              <a:lnSpc>
                <a:spcPts val="2659"/>
              </a:lnSpc>
              <a:buFont typeface="Arial" panose="020B0604020202020204" pitchFamily="34" charset="0"/>
              <a:buChar char="•"/>
            </a:pPr>
            <a:r>
              <a:rPr lang="uk-UA" sz="1850" dirty="0">
                <a:solidFill>
                  <a:srgbClr val="000000"/>
                </a:solidFill>
                <a:latin typeface="Calibri"/>
                <a:ea typeface="Open Sans"/>
                <a:cs typeface="Open Sans"/>
                <a:sym typeface="Open Sans"/>
              </a:rPr>
              <a:t>Описати, як довго </a:t>
            </a:r>
            <a:r>
              <a:rPr lang="en-US" sz="1850">
                <a:solidFill>
                  <a:srgbClr val="000000"/>
                </a:solidFill>
                <a:latin typeface="Calibri"/>
                <a:ea typeface="Open Sans"/>
                <a:cs typeface="Open Sans"/>
                <a:sym typeface="Open Sans"/>
              </a:rPr>
              <a:t>ДКП</a:t>
            </a:r>
            <a:r>
              <a:rPr lang="en-US" sz="1850" dirty="0">
                <a:solidFill>
                  <a:srgbClr val="000000"/>
                </a:solidFill>
                <a:latin typeface="Calibri"/>
                <a:ea typeface="Open Sans"/>
                <a:cs typeface="Open Sans"/>
                <a:sym typeface="Open Sans"/>
              </a:rPr>
              <a:t> </a:t>
            </a:r>
            <a:r>
              <a:rPr lang="uk-UA" sz="1850" dirty="0">
                <a:solidFill>
                  <a:srgbClr val="000000"/>
                </a:solidFill>
                <a:latin typeface="Calibri"/>
                <a:ea typeface="Open Sans"/>
                <a:cs typeface="Open Sans"/>
                <a:sym typeface="Open Sans"/>
              </a:rPr>
              <a:t>залишається в організмі після останньої дози та клінічне ведення після припинення.</a:t>
            </a:r>
            <a:endParaRPr lang="en-US" sz="1850" dirty="0">
              <a:solidFill>
                <a:srgbClr val="000000"/>
              </a:solidFill>
              <a:latin typeface="Calibri"/>
              <a:ea typeface="Open Sans"/>
              <a:cs typeface="Open Sans"/>
            </a:endParaRPr>
          </a:p>
          <a:p>
            <a:pPr marL="304800" indent="-304800" defTabSz="609630">
              <a:lnSpc>
                <a:spcPts val="2659"/>
              </a:lnSpc>
              <a:buFont typeface="Arial" panose="020B0604020202020204" pitchFamily="34" charset="0"/>
              <a:buChar char="•"/>
            </a:pPr>
            <a:r>
              <a:rPr lang="uk-UA" sz="1850" dirty="0">
                <a:solidFill>
                  <a:srgbClr val="000000"/>
                </a:solidFill>
                <a:latin typeface="Calibri"/>
                <a:ea typeface="Open Sans"/>
                <a:cs typeface="Open Sans"/>
                <a:sym typeface="Open Sans"/>
              </a:rPr>
              <a:t>Визначити, як перейти від одного продукту </a:t>
            </a:r>
            <a:r>
              <a:rPr lang="en-US" sz="1850" dirty="0">
                <a:solidFill>
                  <a:srgbClr val="000000"/>
                </a:solidFill>
                <a:latin typeface="Calibri"/>
                <a:ea typeface="Open Sans"/>
                <a:cs typeface="Open Sans"/>
                <a:sym typeface="Open Sans"/>
              </a:rPr>
              <a:t>ДКП </a:t>
            </a:r>
            <a:r>
              <a:rPr lang="uk-UA" sz="1850" dirty="0">
                <a:solidFill>
                  <a:srgbClr val="000000"/>
                </a:solidFill>
                <a:latin typeface="Calibri"/>
                <a:ea typeface="Open Sans"/>
                <a:cs typeface="Open Sans"/>
                <a:sym typeface="Open Sans"/>
              </a:rPr>
              <a:t>до іншого без перерви у захисті.</a:t>
            </a:r>
            <a:endParaRPr lang="en-US" sz="1850" dirty="0">
              <a:solidFill>
                <a:srgbClr val="000000"/>
              </a:solidFill>
              <a:latin typeface="Calibri"/>
              <a:ea typeface="Open Sans"/>
              <a:cs typeface="Open Sans"/>
            </a:endParaRPr>
          </a:p>
          <a:p>
            <a:pPr marL="304800" indent="-304800" defTabSz="609630">
              <a:lnSpc>
                <a:spcPts val="2659"/>
              </a:lnSpc>
              <a:buFont typeface="Arial" panose="020B0604020202020204" pitchFamily="34" charset="0"/>
              <a:buChar char="•"/>
            </a:pPr>
            <a:r>
              <a:rPr lang="uk-UA" sz="1867" dirty="0">
                <a:solidFill>
                  <a:srgbClr val="000000"/>
                </a:solidFill>
                <a:latin typeface="Calibri"/>
                <a:ea typeface="Open Sans"/>
                <a:cs typeface="Open Sans"/>
                <a:sym typeface="Open Sans"/>
              </a:rPr>
              <a:t>Описати порушення режиму дозування та їх клінічне управління.</a:t>
            </a:r>
            <a:endParaRPr lang="en-US" sz="1867" dirty="0">
              <a:solidFill>
                <a:srgbClr val="000000"/>
              </a:solidFill>
              <a:latin typeface="Calibri"/>
              <a:ea typeface="Open Sans"/>
              <a:cs typeface="Open Sans"/>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153402"/>
            <a:ext cx="2032697" cy="2005099"/>
            <a:chOff x="0" y="0"/>
            <a:chExt cx="4065395" cy="4010199"/>
          </a:xfrm>
        </p:grpSpPr>
        <p:sp>
          <p:nvSpPr>
            <p:cNvPr id="3" name="Freeform 3"/>
            <p:cNvSpPr/>
            <p:nvPr/>
          </p:nvSpPr>
          <p:spPr>
            <a:xfrm rot="1758426">
              <a:off x="513774" y="558324"/>
              <a:ext cx="3037848" cy="2893550"/>
            </a:xfrm>
            <a:custGeom>
              <a:avLst/>
              <a:gdLst/>
              <a:ahLst/>
              <a:cxnLst/>
              <a:rect l="l" t="t" r="r" b="b"/>
              <a:pathLst>
                <a:path w="3037848" h="2893550">
                  <a:moveTo>
                    <a:pt x="0" y="0"/>
                  </a:moveTo>
                  <a:lnTo>
                    <a:pt x="3037848" y="0"/>
                  </a:lnTo>
                  <a:lnTo>
                    <a:pt x="3037848" y="2893551"/>
                  </a:lnTo>
                  <a:lnTo>
                    <a:pt x="0" y="28935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212165" y="1184567"/>
              <a:ext cx="1641065" cy="1641065"/>
            </a:xfrm>
            <a:custGeom>
              <a:avLst/>
              <a:gdLst/>
              <a:ahLst/>
              <a:cxnLst/>
              <a:rect l="l" t="t" r="r" b="b"/>
              <a:pathLst>
                <a:path w="1641065" h="1641065">
                  <a:moveTo>
                    <a:pt x="0" y="0"/>
                  </a:moveTo>
                  <a:lnTo>
                    <a:pt x="1641065" y="0"/>
                  </a:lnTo>
                  <a:lnTo>
                    <a:pt x="1641065" y="1641065"/>
                  </a:lnTo>
                  <a:lnTo>
                    <a:pt x="0" y="1641065"/>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sp>
        <p:nvSpPr>
          <p:cNvPr id="5" name="TextBox 5"/>
          <p:cNvSpPr txBox="1"/>
          <p:nvPr/>
        </p:nvSpPr>
        <p:spPr>
          <a:xfrm>
            <a:off x="2032698" y="774700"/>
            <a:ext cx="10965039" cy="436017"/>
          </a:xfrm>
          <a:prstGeom prst="rect">
            <a:avLst/>
          </a:prstGeom>
        </p:spPr>
        <p:txBody>
          <a:bodyPr lIns="0" tIns="0" rIns="0" bIns="0" rtlCol="0" anchor="t">
            <a:spAutoFit/>
          </a:bodyPr>
          <a:lstStyle/>
          <a:p>
            <a:pPr defTabSz="609630">
              <a:lnSpc>
                <a:spcPts val="3435"/>
              </a:lnSpc>
            </a:pPr>
            <a:r>
              <a:rPr lang="uk" sz="3734" b="1" dirty="0">
                <a:solidFill>
                  <a:srgbClr val="48AEA8"/>
                </a:solidFill>
                <a:latin typeface="Roboto Condensed Bold"/>
                <a:ea typeface="Roboto Condensed Bold"/>
                <a:cs typeface="Roboto Condensed Bold"/>
                <a:sym typeface="Roboto Condensed Bold"/>
              </a:rPr>
              <a:t>Видалення </a:t>
            </a:r>
            <a:r>
              <a:rPr lang="en-US" sz="3734" b="1" dirty="0">
                <a:solidFill>
                  <a:srgbClr val="48AEA8"/>
                </a:solidFill>
                <a:latin typeface="Roboto Condensed Bold"/>
                <a:ea typeface="Roboto Condensed Bold"/>
                <a:cs typeface="Roboto Condensed Bold"/>
                <a:sym typeface="Roboto Condensed Bold"/>
              </a:rPr>
              <a:t>DVR</a:t>
            </a:r>
            <a:endParaRPr lang="uk" sz="3734" b="1" dirty="0">
              <a:solidFill>
                <a:srgbClr val="48AEA8"/>
              </a:solidFill>
              <a:latin typeface="Roboto Condensed Bold"/>
              <a:ea typeface="Roboto Condensed Bold"/>
              <a:cs typeface="Roboto Condensed Bold"/>
              <a:sym typeface="Roboto Condensed Bold"/>
            </a:endParaRPr>
          </a:p>
        </p:txBody>
      </p:sp>
      <p:sp>
        <p:nvSpPr>
          <p:cNvPr id="6" name="TextBox 6"/>
          <p:cNvSpPr txBox="1"/>
          <p:nvPr/>
        </p:nvSpPr>
        <p:spPr>
          <a:xfrm>
            <a:off x="2032698" y="1537900"/>
            <a:ext cx="10965039" cy="436017"/>
          </a:xfrm>
          <a:prstGeom prst="rect">
            <a:avLst/>
          </a:prstGeom>
        </p:spPr>
        <p:txBody>
          <a:bodyPr lIns="0" tIns="0" rIns="0" bIns="0" rtlCol="0" anchor="t">
            <a:spAutoFit/>
          </a:bodyPr>
          <a:lstStyle/>
          <a:p>
            <a:pPr defTabSz="609630">
              <a:lnSpc>
                <a:spcPts val="3435"/>
              </a:lnSpc>
            </a:pPr>
            <a:r>
              <a:rPr lang="uk" sz="3734" b="1" dirty="0">
                <a:solidFill>
                  <a:srgbClr val="000000"/>
                </a:solidFill>
                <a:latin typeface="Roboto Condensed Bold"/>
                <a:ea typeface="Roboto Condensed Bold"/>
                <a:cs typeface="Roboto Condensed Bold"/>
                <a:sym typeface="Roboto Condensed Bold"/>
              </a:rPr>
              <a:t>Крок 2: Видалення/заміна </a:t>
            </a:r>
            <a:r>
              <a:rPr lang="en-US" sz="3734" b="1" dirty="0">
                <a:solidFill>
                  <a:srgbClr val="000000"/>
                </a:solidFill>
                <a:latin typeface="Roboto Condensed Bold"/>
                <a:ea typeface="Roboto Condensed Bold"/>
                <a:cs typeface="Roboto Condensed Bold"/>
                <a:sym typeface="Roboto Condensed Bold"/>
              </a:rPr>
              <a:t>DVR</a:t>
            </a:r>
            <a:endParaRPr lang="uk" sz="3734" b="1" dirty="0">
              <a:solidFill>
                <a:srgbClr val="000000"/>
              </a:solidFill>
              <a:latin typeface="Roboto Condensed Bold"/>
              <a:ea typeface="Roboto Condensed Bold"/>
              <a:cs typeface="Roboto Condensed Bold"/>
              <a:sym typeface="Roboto Condensed Bold"/>
            </a:endParaRPr>
          </a:p>
        </p:txBody>
      </p:sp>
      <p:sp>
        <p:nvSpPr>
          <p:cNvPr id="7" name="Freeform 7"/>
          <p:cNvSpPr/>
          <p:nvPr/>
        </p:nvSpPr>
        <p:spPr>
          <a:xfrm>
            <a:off x="261122" y="3039609"/>
            <a:ext cx="6752177" cy="2406436"/>
          </a:xfrm>
          <a:custGeom>
            <a:avLst/>
            <a:gdLst/>
            <a:ahLst/>
            <a:cxnLst/>
            <a:rect l="l" t="t" r="r" b="b"/>
            <a:pathLst>
              <a:path w="10128266" h="3609654">
                <a:moveTo>
                  <a:pt x="0" y="0"/>
                </a:moveTo>
                <a:lnTo>
                  <a:pt x="10128266" y="0"/>
                </a:lnTo>
                <a:lnTo>
                  <a:pt x="10128266" y="3609655"/>
                </a:lnTo>
                <a:lnTo>
                  <a:pt x="0" y="3609655"/>
                </a:lnTo>
                <a:lnTo>
                  <a:pt x="0" y="0"/>
                </a:lnTo>
                <a:close/>
              </a:path>
            </a:pathLst>
          </a:custGeom>
          <a:blipFill>
            <a:blip r:embed="rId6"/>
            <a:stretch>
              <a:fillRect/>
            </a:stretch>
          </a:blipFill>
        </p:spPr>
      </p:sp>
      <p:sp>
        <p:nvSpPr>
          <p:cNvPr id="8" name="TextBox 8"/>
          <p:cNvSpPr txBox="1"/>
          <p:nvPr/>
        </p:nvSpPr>
        <p:spPr>
          <a:xfrm>
            <a:off x="7213600" y="2239935"/>
            <a:ext cx="4717279" cy="3628494"/>
          </a:xfrm>
          <a:prstGeom prst="rect">
            <a:avLst/>
          </a:prstGeom>
        </p:spPr>
        <p:txBody>
          <a:bodyPr wrap="square" lIns="0" tIns="0" rIns="0" bIns="0" rtlCol="0" anchor="t">
            <a:spAutoFit/>
          </a:bodyPr>
          <a:lstStyle/>
          <a:p>
            <a:pPr defTabSz="609630">
              <a:lnSpc>
                <a:spcPct val="150000"/>
              </a:lnSpc>
            </a:pPr>
            <a:r>
              <a:rPr lang="uk" sz="2667" dirty="0">
                <a:solidFill>
                  <a:srgbClr val="000000"/>
                </a:solidFill>
                <a:latin typeface="Open Sans"/>
                <a:ea typeface="Open Sans"/>
                <a:cs typeface="Open Sans"/>
                <a:sym typeface="Open Sans"/>
              </a:rPr>
              <a:t>Переконайтеся, що клієнт знаходиться в зручному положенні для введення: лежачи, сидячи навпочіпки або стоячи з піднятою однією ногою.</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153402"/>
            <a:ext cx="2032697" cy="2005099"/>
            <a:chOff x="0" y="0"/>
            <a:chExt cx="4065395" cy="4010199"/>
          </a:xfrm>
        </p:grpSpPr>
        <p:sp>
          <p:nvSpPr>
            <p:cNvPr id="3" name="Freeform 3"/>
            <p:cNvSpPr/>
            <p:nvPr/>
          </p:nvSpPr>
          <p:spPr>
            <a:xfrm rot="1758426">
              <a:off x="513774" y="558324"/>
              <a:ext cx="3037848" cy="2893550"/>
            </a:xfrm>
            <a:custGeom>
              <a:avLst/>
              <a:gdLst/>
              <a:ahLst/>
              <a:cxnLst/>
              <a:rect l="l" t="t" r="r" b="b"/>
              <a:pathLst>
                <a:path w="3037848" h="2893550">
                  <a:moveTo>
                    <a:pt x="0" y="0"/>
                  </a:moveTo>
                  <a:lnTo>
                    <a:pt x="3037848" y="0"/>
                  </a:lnTo>
                  <a:lnTo>
                    <a:pt x="3037848" y="2893551"/>
                  </a:lnTo>
                  <a:lnTo>
                    <a:pt x="0" y="28935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212165" y="1184567"/>
              <a:ext cx="1641065" cy="1641065"/>
            </a:xfrm>
            <a:custGeom>
              <a:avLst/>
              <a:gdLst/>
              <a:ahLst/>
              <a:cxnLst/>
              <a:rect l="l" t="t" r="r" b="b"/>
              <a:pathLst>
                <a:path w="1641065" h="1641065">
                  <a:moveTo>
                    <a:pt x="0" y="0"/>
                  </a:moveTo>
                  <a:lnTo>
                    <a:pt x="1641065" y="0"/>
                  </a:lnTo>
                  <a:lnTo>
                    <a:pt x="1641065" y="1641065"/>
                  </a:lnTo>
                  <a:lnTo>
                    <a:pt x="0" y="1641065"/>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sp>
        <p:nvSpPr>
          <p:cNvPr id="5" name="Freeform 5"/>
          <p:cNvSpPr/>
          <p:nvPr/>
        </p:nvSpPr>
        <p:spPr>
          <a:xfrm>
            <a:off x="903393" y="2505401"/>
            <a:ext cx="4041569" cy="3474855"/>
          </a:xfrm>
          <a:custGeom>
            <a:avLst/>
            <a:gdLst/>
            <a:ahLst/>
            <a:cxnLst/>
            <a:rect l="l" t="t" r="r" b="b"/>
            <a:pathLst>
              <a:path w="6062354" h="5212282">
                <a:moveTo>
                  <a:pt x="0" y="0"/>
                </a:moveTo>
                <a:lnTo>
                  <a:pt x="6062354" y="0"/>
                </a:lnTo>
                <a:lnTo>
                  <a:pt x="6062354" y="5212282"/>
                </a:lnTo>
                <a:lnTo>
                  <a:pt x="0" y="5212282"/>
                </a:lnTo>
                <a:lnTo>
                  <a:pt x="0" y="0"/>
                </a:lnTo>
                <a:close/>
              </a:path>
            </a:pathLst>
          </a:custGeom>
          <a:blipFill>
            <a:blip r:embed="rId6"/>
            <a:stretch>
              <a:fillRect/>
            </a:stretch>
          </a:blipFill>
        </p:spPr>
      </p:sp>
      <p:sp>
        <p:nvSpPr>
          <p:cNvPr id="6" name="TextBox 6"/>
          <p:cNvSpPr txBox="1"/>
          <p:nvPr/>
        </p:nvSpPr>
        <p:spPr>
          <a:xfrm>
            <a:off x="2032698" y="774700"/>
            <a:ext cx="10965039" cy="436017"/>
          </a:xfrm>
          <a:prstGeom prst="rect">
            <a:avLst/>
          </a:prstGeom>
        </p:spPr>
        <p:txBody>
          <a:bodyPr lIns="0" tIns="0" rIns="0" bIns="0" rtlCol="0" anchor="t">
            <a:spAutoFit/>
          </a:bodyPr>
          <a:lstStyle/>
          <a:p>
            <a:pPr defTabSz="609630">
              <a:lnSpc>
                <a:spcPts val="3435"/>
              </a:lnSpc>
            </a:pPr>
            <a:r>
              <a:rPr lang="uk" sz="3734" b="1" dirty="0">
                <a:solidFill>
                  <a:srgbClr val="48AEA8"/>
                </a:solidFill>
                <a:latin typeface="Roboto Condensed Bold"/>
                <a:ea typeface="Roboto Condensed Bold"/>
                <a:cs typeface="Roboto Condensed Bold"/>
                <a:sym typeface="Roboto Condensed Bold"/>
              </a:rPr>
              <a:t>Видалення </a:t>
            </a:r>
            <a:r>
              <a:rPr lang="en-US" sz="3734" b="1" dirty="0">
                <a:solidFill>
                  <a:srgbClr val="48AEA8"/>
                </a:solidFill>
                <a:latin typeface="Roboto Condensed Bold"/>
                <a:ea typeface="Roboto Condensed Bold"/>
                <a:cs typeface="Roboto Condensed Bold"/>
                <a:sym typeface="Roboto Condensed Bold"/>
              </a:rPr>
              <a:t>DVR</a:t>
            </a:r>
            <a:endParaRPr lang="uk" sz="3734" b="1" dirty="0">
              <a:solidFill>
                <a:srgbClr val="48AEA8"/>
              </a:solidFill>
              <a:latin typeface="Roboto Condensed Bold"/>
              <a:ea typeface="Roboto Condensed Bold"/>
              <a:cs typeface="Roboto Condensed Bold"/>
              <a:sym typeface="Roboto Condensed Bold"/>
            </a:endParaRPr>
          </a:p>
        </p:txBody>
      </p:sp>
      <p:sp>
        <p:nvSpPr>
          <p:cNvPr id="7" name="TextBox 7"/>
          <p:cNvSpPr txBox="1"/>
          <p:nvPr/>
        </p:nvSpPr>
        <p:spPr>
          <a:xfrm>
            <a:off x="2032698" y="1537900"/>
            <a:ext cx="10965039" cy="436017"/>
          </a:xfrm>
          <a:prstGeom prst="rect">
            <a:avLst/>
          </a:prstGeom>
        </p:spPr>
        <p:txBody>
          <a:bodyPr lIns="0" tIns="0" rIns="0" bIns="0" rtlCol="0" anchor="t">
            <a:spAutoFit/>
          </a:bodyPr>
          <a:lstStyle/>
          <a:p>
            <a:pPr defTabSz="609630">
              <a:lnSpc>
                <a:spcPts val="3435"/>
              </a:lnSpc>
            </a:pPr>
            <a:r>
              <a:rPr lang="uk" sz="3734" b="1" dirty="0">
                <a:solidFill>
                  <a:srgbClr val="000000"/>
                </a:solidFill>
                <a:latin typeface="Roboto Condensed Bold"/>
                <a:ea typeface="Roboto Condensed Bold"/>
                <a:cs typeface="Roboto Condensed Bold"/>
                <a:sym typeface="Roboto Condensed Bold"/>
              </a:rPr>
              <a:t>Крок 3: Видалення/заміна </a:t>
            </a:r>
            <a:r>
              <a:rPr lang="en-US" sz="3734" b="1" dirty="0">
                <a:solidFill>
                  <a:srgbClr val="000000"/>
                </a:solidFill>
                <a:latin typeface="Roboto Condensed Bold"/>
                <a:ea typeface="Roboto Condensed Bold"/>
                <a:cs typeface="Roboto Condensed Bold"/>
                <a:sym typeface="Roboto Condensed Bold"/>
              </a:rPr>
              <a:t>DVR</a:t>
            </a:r>
            <a:endParaRPr lang="uk" sz="3734" b="1" dirty="0">
              <a:solidFill>
                <a:srgbClr val="000000"/>
              </a:solidFill>
              <a:latin typeface="Roboto Condensed Bold"/>
              <a:ea typeface="Roboto Condensed Bold"/>
              <a:cs typeface="Roboto Condensed Bold"/>
              <a:sym typeface="Roboto Condensed Bold"/>
            </a:endParaRPr>
          </a:p>
        </p:txBody>
      </p:sp>
      <p:sp>
        <p:nvSpPr>
          <p:cNvPr id="8" name="TextBox 8"/>
          <p:cNvSpPr txBox="1"/>
          <p:nvPr/>
        </p:nvSpPr>
        <p:spPr>
          <a:xfrm>
            <a:off x="5996989" y="3542393"/>
            <a:ext cx="5509211" cy="1436291"/>
          </a:xfrm>
          <a:prstGeom prst="rect">
            <a:avLst/>
          </a:prstGeom>
        </p:spPr>
        <p:txBody>
          <a:bodyPr lIns="0" tIns="0" rIns="0" bIns="0" rtlCol="0" anchor="t">
            <a:spAutoFit/>
          </a:bodyPr>
          <a:lstStyle/>
          <a:p>
            <a:pPr defTabSz="609630">
              <a:lnSpc>
                <a:spcPts val="2842"/>
              </a:lnSpc>
            </a:pPr>
            <a:r>
              <a:rPr lang="uk" sz="2667" dirty="0">
                <a:solidFill>
                  <a:srgbClr val="000000"/>
                </a:solidFill>
                <a:latin typeface="Open Sans"/>
                <a:ea typeface="Open Sans"/>
                <a:cs typeface="Open Sans"/>
                <a:sym typeface="Open Sans"/>
              </a:rPr>
              <a:t>Особа (постачальник послуг або клієнт), яка видаляє </a:t>
            </a:r>
            <a:r>
              <a:rPr lang="en-US" sz="2667" dirty="0">
                <a:solidFill>
                  <a:srgbClr val="000000"/>
                </a:solidFill>
                <a:latin typeface="Open Sans"/>
                <a:ea typeface="Open Sans"/>
                <a:cs typeface="Open Sans"/>
                <a:sym typeface="Open Sans"/>
              </a:rPr>
              <a:t>DVR</a:t>
            </a:r>
            <a:r>
              <a:rPr lang="uk" sz="2667" dirty="0">
                <a:solidFill>
                  <a:srgbClr val="000000"/>
                </a:solidFill>
                <a:latin typeface="Open Sans"/>
                <a:ea typeface="Open Sans"/>
                <a:cs typeface="Open Sans"/>
                <a:sym typeface="Open Sans"/>
              </a:rPr>
              <a:t>, повинна пальцем зачепити його та обережно витягнути з піхви.</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153402"/>
            <a:ext cx="2032697" cy="2005099"/>
            <a:chOff x="0" y="0"/>
            <a:chExt cx="4065395" cy="4010199"/>
          </a:xfrm>
        </p:grpSpPr>
        <p:sp>
          <p:nvSpPr>
            <p:cNvPr id="3" name="Freeform 3"/>
            <p:cNvSpPr/>
            <p:nvPr/>
          </p:nvSpPr>
          <p:spPr>
            <a:xfrm rot="1758426">
              <a:off x="513774" y="558324"/>
              <a:ext cx="3037848" cy="2893550"/>
            </a:xfrm>
            <a:custGeom>
              <a:avLst/>
              <a:gdLst/>
              <a:ahLst/>
              <a:cxnLst/>
              <a:rect l="l" t="t" r="r" b="b"/>
              <a:pathLst>
                <a:path w="3037848" h="2893550">
                  <a:moveTo>
                    <a:pt x="0" y="0"/>
                  </a:moveTo>
                  <a:lnTo>
                    <a:pt x="3037848" y="0"/>
                  </a:lnTo>
                  <a:lnTo>
                    <a:pt x="3037848" y="2893551"/>
                  </a:lnTo>
                  <a:lnTo>
                    <a:pt x="0" y="28935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212165" y="1184567"/>
              <a:ext cx="1641065" cy="1641065"/>
            </a:xfrm>
            <a:custGeom>
              <a:avLst/>
              <a:gdLst/>
              <a:ahLst/>
              <a:cxnLst/>
              <a:rect l="l" t="t" r="r" b="b"/>
              <a:pathLst>
                <a:path w="1641065" h="1641065">
                  <a:moveTo>
                    <a:pt x="0" y="0"/>
                  </a:moveTo>
                  <a:lnTo>
                    <a:pt x="1641065" y="0"/>
                  </a:lnTo>
                  <a:lnTo>
                    <a:pt x="1641065" y="1641065"/>
                  </a:lnTo>
                  <a:lnTo>
                    <a:pt x="0" y="1641065"/>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sp>
        <p:nvSpPr>
          <p:cNvPr id="5" name="TextBox 5"/>
          <p:cNvSpPr txBox="1"/>
          <p:nvPr/>
        </p:nvSpPr>
        <p:spPr>
          <a:xfrm>
            <a:off x="2032698" y="774700"/>
            <a:ext cx="10965039" cy="436017"/>
          </a:xfrm>
          <a:prstGeom prst="rect">
            <a:avLst/>
          </a:prstGeom>
        </p:spPr>
        <p:txBody>
          <a:bodyPr lIns="0" tIns="0" rIns="0" bIns="0" rtlCol="0" anchor="t">
            <a:spAutoFit/>
          </a:bodyPr>
          <a:lstStyle/>
          <a:p>
            <a:pPr defTabSz="609630">
              <a:lnSpc>
                <a:spcPts val="3435"/>
              </a:lnSpc>
            </a:pPr>
            <a:r>
              <a:rPr lang="uk" sz="3734" b="1" dirty="0">
                <a:solidFill>
                  <a:srgbClr val="48AEA8"/>
                </a:solidFill>
                <a:latin typeface="Roboto Condensed Bold"/>
                <a:ea typeface="Roboto Condensed Bold"/>
                <a:cs typeface="Roboto Condensed Bold"/>
                <a:sym typeface="Roboto Condensed Bold"/>
              </a:rPr>
              <a:t>Видалення </a:t>
            </a:r>
            <a:r>
              <a:rPr lang="en-US" sz="3734" b="1" dirty="0">
                <a:solidFill>
                  <a:srgbClr val="48AEA8"/>
                </a:solidFill>
                <a:latin typeface="Roboto Condensed Bold"/>
                <a:ea typeface="Roboto Condensed Bold"/>
                <a:cs typeface="Roboto Condensed Bold"/>
                <a:sym typeface="Roboto Condensed Bold"/>
              </a:rPr>
              <a:t>DVR</a:t>
            </a:r>
            <a:endParaRPr lang="uk" sz="3734" b="1" dirty="0">
              <a:solidFill>
                <a:srgbClr val="48AEA8"/>
              </a:solidFill>
              <a:latin typeface="Roboto Condensed Bold"/>
              <a:ea typeface="Roboto Condensed Bold"/>
              <a:cs typeface="Roboto Condensed Bold"/>
              <a:sym typeface="Roboto Condensed Bold"/>
            </a:endParaRPr>
          </a:p>
        </p:txBody>
      </p:sp>
      <p:sp>
        <p:nvSpPr>
          <p:cNvPr id="6" name="TextBox 6"/>
          <p:cNvSpPr txBox="1"/>
          <p:nvPr/>
        </p:nvSpPr>
        <p:spPr>
          <a:xfrm>
            <a:off x="2032698" y="1537900"/>
            <a:ext cx="10965039" cy="436017"/>
          </a:xfrm>
          <a:prstGeom prst="rect">
            <a:avLst/>
          </a:prstGeom>
        </p:spPr>
        <p:txBody>
          <a:bodyPr lIns="0" tIns="0" rIns="0" bIns="0" rtlCol="0" anchor="t">
            <a:spAutoFit/>
          </a:bodyPr>
          <a:lstStyle/>
          <a:p>
            <a:pPr defTabSz="609630">
              <a:lnSpc>
                <a:spcPts val="3435"/>
              </a:lnSpc>
            </a:pPr>
            <a:r>
              <a:rPr lang="uk" sz="3734" b="1" dirty="0">
                <a:solidFill>
                  <a:srgbClr val="000000"/>
                </a:solidFill>
                <a:latin typeface="Roboto Condensed Bold"/>
                <a:ea typeface="Roboto Condensed Bold"/>
                <a:cs typeface="Roboto Condensed Bold"/>
                <a:sym typeface="Roboto Condensed Bold"/>
              </a:rPr>
              <a:t>Крок 4: Видалення/заміна </a:t>
            </a:r>
            <a:r>
              <a:rPr lang="en-US" sz="3734" b="1" dirty="0">
                <a:solidFill>
                  <a:srgbClr val="000000"/>
                </a:solidFill>
                <a:latin typeface="Roboto Condensed Bold"/>
                <a:ea typeface="Roboto Condensed Bold"/>
                <a:cs typeface="Roboto Condensed Bold"/>
                <a:sym typeface="Roboto Condensed Bold"/>
              </a:rPr>
              <a:t>DVR</a:t>
            </a:r>
            <a:endParaRPr lang="uk" sz="3734" b="1" dirty="0">
              <a:solidFill>
                <a:srgbClr val="000000"/>
              </a:solidFill>
              <a:latin typeface="Roboto Condensed Bold"/>
              <a:ea typeface="Roboto Condensed Bold"/>
              <a:cs typeface="Roboto Condensed Bold"/>
              <a:sym typeface="Roboto Condensed Bold"/>
            </a:endParaRPr>
          </a:p>
        </p:txBody>
      </p:sp>
      <p:sp>
        <p:nvSpPr>
          <p:cNvPr id="7" name="TextBox 7"/>
          <p:cNvSpPr txBox="1"/>
          <p:nvPr/>
        </p:nvSpPr>
        <p:spPr>
          <a:xfrm>
            <a:off x="3341395" y="2487810"/>
            <a:ext cx="6476830" cy="359073"/>
          </a:xfrm>
          <a:prstGeom prst="rect">
            <a:avLst/>
          </a:prstGeom>
        </p:spPr>
        <p:txBody>
          <a:bodyPr wrap="square" lIns="0" tIns="0" rIns="0" bIns="0" rtlCol="0" anchor="t">
            <a:spAutoFit/>
          </a:bodyPr>
          <a:lstStyle/>
          <a:p>
            <a:pPr algn="ctr" defTabSz="609630">
              <a:lnSpc>
                <a:spcPts val="2842"/>
              </a:lnSpc>
            </a:pPr>
            <a:r>
              <a:rPr lang="uk" sz="2550" dirty="0">
                <a:solidFill>
                  <a:srgbClr val="000000"/>
                </a:solidFill>
                <a:latin typeface="Open Sans"/>
                <a:ea typeface="Open Sans"/>
                <a:cs typeface="Open Sans"/>
                <a:sym typeface="Open Sans"/>
              </a:rPr>
              <a:t>Негайно вставте нове кільце з  </a:t>
            </a:r>
            <a:r>
              <a:rPr lang="en-US" sz="2550" dirty="0">
                <a:solidFill>
                  <a:srgbClr val="000000"/>
                </a:solidFill>
                <a:latin typeface="Open Sans"/>
                <a:ea typeface="Open Sans"/>
                <a:cs typeface="Open Sans"/>
                <a:sym typeface="Open Sans"/>
              </a:rPr>
              <a:t>DVR</a:t>
            </a:r>
            <a:r>
              <a:rPr lang="uk" sz="2550" dirty="0">
                <a:solidFill>
                  <a:srgbClr val="000000"/>
                </a:solidFill>
                <a:latin typeface="Open Sans"/>
                <a:ea typeface="Open Sans"/>
                <a:cs typeface="Open Sans"/>
                <a:sym typeface="Open Sans"/>
              </a:rPr>
              <a:t>.</a:t>
            </a:r>
          </a:p>
        </p:txBody>
      </p:sp>
      <p:sp>
        <p:nvSpPr>
          <p:cNvPr id="8" name="TextBox 8"/>
          <p:cNvSpPr txBox="1"/>
          <p:nvPr/>
        </p:nvSpPr>
        <p:spPr>
          <a:xfrm>
            <a:off x="3341395" y="3069530"/>
            <a:ext cx="5509211" cy="359073"/>
          </a:xfrm>
          <a:prstGeom prst="rect">
            <a:avLst/>
          </a:prstGeom>
        </p:spPr>
        <p:txBody>
          <a:bodyPr lIns="0" tIns="0" rIns="0" bIns="0" rtlCol="0" anchor="t">
            <a:spAutoFit/>
          </a:bodyPr>
          <a:lstStyle/>
          <a:p>
            <a:pPr algn="ctr" defTabSz="609630">
              <a:lnSpc>
                <a:spcPts val="2842"/>
              </a:lnSpc>
            </a:pPr>
            <a:r>
              <a:rPr lang="uk" sz="2667" dirty="0">
                <a:solidFill>
                  <a:srgbClr val="000000"/>
                </a:solidFill>
                <a:latin typeface="Open Sans"/>
                <a:ea typeface="Open Sans"/>
                <a:cs typeface="Open Sans"/>
                <a:sym typeface="Open Sans"/>
              </a:rPr>
              <a:t>(Повторення кроків 1-8)</a:t>
            </a:r>
          </a:p>
        </p:txBody>
      </p:sp>
      <p:grpSp>
        <p:nvGrpSpPr>
          <p:cNvPr id="9" name="Group 9"/>
          <p:cNvGrpSpPr/>
          <p:nvPr/>
        </p:nvGrpSpPr>
        <p:grpSpPr>
          <a:xfrm>
            <a:off x="158041" y="3822759"/>
            <a:ext cx="12033959" cy="1697241"/>
            <a:chOff x="0" y="0"/>
            <a:chExt cx="24067919" cy="3394482"/>
          </a:xfrm>
        </p:grpSpPr>
        <p:sp>
          <p:nvSpPr>
            <p:cNvPr id="10" name="Freeform 10"/>
            <p:cNvSpPr/>
            <p:nvPr/>
          </p:nvSpPr>
          <p:spPr>
            <a:xfrm>
              <a:off x="0" y="301535"/>
              <a:ext cx="3380345" cy="3092947"/>
            </a:xfrm>
            <a:custGeom>
              <a:avLst/>
              <a:gdLst/>
              <a:ahLst/>
              <a:cxnLst/>
              <a:rect l="l" t="t" r="r" b="b"/>
              <a:pathLst>
                <a:path w="3380345" h="3092947">
                  <a:moveTo>
                    <a:pt x="0" y="0"/>
                  </a:moveTo>
                  <a:lnTo>
                    <a:pt x="3380345" y="0"/>
                  </a:lnTo>
                  <a:lnTo>
                    <a:pt x="3380345" y="3092947"/>
                  </a:lnTo>
                  <a:lnTo>
                    <a:pt x="0" y="3092947"/>
                  </a:lnTo>
                  <a:lnTo>
                    <a:pt x="0" y="0"/>
                  </a:lnTo>
                  <a:close/>
                </a:path>
              </a:pathLst>
            </a:custGeom>
            <a:blipFill>
              <a:blip r:embed="rId6" cstate="email">
                <a:extLst>
                  <a:ext uri="{28A0092B-C50C-407E-A947-70E740481C1C}">
                    <a14:useLocalDpi xmlns:a14="http://schemas.microsoft.com/office/drawing/2010/main"/>
                  </a:ext>
                </a:extLst>
              </a:blip>
              <a:stretch>
                <a:fillRect/>
              </a:stretch>
            </a:blipFill>
          </p:spPr>
        </p:sp>
        <p:sp>
          <p:nvSpPr>
            <p:cNvPr id="11" name="Freeform 11"/>
            <p:cNvSpPr/>
            <p:nvPr/>
          </p:nvSpPr>
          <p:spPr>
            <a:xfrm>
              <a:off x="3380345" y="173760"/>
              <a:ext cx="8737870" cy="3220723"/>
            </a:xfrm>
            <a:custGeom>
              <a:avLst/>
              <a:gdLst/>
              <a:ahLst/>
              <a:cxnLst/>
              <a:rect l="l" t="t" r="r" b="b"/>
              <a:pathLst>
                <a:path w="8737870" h="3220723">
                  <a:moveTo>
                    <a:pt x="0" y="0"/>
                  </a:moveTo>
                  <a:lnTo>
                    <a:pt x="8737870" y="0"/>
                  </a:lnTo>
                  <a:lnTo>
                    <a:pt x="8737870" y="3220722"/>
                  </a:lnTo>
                  <a:lnTo>
                    <a:pt x="0" y="3220722"/>
                  </a:lnTo>
                  <a:lnTo>
                    <a:pt x="0" y="0"/>
                  </a:lnTo>
                  <a:close/>
                </a:path>
              </a:pathLst>
            </a:custGeom>
            <a:blipFill>
              <a:blip r:embed="rId7" cstate="email">
                <a:extLst>
                  <a:ext uri="{28A0092B-C50C-407E-A947-70E740481C1C}">
                    <a14:useLocalDpi xmlns:a14="http://schemas.microsoft.com/office/drawing/2010/main"/>
                  </a:ext>
                </a:extLst>
              </a:blip>
              <a:stretch>
                <a:fillRect/>
              </a:stretch>
            </a:blipFill>
          </p:spPr>
        </p:sp>
        <p:sp>
          <p:nvSpPr>
            <p:cNvPr id="12" name="Freeform 12"/>
            <p:cNvSpPr/>
            <p:nvPr/>
          </p:nvSpPr>
          <p:spPr>
            <a:xfrm>
              <a:off x="11860029" y="301535"/>
              <a:ext cx="3049236" cy="2957153"/>
            </a:xfrm>
            <a:custGeom>
              <a:avLst/>
              <a:gdLst/>
              <a:ahLst/>
              <a:cxnLst/>
              <a:rect l="l" t="t" r="r" b="b"/>
              <a:pathLst>
                <a:path w="3049236" h="2957153">
                  <a:moveTo>
                    <a:pt x="0" y="0"/>
                  </a:moveTo>
                  <a:lnTo>
                    <a:pt x="3049236" y="0"/>
                  </a:lnTo>
                  <a:lnTo>
                    <a:pt x="3049236" y="2957154"/>
                  </a:lnTo>
                  <a:lnTo>
                    <a:pt x="0" y="2957154"/>
                  </a:lnTo>
                  <a:lnTo>
                    <a:pt x="0" y="0"/>
                  </a:lnTo>
                  <a:close/>
                </a:path>
              </a:pathLst>
            </a:custGeom>
            <a:blipFill>
              <a:blip r:embed="rId8" cstate="email">
                <a:extLst>
                  <a:ext uri="{28A0092B-C50C-407E-A947-70E740481C1C}">
                    <a14:useLocalDpi xmlns:a14="http://schemas.microsoft.com/office/drawing/2010/main"/>
                  </a:ext>
                </a:extLst>
              </a:blip>
              <a:stretch>
                <a:fillRect/>
              </a:stretch>
            </a:blipFill>
          </p:spPr>
        </p:sp>
        <p:sp>
          <p:nvSpPr>
            <p:cNvPr id="13" name="Freeform 13"/>
            <p:cNvSpPr/>
            <p:nvPr/>
          </p:nvSpPr>
          <p:spPr>
            <a:xfrm>
              <a:off x="14896565" y="301535"/>
              <a:ext cx="2961676" cy="2838529"/>
            </a:xfrm>
            <a:custGeom>
              <a:avLst/>
              <a:gdLst/>
              <a:ahLst/>
              <a:cxnLst/>
              <a:rect l="l" t="t" r="r" b="b"/>
              <a:pathLst>
                <a:path w="2961676" h="2838529">
                  <a:moveTo>
                    <a:pt x="0" y="0"/>
                  </a:moveTo>
                  <a:lnTo>
                    <a:pt x="2961676" y="0"/>
                  </a:lnTo>
                  <a:lnTo>
                    <a:pt x="2961676" y="2838530"/>
                  </a:lnTo>
                  <a:lnTo>
                    <a:pt x="0" y="2838530"/>
                  </a:lnTo>
                  <a:lnTo>
                    <a:pt x="0" y="0"/>
                  </a:lnTo>
                  <a:close/>
                </a:path>
              </a:pathLst>
            </a:custGeom>
            <a:blipFill>
              <a:blip r:embed="rId9" cstate="email">
                <a:extLst>
                  <a:ext uri="{28A0092B-C50C-407E-A947-70E740481C1C}">
                    <a14:useLocalDpi xmlns:a14="http://schemas.microsoft.com/office/drawing/2010/main"/>
                  </a:ext>
                </a:extLst>
              </a:blip>
              <a:stretch>
                <a:fillRect/>
              </a:stretch>
            </a:blipFill>
          </p:spPr>
        </p:sp>
        <p:sp>
          <p:nvSpPr>
            <p:cNvPr id="14" name="Freeform 14"/>
            <p:cNvSpPr/>
            <p:nvPr/>
          </p:nvSpPr>
          <p:spPr>
            <a:xfrm>
              <a:off x="17858241" y="207300"/>
              <a:ext cx="3193615" cy="3051389"/>
            </a:xfrm>
            <a:custGeom>
              <a:avLst/>
              <a:gdLst/>
              <a:ahLst/>
              <a:cxnLst/>
              <a:rect l="l" t="t" r="r" b="b"/>
              <a:pathLst>
                <a:path w="3193615" h="3051389">
                  <a:moveTo>
                    <a:pt x="0" y="0"/>
                  </a:moveTo>
                  <a:lnTo>
                    <a:pt x="3193615" y="0"/>
                  </a:lnTo>
                  <a:lnTo>
                    <a:pt x="3193615" y="3051389"/>
                  </a:lnTo>
                  <a:lnTo>
                    <a:pt x="0" y="3051389"/>
                  </a:lnTo>
                  <a:lnTo>
                    <a:pt x="0" y="0"/>
                  </a:lnTo>
                  <a:close/>
                </a:path>
              </a:pathLst>
            </a:custGeom>
            <a:blipFill>
              <a:blip r:embed="rId10" cstate="email">
                <a:extLst>
                  <a:ext uri="{28A0092B-C50C-407E-A947-70E740481C1C}">
                    <a14:useLocalDpi xmlns:a14="http://schemas.microsoft.com/office/drawing/2010/main"/>
                  </a:ext>
                </a:extLst>
              </a:blip>
              <a:stretch>
                <a:fillRect/>
              </a:stretch>
            </a:blipFill>
          </p:spPr>
        </p:sp>
        <p:sp>
          <p:nvSpPr>
            <p:cNvPr id="15" name="Freeform 15"/>
            <p:cNvSpPr/>
            <p:nvPr/>
          </p:nvSpPr>
          <p:spPr>
            <a:xfrm>
              <a:off x="21051856" y="0"/>
              <a:ext cx="3016064" cy="3140065"/>
            </a:xfrm>
            <a:custGeom>
              <a:avLst/>
              <a:gdLst/>
              <a:ahLst/>
              <a:cxnLst/>
              <a:rect l="l" t="t" r="r" b="b"/>
              <a:pathLst>
                <a:path w="3016064" h="3140065">
                  <a:moveTo>
                    <a:pt x="0" y="0"/>
                  </a:moveTo>
                  <a:lnTo>
                    <a:pt x="3016063" y="0"/>
                  </a:lnTo>
                  <a:lnTo>
                    <a:pt x="3016063" y="3140065"/>
                  </a:lnTo>
                  <a:lnTo>
                    <a:pt x="0" y="3140065"/>
                  </a:lnTo>
                  <a:lnTo>
                    <a:pt x="0" y="0"/>
                  </a:lnTo>
                  <a:close/>
                </a:path>
              </a:pathLst>
            </a:custGeom>
            <a:blipFill>
              <a:blip r:embed="rId11" cstate="email">
                <a:extLst>
                  <a:ext uri="{28A0092B-C50C-407E-A947-70E740481C1C}">
                    <a14:useLocalDpi xmlns:a14="http://schemas.microsoft.com/office/drawing/2010/main"/>
                  </a:ext>
                </a:extLst>
              </a:blip>
              <a:stretch>
                <a:fillRect/>
              </a:stretch>
            </a:blipFill>
          </p:spPr>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153402"/>
            <a:ext cx="2032697" cy="2005099"/>
            <a:chOff x="0" y="0"/>
            <a:chExt cx="4065395" cy="4010199"/>
          </a:xfrm>
        </p:grpSpPr>
        <p:sp>
          <p:nvSpPr>
            <p:cNvPr id="3" name="Freeform 3"/>
            <p:cNvSpPr/>
            <p:nvPr/>
          </p:nvSpPr>
          <p:spPr>
            <a:xfrm rot="1758426">
              <a:off x="513774" y="558324"/>
              <a:ext cx="3037848" cy="2893550"/>
            </a:xfrm>
            <a:custGeom>
              <a:avLst/>
              <a:gdLst/>
              <a:ahLst/>
              <a:cxnLst/>
              <a:rect l="l" t="t" r="r" b="b"/>
              <a:pathLst>
                <a:path w="3037848" h="2893550">
                  <a:moveTo>
                    <a:pt x="0" y="0"/>
                  </a:moveTo>
                  <a:lnTo>
                    <a:pt x="3037848" y="0"/>
                  </a:lnTo>
                  <a:lnTo>
                    <a:pt x="3037848" y="2893551"/>
                  </a:lnTo>
                  <a:lnTo>
                    <a:pt x="0" y="28935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212165" y="1184567"/>
              <a:ext cx="1641065" cy="1641065"/>
            </a:xfrm>
            <a:custGeom>
              <a:avLst/>
              <a:gdLst/>
              <a:ahLst/>
              <a:cxnLst/>
              <a:rect l="l" t="t" r="r" b="b"/>
              <a:pathLst>
                <a:path w="1641065" h="1641065">
                  <a:moveTo>
                    <a:pt x="0" y="0"/>
                  </a:moveTo>
                  <a:lnTo>
                    <a:pt x="1641065" y="0"/>
                  </a:lnTo>
                  <a:lnTo>
                    <a:pt x="1641065" y="1641065"/>
                  </a:lnTo>
                  <a:lnTo>
                    <a:pt x="0" y="1641065"/>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sp>
        <p:nvSpPr>
          <p:cNvPr id="5" name="Freeform 5"/>
          <p:cNvSpPr/>
          <p:nvPr/>
        </p:nvSpPr>
        <p:spPr>
          <a:xfrm>
            <a:off x="1524156" y="2375667"/>
            <a:ext cx="3715850" cy="3544579"/>
          </a:xfrm>
          <a:custGeom>
            <a:avLst/>
            <a:gdLst/>
            <a:ahLst/>
            <a:cxnLst/>
            <a:rect l="l" t="t" r="r" b="b"/>
            <a:pathLst>
              <a:path w="5573775" h="5316868">
                <a:moveTo>
                  <a:pt x="0" y="0"/>
                </a:moveTo>
                <a:lnTo>
                  <a:pt x="5573775" y="0"/>
                </a:lnTo>
                <a:lnTo>
                  <a:pt x="5573775" y="5316868"/>
                </a:lnTo>
                <a:lnTo>
                  <a:pt x="0" y="5316868"/>
                </a:lnTo>
                <a:lnTo>
                  <a:pt x="0" y="0"/>
                </a:lnTo>
                <a:close/>
              </a:path>
            </a:pathLst>
          </a:custGeom>
          <a:blipFill>
            <a:blip r:embed="rId6"/>
            <a:stretch>
              <a:fillRect/>
            </a:stretch>
          </a:blipFill>
        </p:spPr>
      </p:sp>
      <p:sp>
        <p:nvSpPr>
          <p:cNvPr id="6" name="TextBox 6"/>
          <p:cNvSpPr txBox="1"/>
          <p:nvPr/>
        </p:nvSpPr>
        <p:spPr>
          <a:xfrm>
            <a:off x="2032698" y="774700"/>
            <a:ext cx="10965039" cy="436017"/>
          </a:xfrm>
          <a:prstGeom prst="rect">
            <a:avLst/>
          </a:prstGeom>
        </p:spPr>
        <p:txBody>
          <a:bodyPr lIns="0" tIns="0" rIns="0" bIns="0" rtlCol="0" anchor="t">
            <a:spAutoFit/>
          </a:bodyPr>
          <a:lstStyle/>
          <a:p>
            <a:pPr defTabSz="609630">
              <a:lnSpc>
                <a:spcPts val="3435"/>
              </a:lnSpc>
            </a:pPr>
            <a:r>
              <a:rPr lang="uk" sz="3734" b="1" dirty="0">
                <a:solidFill>
                  <a:srgbClr val="48AEA8"/>
                </a:solidFill>
                <a:latin typeface="Roboto Condensed Bold"/>
                <a:ea typeface="Roboto Condensed Bold"/>
                <a:cs typeface="Roboto Condensed Bold"/>
                <a:sym typeface="Roboto Condensed Bold"/>
              </a:rPr>
              <a:t>Видалення </a:t>
            </a:r>
            <a:r>
              <a:rPr lang="en-US" sz="3734" b="1" dirty="0">
                <a:solidFill>
                  <a:srgbClr val="48AEA8"/>
                </a:solidFill>
                <a:latin typeface="Roboto Condensed Bold"/>
                <a:ea typeface="Roboto Condensed Bold"/>
                <a:cs typeface="Roboto Condensed Bold"/>
                <a:sym typeface="Roboto Condensed Bold"/>
              </a:rPr>
              <a:t>DVR</a:t>
            </a:r>
            <a:endParaRPr lang="uk" sz="3734" b="1" dirty="0">
              <a:solidFill>
                <a:srgbClr val="48AEA8"/>
              </a:solidFill>
              <a:latin typeface="Roboto Condensed Bold"/>
              <a:ea typeface="Roboto Condensed Bold"/>
              <a:cs typeface="Roboto Condensed Bold"/>
              <a:sym typeface="Roboto Condensed Bold"/>
            </a:endParaRPr>
          </a:p>
        </p:txBody>
      </p:sp>
      <p:sp>
        <p:nvSpPr>
          <p:cNvPr id="7" name="TextBox 7"/>
          <p:cNvSpPr txBox="1"/>
          <p:nvPr/>
        </p:nvSpPr>
        <p:spPr>
          <a:xfrm>
            <a:off x="2032698" y="1537900"/>
            <a:ext cx="10965039" cy="436017"/>
          </a:xfrm>
          <a:prstGeom prst="rect">
            <a:avLst/>
          </a:prstGeom>
        </p:spPr>
        <p:txBody>
          <a:bodyPr lIns="0" tIns="0" rIns="0" bIns="0" rtlCol="0" anchor="t">
            <a:spAutoFit/>
          </a:bodyPr>
          <a:lstStyle/>
          <a:p>
            <a:pPr defTabSz="609630">
              <a:lnSpc>
                <a:spcPts val="3435"/>
              </a:lnSpc>
            </a:pPr>
            <a:r>
              <a:rPr lang="uk" sz="3734" b="1" dirty="0">
                <a:solidFill>
                  <a:srgbClr val="000000"/>
                </a:solidFill>
                <a:latin typeface="Roboto Condensed Bold"/>
                <a:ea typeface="Roboto Condensed Bold"/>
                <a:cs typeface="Roboto Condensed Bold"/>
                <a:sym typeface="Roboto Condensed Bold"/>
              </a:rPr>
              <a:t>Крок 5: Утилізація </a:t>
            </a:r>
            <a:r>
              <a:rPr lang="en-US" sz="3734" b="1" dirty="0">
                <a:solidFill>
                  <a:srgbClr val="000000"/>
                </a:solidFill>
                <a:latin typeface="Roboto Condensed Bold"/>
                <a:ea typeface="Roboto Condensed Bold"/>
                <a:cs typeface="Roboto Condensed Bold"/>
                <a:sym typeface="Roboto Condensed Bold"/>
              </a:rPr>
              <a:t>DVR</a:t>
            </a:r>
            <a:r>
              <a:rPr lang="uk" sz="3734" b="1" dirty="0">
                <a:solidFill>
                  <a:srgbClr val="000000"/>
                </a:solidFill>
                <a:latin typeface="Roboto Condensed Bold"/>
                <a:ea typeface="Roboto Condensed Bold"/>
                <a:cs typeface="Roboto Condensed Bold"/>
                <a:sym typeface="Roboto Condensed Bold"/>
              </a:rPr>
              <a:t> після видалення</a:t>
            </a:r>
          </a:p>
        </p:txBody>
      </p:sp>
      <p:sp>
        <p:nvSpPr>
          <p:cNvPr id="8" name="TextBox 8"/>
          <p:cNvSpPr txBox="1"/>
          <p:nvPr/>
        </p:nvSpPr>
        <p:spPr>
          <a:xfrm>
            <a:off x="5851760" y="3803121"/>
            <a:ext cx="5509211" cy="718145"/>
          </a:xfrm>
          <a:prstGeom prst="rect">
            <a:avLst/>
          </a:prstGeom>
        </p:spPr>
        <p:txBody>
          <a:bodyPr lIns="0" tIns="0" rIns="0" bIns="0" rtlCol="0" anchor="t">
            <a:spAutoFit/>
          </a:bodyPr>
          <a:lstStyle/>
          <a:p>
            <a:pPr defTabSz="609630">
              <a:lnSpc>
                <a:spcPts val="2842"/>
              </a:lnSpc>
            </a:pPr>
            <a:r>
              <a:rPr lang="uk" sz="2667" dirty="0">
                <a:solidFill>
                  <a:srgbClr val="000000"/>
                </a:solidFill>
                <a:latin typeface="Open Sans"/>
                <a:ea typeface="Open Sans"/>
                <a:cs typeface="Open Sans"/>
                <a:sym typeface="Open Sans"/>
              </a:rPr>
              <a:t>Загорніть використаний </a:t>
            </a:r>
            <a:r>
              <a:rPr lang="en-US" sz="2667" dirty="0">
                <a:solidFill>
                  <a:srgbClr val="000000"/>
                </a:solidFill>
                <a:latin typeface="Open Sans"/>
                <a:ea typeface="Open Sans"/>
                <a:cs typeface="Open Sans"/>
                <a:sym typeface="Open Sans"/>
              </a:rPr>
              <a:t>DVR</a:t>
            </a:r>
            <a:r>
              <a:rPr lang="uk" sz="2667" dirty="0">
                <a:solidFill>
                  <a:srgbClr val="000000"/>
                </a:solidFill>
                <a:latin typeface="Open Sans"/>
                <a:ea typeface="Open Sans"/>
                <a:cs typeface="Open Sans"/>
                <a:sym typeface="Open Sans"/>
              </a:rPr>
              <a:t> у серветку або туалетний папір.</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153402"/>
            <a:ext cx="2032697" cy="2005099"/>
            <a:chOff x="0" y="0"/>
            <a:chExt cx="4065395" cy="4010199"/>
          </a:xfrm>
        </p:grpSpPr>
        <p:sp>
          <p:nvSpPr>
            <p:cNvPr id="3" name="Freeform 3"/>
            <p:cNvSpPr/>
            <p:nvPr/>
          </p:nvSpPr>
          <p:spPr>
            <a:xfrm rot="1758426">
              <a:off x="513774" y="558324"/>
              <a:ext cx="3037848" cy="2893550"/>
            </a:xfrm>
            <a:custGeom>
              <a:avLst/>
              <a:gdLst/>
              <a:ahLst/>
              <a:cxnLst/>
              <a:rect l="l" t="t" r="r" b="b"/>
              <a:pathLst>
                <a:path w="3037848" h="2893550">
                  <a:moveTo>
                    <a:pt x="0" y="0"/>
                  </a:moveTo>
                  <a:lnTo>
                    <a:pt x="3037848" y="0"/>
                  </a:lnTo>
                  <a:lnTo>
                    <a:pt x="3037848" y="2893551"/>
                  </a:lnTo>
                  <a:lnTo>
                    <a:pt x="0" y="28935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212165" y="1184567"/>
              <a:ext cx="1641065" cy="1641065"/>
            </a:xfrm>
            <a:custGeom>
              <a:avLst/>
              <a:gdLst/>
              <a:ahLst/>
              <a:cxnLst/>
              <a:rect l="l" t="t" r="r" b="b"/>
              <a:pathLst>
                <a:path w="1641065" h="1641065">
                  <a:moveTo>
                    <a:pt x="0" y="0"/>
                  </a:moveTo>
                  <a:lnTo>
                    <a:pt x="1641065" y="0"/>
                  </a:lnTo>
                  <a:lnTo>
                    <a:pt x="1641065" y="1641065"/>
                  </a:lnTo>
                  <a:lnTo>
                    <a:pt x="0" y="1641065"/>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sp>
        <p:nvSpPr>
          <p:cNvPr id="5" name="Freeform 5"/>
          <p:cNvSpPr/>
          <p:nvPr/>
        </p:nvSpPr>
        <p:spPr>
          <a:xfrm>
            <a:off x="1246694" y="2281610"/>
            <a:ext cx="3792621" cy="3732693"/>
          </a:xfrm>
          <a:custGeom>
            <a:avLst/>
            <a:gdLst/>
            <a:ahLst/>
            <a:cxnLst/>
            <a:rect l="l" t="t" r="r" b="b"/>
            <a:pathLst>
              <a:path w="5688932" h="5599039">
                <a:moveTo>
                  <a:pt x="0" y="0"/>
                </a:moveTo>
                <a:lnTo>
                  <a:pt x="5688932" y="0"/>
                </a:lnTo>
                <a:lnTo>
                  <a:pt x="5688932" y="5599040"/>
                </a:lnTo>
                <a:lnTo>
                  <a:pt x="0" y="5599040"/>
                </a:lnTo>
                <a:lnTo>
                  <a:pt x="0" y="0"/>
                </a:lnTo>
                <a:close/>
              </a:path>
            </a:pathLst>
          </a:custGeom>
          <a:blipFill>
            <a:blip r:embed="rId6"/>
            <a:stretch>
              <a:fillRect/>
            </a:stretch>
          </a:blipFill>
        </p:spPr>
      </p:sp>
      <p:sp>
        <p:nvSpPr>
          <p:cNvPr id="6" name="TextBox 6"/>
          <p:cNvSpPr txBox="1"/>
          <p:nvPr/>
        </p:nvSpPr>
        <p:spPr>
          <a:xfrm>
            <a:off x="2032698" y="774700"/>
            <a:ext cx="10965039" cy="436017"/>
          </a:xfrm>
          <a:prstGeom prst="rect">
            <a:avLst/>
          </a:prstGeom>
        </p:spPr>
        <p:txBody>
          <a:bodyPr lIns="0" tIns="0" rIns="0" bIns="0" rtlCol="0" anchor="t">
            <a:spAutoFit/>
          </a:bodyPr>
          <a:lstStyle/>
          <a:p>
            <a:pPr defTabSz="609630">
              <a:lnSpc>
                <a:spcPts val="3435"/>
              </a:lnSpc>
            </a:pPr>
            <a:r>
              <a:rPr lang="uk" sz="3734" b="1" dirty="0">
                <a:solidFill>
                  <a:srgbClr val="48AEA8"/>
                </a:solidFill>
                <a:latin typeface="Roboto Condensed Bold"/>
                <a:ea typeface="Roboto Condensed Bold"/>
                <a:cs typeface="Roboto Condensed Bold"/>
                <a:sym typeface="Roboto Condensed Bold"/>
              </a:rPr>
              <a:t>Видалення </a:t>
            </a:r>
            <a:r>
              <a:rPr lang="en-US" sz="3734" b="1" dirty="0">
                <a:solidFill>
                  <a:srgbClr val="48AEA8"/>
                </a:solidFill>
                <a:latin typeface="Roboto Condensed Bold"/>
                <a:ea typeface="Roboto Condensed Bold"/>
                <a:cs typeface="Roboto Condensed Bold"/>
                <a:sym typeface="Roboto Condensed Bold"/>
              </a:rPr>
              <a:t>DVR</a:t>
            </a:r>
            <a:endParaRPr lang="uk" sz="3734" b="1" dirty="0">
              <a:solidFill>
                <a:srgbClr val="48AEA8"/>
              </a:solidFill>
              <a:latin typeface="Roboto Condensed Bold"/>
              <a:ea typeface="Roboto Condensed Bold"/>
              <a:cs typeface="Roboto Condensed Bold"/>
              <a:sym typeface="Roboto Condensed Bold"/>
            </a:endParaRPr>
          </a:p>
        </p:txBody>
      </p:sp>
      <p:sp>
        <p:nvSpPr>
          <p:cNvPr id="7" name="TextBox 7"/>
          <p:cNvSpPr txBox="1"/>
          <p:nvPr/>
        </p:nvSpPr>
        <p:spPr>
          <a:xfrm>
            <a:off x="2032698" y="1537900"/>
            <a:ext cx="10965039" cy="436017"/>
          </a:xfrm>
          <a:prstGeom prst="rect">
            <a:avLst/>
          </a:prstGeom>
        </p:spPr>
        <p:txBody>
          <a:bodyPr lIns="0" tIns="0" rIns="0" bIns="0" rtlCol="0" anchor="t">
            <a:spAutoFit/>
          </a:bodyPr>
          <a:lstStyle/>
          <a:p>
            <a:pPr defTabSz="609630">
              <a:lnSpc>
                <a:spcPts val="3435"/>
              </a:lnSpc>
            </a:pPr>
            <a:r>
              <a:rPr lang="uk" sz="3734" b="1" dirty="0">
                <a:solidFill>
                  <a:srgbClr val="000000"/>
                </a:solidFill>
                <a:latin typeface="Roboto Condensed Bold"/>
                <a:ea typeface="Roboto Condensed Bold"/>
                <a:cs typeface="Roboto Condensed Bold"/>
                <a:sym typeface="Roboto Condensed Bold"/>
              </a:rPr>
              <a:t>Крок 6: Утилізація </a:t>
            </a:r>
            <a:r>
              <a:rPr lang="en-US" sz="3734" b="1" dirty="0">
                <a:solidFill>
                  <a:srgbClr val="000000"/>
                </a:solidFill>
                <a:latin typeface="Roboto Condensed Bold"/>
                <a:ea typeface="Roboto Condensed Bold"/>
                <a:cs typeface="Roboto Condensed Bold"/>
                <a:sym typeface="Roboto Condensed Bold"/>
              </a:rPr>
              <a:t>DVR</a:t>
            </a:r>
            <a:r>
              <a:rPr lang="uk" sz="3734" b="1" dirty="0">
                <a:solidFill>
                  <a:srgbClr val="000000"/>
                </a:solidFill>
                <a:latin typeface="Roboto Condensed Bold"/>
                <a:ea typeface="Roboto Condensed Bold"/>
                <a:cs typeface="Roboto Condensed Bold"/>
                <a:sym typeface="Roboto Condensed Bold"/>
              </a:rPr>
              <a:t> після видалення</a:t>
            </a:r>
          </a:p>
        </p:txBody>
      </p:sp>
      <p:sp>
        <p:nvSpPr>
          <p:cNvPr id="8" name="TextBox 8"/>
          <p:cNvSpPr txBox="1"/>
          <p:nvPr/>
        </p:nvSpPr>
        <p:spPr>
          <a:xfrm>
            <a:off x="6096000" y="2914121"/>
            <a:ext cx="5509211" cy="2154436"/>
          </a:xfrm>
          <a:prstGeom prst="rect">
            <a:avLst/>
          </a:prstGeom>
        </p:spPr>
        <p:txBody>
          <a:bodyPr lIns="0" tIns="0" rIns="0" bIns="0" rtlCol="0" anchor="t">
            <a:spAutoFit/>
          </a:bodyPr>
          <a:lstStyle/>
          <a:p>
            <a:pPr defTabSz="609630">
              <a:lnSpc>
                <a:spcPts val="2842"/>
              </a:lnSpc>
            </a:pPr>
            <a:r>
              <a:rPr lang="uk" sz="2561" dirty="0">
                <a:solidFill>
                  <a:srgbClr val="000000"/>
                </a:solidFill>
                <a:latin typeface="Open Sans"/>
                <a:ea typeface="Open Sans"/>
                <a:cs typeface="Open Sans"/>
                <a:sym typeface="Open Sans"/>
              </a:rPr>
              <a:t>Викидайте використаний </a:t>
            </a:r>
            <a:r>
              <a:rPr lang="en-US" sz="2561" dirty="0">
                <a:solidFill>
                  <a:srgbClr val="000000"/>
                </a:solidFill>
                <a:latin typeface="Open Sans"/>
                <a:ea typeface="Open Sans"/>
                <a:cs typeface="Open Sans"/>
                <a:sym typeface="Open Sans"/>
              </a:rPr>
              <a:t>DVR</a:t>
            </a:r>
            <a:r>
              <a:rPr lang="uk" sz="2561" dirty="0">
                <a:solidFill>
                  <a:srgbClr val="000000"/>
                </a:solidFill>
                <a:latin typeface="Open Sans"/>
                <a:ea typeface="Open Sans"/>
                <a:cs typeface="Open Sans"/>
                <a:sym typeface="Open Sans"/>
              </a:rPr>
              <a:t> у сміттєвий бак та помістіть його у недоступне для дітей місце.</a:t>
            </a:r>
          </a:p>
          <a:p>
            <a:pPr defTabSz="609630">
              <a:lnSpc>
                <a:spcPts val="2842"/>
              </a:lnSpc>
            </a:pPr>
            <a:endParaRPr lang="en-US" sz="2561" dirty="0">
              <a:solidFill>
                <a:srgbClr val="000000"/>
              </a:solidFill>
              <a:latin typeface="Open Sans"/>
              <a:ea typeface="Open Sans"/>
              <a:cs typeface="Open Sans"/>
              <a:sym typeface="Open Sans"/>
            </a:endParaRPr>
          </a:p>
          <a:p>
            <a:pPr defTabSz="609630">
              <a:lnSpc>
                <a:spcPts val="2842"/>
              </a:lnSpc>
            </a:pPr>
            <a:r>
              <a:rPr lang="uk" sz="2561" dirty="0">
                <a:solidFill>
                  <a:srgbClr val="000000"/>
                </a:solidFill>
                <a:latin typeface="Open Sans"/>
                <a:ea typeface="Open Sans"/>
                <a:cs typeface="Open Sans"/>
                <a:sym typeface="Open Sans"/>
              </a:rPr>
              <a:t>Не викидайте </a:t>
            </a:r>
            <a:r>
              <a:rPr lang="en-US" sz="2561" dirty="0">
                <a:solidFill>
                  <a:srgbClr val="000000"/>
                </a:solidFill>
                <a:latin typeface="Open Sans"/>
                <a:ea typeface="Open Sans"/>
                <a:cs typeface="Open Sans"/>
                <a:sym typeface="Open Sans"/>
              </a:rPr>
              <a:t>DVR</a:t>
            </a:r>
            <a:r>
              <a:rPr lang="uk" sz="2561" dirty="0">
                <a:solidFill>
                  <a:srgbClr val="000000"/>
                </a:solidFill>
                <a:latin typeface="Open Sans"/>
                <a:ea typeface="Open Sans"/>
                <a:cs typeface="Open Sans"/>
                <a:sym typeface="Open Sans"/>
              </a:rPr>
              <a:t> у туалет.</a:t>
            </a:r>
          </a:p>
          <a:p>
            <a:pPr defTabSz="609630">
              <a:lnSpc>
                <a:spcPts val="2842"/>
              </a:lnSpc>
            </a:pPr>
            <a:endParaRPr lang="en-US" sz="2561" dirty="0">
              <a:solidFill>
                <a:srgbClr val="000000"/>
              </a:solidFill>
              <a:latin typeface="Open Sans"/>
              <a:ea typeface="Open Sans"/>
              <a:cs typeface="Open Sans"/>
              <a:sym typeface="Open Sans"/>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153402"/>
            <a:ext cx="2032697" cy="2005099"/>
            <a:chOff x="0" y="0"/>
            <a:chExt cx="4065395" cy="4010199"/>
          </a:xfrm>
        </p:grpSpPr>
        <p:sp>
          <p:nvSpPr>
            <p:cNvPr id="3" name="Freeform 3"/>
            <p:cNvSpPr/>
            <p:nvPr/>
          </p:nvSpPr>
          <p:spPr>
            <a:xfrm rot="1758426">
              <a:off x="513774" y="558324"/>
              <a:ext cx="3037848" cy="2893550"/>
            </a:xfrm>
            <a:custGeom>
              <a:avLst/>
              <a:gdLst/>
              <a:ahLst/>
              <a:cxnLst/>
              <a:rect l="l" t="t" r="r" b="b"/>
              <a:pathLst>
                <a:path w="3037848" h="2893550">
                  <a:moveTo>
                    <a:pt x="0" y="0"/>
                  </a:moveTo>
                  <a:lnTo>
                    <a:pt x="3037848" y="0"/>
                  </a:lnTo>
                  <a:lnTo>
                    <a:pt x="3037848" y="2893551"/>
                  </a:lnTo>
                  <a:lnTo>
                    <a:pt x="0" y="28935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212165" y="1184567"/>
              <a:ext cx="1641065" cy="1641065"/>
            </a:xfrm>
            <a:custGeom>
              <a:avLst/>
              <a:gdLst/>
              <a:ahLst/>
              <a:cxnLst/>
              <a:rect l="l" t="t" r="r" b="b"/>
              <a:pathLst>
                <a:path w="1641065" h="1641065">
                  <a:moveTo>
                    <a:pt x="0" y="0"/>
                  </a:moveTo>
                  <a:lnTo>
                    <a:pt x="1641065" y="0"/>
                  </a:lnTo>
                  <a:lnTo>
                    <a:pt x="1641065" y="1641065"/>
                  </a:lnTo>
                  <a:lnTo>
                    <a:pt x="0" y="1641065"/>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sp>
        <p:nvSpPr>
          <p:cNvPr id="5" name="TextBox 5"/>
          <p:cNvSpPr txBox="1"/>
          <p:nvPr/>
        </p:nvSpPr>
        <p:spPr>
          <a:xfrm>
            <a:off x="2032698" y="774700"/>
            <a:ext cx="10965039" cy="436017"/>
          </a:xfrm>
          <a:prstGeom prst="rect">
            <a:avLst/>
          </a:prstGeom>
        </p:spPr>
        <p:txBody>
          <a:bodyPr lIns="0" tIns="0" rIns="0" bIns="0" rtlCol="0" anchor="t">
            <a:spAutoFit/>
          </a:bodyPr>
          <a:lstStyle/>
          <a:p>
            <a:pPr defTabSz="609630">
              <a:lnSpc>
                <a:spcPts val="3435"/>
              </a:lnSpc>
            </a:pPr>
            <a:r>
              <a:rPr lang="uk" sz="3734" b="1" dirty="0">
                <a:solidFill>
                  <a:srgbClr val="48AEA8"/>
                </a:solidFill>
                <a:latin typeface="Roboto Condensed Bold"/>
                <a:ea typeface="Roboto Condensed Bold"/>
                <a:cs typeface="Roboto Condensed Bold"/>
                <a:sym typeface="Roboto Condensed Bold"/>
              </a:rPr>
              <a:t>Видалення </a:t>
            </a:r>
            <a:r>
              <a:rPr lang="en-US" sz="3734" b="1" dirty="0">
                <a:solidFill>
                  <a:srgbClr val="48AEA8"/>
                </a:solidFill>
                <a:latin typeface="Roboto Condensed Bold"/>
                <a:ea typeface="Roboto Condensed Bold"/>
                <a:cs typeface="Roboto Condensed Bold"/>
                <a:sym typeface="Roboto Condensed Bold"/>
              </a:rPr>
              <a:t>DVR</a:t>
            </a:r>
            <a:endParaRPr lang="uk" sz="3734" b="1" dirty="0">
              <a:solidFill>
                <a:srgbClr val="48AEA8"/>
              </a:solidFill>
              <a:latin typeface="Roboto Condensed Bold"/>
              <a:ea typeface="Roboto Condensed Bold"/>
              <a:cs typeface="Roboto Condensed Bold"/>
              <a:sym typeface="Roboto Condensed Bold"/>
            </a:endParaRPr>
          </a:p>
        </p:txBody>
      </p:sp>
      <p:sp>
        <p:nvSpPr>
          <p:cNvPr id="6" name="TextBox 6"/>
          <p:cNvSpPr txBox="1"/>
          <p:nvPr/>
        </p:nvSpPr>
        <p:spPr>
          <a:xfrm>
            <a:off x="2032698" y="1537900"/>
            <a:ext cx="10965039" cy="436017"/>
          </a:xfrm>
          <a:prstGeom prst="rect">
            <a:avLst/>
          </a:prstGeom>
        </p:spPr>
        <p:txBody>
          <a:bodyPr lIns="0" tIns="0" rIns="0" bIns="0" rtlCol="0" anchor="t">
            <a:spAutoFit/>
          </a:bodyPr>
          <a:lstStyle/>
          <a:p>
            <a:pPr defTabSz="609630">
              <a:lnSpc>
                <a:spcPts val="3435"/>
              </a:lnSpc>
            </a:pPr>
            <a:r>
              <a:rPr lang="uk" sz="3734" b="1" dirty="0">
                <a:solidFill>
                  <a:srgbClr val="000000"/>
                </a:solidFill>
                <a:latin typeface="Roboto Condensed Bold"/>
                <a:ea typeface="Roboto Condensed Bold"/>
                <a:cs typeface="Roboto Condensed Bold"/>
                <a:sym typeface="Roboto Condensed Bold"/>
              </a:rPr>
              <a:t>Крок 7: Утилізація </a:t>
            </a:r>
            <a:r>
              <a:rPr lang="en-US" sz="3734" b="1" dirty="0">
                <a:solidFill>
                  <a:srgbClr val="000000"/>
                </a:solidFill>
                <a:latin typeface="Roboto Condensed Bold"/>
                <a:ea typeface="Roboto Condensed Bold"/>
                <a:cs typeface="Roboto Condensed Bold"/>
                <a:sym typeface="Roboto Condensed Bold"/>
              </a:rPr>
              <a:t>DVR</a:t>
            </a:r>
            <a:r>
              <a:rPr lang="uk" sz="3734" b="1" dirty="0">
                <a:solidFill>
                  <a:srgbClr val="000000"/>
                </a:solidFill>
                <a:latin typeface="Roboto Condensed Bold"/>
                <a:ea typeface="Roboto Condensed Bold"/>
                <a:cs typeface="Roboto Condensed Bold"/>
                <a:sym typeface="Roboto Condensed Bold"/>
              </a:rPr>
              <a:t> після видалення</a:t>
            </a:r>
          </a:p>
        </p:txBody>
      </p:sp>
      <p:sp>
        <p:nvSpPr>
          <p:cNvPr id="7" name="Freeform 7"/>
          <p:cNvSpPr/>
          <p:nvPr/>
        </p:nvSpPr>
        <p:spPr>
          <a:xfrm>
            <a:off x="812684" y="2391409"/>
            <a:ext cx="3853811" cy="3780791"/>
          </a:xfrm>
          <a:custGeom>
            <a:avLst/>
            <a:gdLst/>
            <a:ahLst/>
            <a:cxnLst/>
            <a:rect l="l" t="t" r="r" b="b"/>
            <a:pathLst>
              <a:path w="5780716" h="5671186">
                <a:moveTo>
                  <a:pt x="0" y="0"/>
                </a:moveTo>
                <a:lnTo>
                  <a:pt x="5780716" y="0"/>
                </a:lnTo>
                <a:lnTo>
                  <a:pt x="5780716" y="5671186"/>
                </a:lnTo>
                <a:lnTo>
                  <a:pt x="0" y="5671186"/>
                </a:lnTo>
                <a:lnTo>
                  <a:pt x="0" y="0"/>
                </a:lnTo>
                <a:close/>
              </a:path>
            </a:pathLst>
          </a:custGeom>
          <a:blipFill>
            <a:blip r:embed="rId6"/>
            <a:stretch>
              <a:fillRect/>
            </a:stretch>
          </a:blipFill>
        </p:spPr>
      </p:sp>
      <p:sp>
        <p:nvSpPr>
          <p:cNvPr id="8" name="TextBox 8"/>
          <p:cNvSpPr txBox="1"/>
          <p:nvPr/>
        </p:nvSpPr>
        <p:spPr>
          <a:xfrm>
            <a:off x="5853951" y="3759170"/>
            <a:ext cx="5626849" cy="1077218"/>
          </a:xfrm>
          <a:prstGeom prst="rect">
            <a:avLst/>
          </a:prstGeom>
        </p:spPr>
        <p:txBody>
          <a:bodyPr wrap="square" lIns="0" tIns="0" rIns="0" bIns="0" rtlCol="0" anchor="t">
            <a:spAutoFit/>
          </a:bodyPr>
          <a:lstStyle/>
          <a:p>
            <a:pPr defTabSz="609630">
              <a:lnSpc>
                <a:spcPts val="2842"/>
              </a:lnSpc>
            </a:pPr>
            <a:r>
              <a:rPr lang="uk" sz="2667" dirty="0">
                <a:solidFill>
                  <a:srgbClr val="000000"/>
                </a:solidFill>
                <a:latin typeface="Open Sans"/>
                <a:ea typeface="Open Sans"/>
                <a:cs typeface="Open Sans"/>
                <a:sym typeface="Open Sans"/>
              </a:rPr>
              <a:t>Особа (постачальник послуг або клієнт), яка пакує </a:t>
            </a:r>
            <a:r>
              <a:rPr lang="en-US" sz="2667" dirty="0">
                <a:solidFill>
                  <a:srgbClr val="000000"/>
                </a:solidFill>
                <a:latin typeface="Open Sans"/>
                <a:ea typeface="Open Sans"/>
                <a:cs typeface="Open Sans"/>
                <a:sym typeface="Open Sans"/>
              </a:rPr>
              <a:t>DVR</a:t>
            </a:r>
            <a:r>
              <a:rPr lang="uk" sz="2667" dirty="0">
                <a:solidFill>
                  <a:srgbClr val="000000"/>
                </a:solidFill>
                <a:latin typeface="Open Sans"/>
                <a:ea typeface="Open Sans"/>
                <a:cs typeface="Open Sans"/>
                <a:sym typeface="Open Sans"/>
              </a:rPr>
              <a:t> та утилізує його, повинна мити руки.</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A93291"/>
        </a:solidFill>
        <a:effectLst/>
      </p:bgPr>
    </p:bg>
    <p:spTree>
      <p:nvGrpSpPr>
        <p:cNvPr id="1" name=""/>
        <p:cNvGrpSpPr/>
        <p:nvPr/>
      </p:nvGrpSpPr>
      <p:grpSpPr>
        <a:xfrm>
          <a:off x="0" y="0"/>
          <a:ext cx="0" cy="0"/>
          <a:chOff x="0" y="0"/>
          <a:chExt cx="0" cy="0"/>
        </a:xfrm>
      </p:grpSpPr>
      <p:sp>
        <p:nvSpPr>
          <p:cNvPr id="2" name="TextBox 2"/>
          <p:cNvSpPr txBox="1"/>
          <p:nvPr/>
        </p:nvSpPr>
        <p:spPr>
          <a:xfrm>
            <a:off x="3961056" y="2985093"/>
            <a:ext cx="7745297" cy="564257"/>
          </a:xfrm>
          <a:prstGeom prst="rect">
            <a:avLst/>
          </a:prstGeom>
        </p:spPr>
        <p:txBody>
          <a:bodyPr lIns="0" tIns="0" rIns="0" bIns="0" rtlCol="0" anchor="t">
            <a:spAutoFit/>
          </a:bodyPr>
          <a:lstStyle/>
          <a:p>
            <a:pPr defTabSz="609630">
              <a:lnSpc>
                <a:spcPts val="4416"/>
              </a:lnSpc>
            </a:pPr>
            <a:r>
              <a:rPr lang="uk-UA" sz="4800" b="1" dirty="0">
                <a:solidFill>
                  <a:srgbClr val="FFFFFF"/>
                </a:solidFill>
                <a:latin typeface="Roboto Condensed Bold"/>
                <a:ea typeface="Roboto Condensed Bold"/>
                <a:cs typeface="Roboto Condensed Bold"/>
                <a:sym typeface="Roboto Condensed Bold"/>
              </a:rPr>
              <a:t>Застосування</a:t>
            </a:r>
            <a:r>
              <a:rPr lang="uk" sz="4800" b="1" dirty="0">
                <a:solidFill>
                  <a:srgbClr val="FFFFFF"/>
                </a:solidFill>
                <a:latin typeface="Roboto Condensed Bold"/>
                <a:ea typeface="Roboto Condensed Bold"/>
                <a:cs typeface="Roboto Condensed Bold"/>
                <a:sym typeface="Roboto Condensed Bold"/>
              </a:rPr>
              <a:t> CAB-LA</a:t>
            </a:r>
          </a:p>
        </p:txBody>
      </p:sp>
      <p:grpSp>
        <p:nvGrpSpPr>
          <p:cNvPr id="3" name="Group 3"/>
          <p:cNvGrpSpPr/>
          <p:nvPr/>
        </p:nvGrpSpPr>
        <p:grpSpPr>
          <a:xfrm>
            <a:off x="685800" y="2461215"/>
            <a:ext cx="2723363" cy="2743943"/>
            <a:chOff x="0" y="0"/>
            <a:chExt cx="5446726" cy="5487885"/>
          </a:xfrm>
        </p:grpSpPr>
        <p:sp>
          <p:nvSpPr>
            <p:cNvPr id="4" name="Freeform 4"/>
            <p:cNvSpPr/>
            <p:nvPr/>
          </p:nvSpPr>
          <p:spPr>
            <a:xfrm rot="-10800000">
              <a:off x="0" y="0"/>
              <a:ext cx="5446726" cy="5487885"/>
            </a:xfrm>
            <a:custGeom>
              <a:avLst/>
              <a:gdLst/>
              <a:ahLst/>
              <a:cxnLst/>
              <a:rect l="l" t="t" r="r" b="b"/>
              <a:pathLst>
                <a:path w="5446726" h="5487885">
                  <a:moveTo>
                    <a:pt x="0" y="0"/>
                  </a:moveTo>
                  <a:lnTo>
                    <a:pt x="5446726" y="0"/>
                  </a:lnTo>
                  <a:lnTo>
                    <a:pt x="5446726" y="5487885"/>
                  </a:lnTo>
                  <a:lnTo>
                    <a:pt x="0" y="5487885"/>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5" name="TextBox 5"/>
            <p:cNvSpPr txBox="1"/>
            <p:nvPr/>
          </p:nvSpPr>
          <p:spPr>
            <a:xfrm>
              <a:off x="2158906" y="1890664"/>
              <a:ext cx="1727980" cy="656590"/>
            </a:xfrm>
            <a:prstGeom prst="rect">
              <a:avLst/>
            </a:prstGeom>
          </p:spPr>
          <p:txBody>
            <a:bodyPr lIns="0" tIns="0" rIns="0" bIns="0" rtlCol="0" anchor="t">
              <a:spAutoFit/>
            </a:bodyPr>
            <a:lstStyle/>
            <a:p>
              <a:pPr algn="ctr" defTabSz="609630">
                <a:lnSpc>
                  <a:spcPts val="2828"/>
                </a:lnSpc>
              </a:pPr>
              <a:r>
                <a:rPr lang="uk" sz="2020">
                  <a:solidFill>
                    <a:srgbClr val="A93291"/>
                  </a:solidFill>
                  <a:latin typeface="Aloja"/>
                  <a:ea typeface="Aloja"/>
                  <a:cs typeface="Aloja"/>
                  <a:sym typeface="Aloja"/>
                </a:rPr>
                <a:t>С</a:t>
              </a: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573236" y="931977"/>
            <a:ext cx="8633501" cy="436017"/>
          </a:xfrm>
          <a:prstGeom prst="rect">
            <a:avLst/>
          </a:prstGeom>
        </p:spPr>
        <p:txBody>
          <a:bodyPr lIns="0" tIns="0" rIns="0" bIns="0" rtlCol="0" anchor="t">
            <a:spAutoFit/>
          </a:bodyPr>
          <a:lstStyle/>
          <a:p>
            <a:pPr defTabSz="609630">
              <a:lnSpc>
                <a:spcPts val="3435"/>
              </a:lnSpc>
            </a:pPr>
            <a:r>
              <a:rPr lang="uk-UA" sz="3734" b="1" dirty="0">
                <a:solidFill>
                  <a:prstClr val="black"/>
                </a:solidFill>
                <a:latin typeface="Roboto Condensed Bold"/>
                <a:ea typeface="Roboto Condensed Bold"/>
                <a:cs typeface="Roboto Condensed Bold"/>
                <a:sym typeface="Roboto Condensed Bold"/>
              </a:rPr>
              <a:t>Застосування </a:t>
            </a:r>
            <a:r>
              <a:rPr lang="en-US" sz="3734" b="1" dirty="0">
                <a:solidFill>
                  <a:prstClr val="black"/>
                </a:solidFill>
                <a:latin typeface="Roboto Condensed Bold"/>
                <a:ea typeface="Roboto Condensed Bold"/>
                <a:cs typeface="Roboto Condensed Bold"/>
                <a:sym typeface="Roboto Condensed Bold"/>
              </a:rPr>
              <a:t>CAB-LA</a:t>
            </a:r>
            <a:endParaRPr lang="uk" sz="3734" b="1" dirty="0">
              <a:solidFill>
                <a:prstClr val="black"/>
              </a:solidFill>
              <a:latin typeface="Roboto Condensed Bold"/>
              <a:ea typeface="Roboto Condensed Bold"/>
              <a:cs typeface="Roboto Condensed Bold"/>
              <a:sym typeface="Roboto Condensed Bold"/>
            </a:endParaRPr>
          </a:p>
        </p:txBody>
      </p:sp>
      <p:sp>
        <p:nvSpPr>
          <p:cNvPr id="3" name="TextBox 3"/>
          <p:cNvSpPr txBox="1"/>
          <p:nvPr/>
        </p:nvSpPr>
        <p:spPr>
          <a:xfrm>
            <a:off x="729298" y="2250711"/>
            <a:ext cx="10733405" cy="4462760"/>
          </a:xfrm>
          <a:prstGeom prst="rect">
            <a:avLst/>
          </a:prstGeom>
        </p:spPr>
        <p:txBody>
          <a:bodyPr wrap="square" lIns="0" tIns="0" rIns="0" bIns="0" rtlCol="0" anchor="t">
            <a:spAutoFit/>
          </a:bodyPr>
          <a:lstStyle/>
          <a:p>
            <a:pPr marL="552963" lvl="1" indent="-276481" algn="just" defTabSz="609630">
              <a:lnSpc>
                <a:spcPts val="2765"/>
              </a:lnSpc>
              <a:spcBef>
                <a:spcPts val="400"/>
              </a:spcBef>
              <a:spcAft>
                <a:spcPts val="400"/>
              </a:spcAft>
              <a:buFont typeface="Arial"/>
              <a:buChar char="•"/>
            </a:pPr>
            <a:r>
              <a:rPr lang="uk" sz="2667" dirty="0">
                <a:solidFill>
                  <a:srgbClr val="000000"/>
                </a:solidFill>
                <a:latin typeface="Open Sans"/>
                <a:ea typeface="Open Sans"/>
                <a:cs typeface="Open Sans"/>
                <a:sym typeface="Open Sans"/>
              </a:rPr>
              <a:t>CAB-LA – це рідка суспензія, яку вводять внутрішньом’язово.</a:t>
            </a:r>
          </a:p>
          <a:p>
            <a:pPr marL="552963" lvl="1" indent="-276481" algn="just" defTabSz="609630">
              <a:lnSpc>
                <a:spcPts val="2765"/>
              </a:lnSpc>
              <a:spcBef>
                <a:spcPts val="400"/>
              </a:spcBef>
              <a:spcAft>
                <a:spcPts val="400"/>
              </a:spcAft>
              <a:buFont typeface="Arial"/>
              <a:buChar char="•"/>
            </a:pPr>
            <a:r>
              <a:rPr lang="uk" sz="2667" dirty="0">
                <a:solidFill>
                  <a:srgbClr val="000000"/>
                </a:solidFill>
                <a:latin typeface="Open Sans"/>
                <a:ea typeface="Open Sans"/>
                <a:cs typeface="Open Sans"/>
                <a:sym typeface="Open Sans"/>
              </a:rPr>
              <a:t>Частота ін'єкцій вказана в графіку ін'єкцій, і слід уникати відхилень від графіка.</a:t>
            </a:r>
          </a:p>
          <a:p>
            <a:pPr marL="552963" lvl="1" indent="-276481" algn="just" defTabSz="609630">
              <a:lnSpc>
                <a:spcPts val="2765"/>
              </a:lnSpc>
              <a:spcBef>
                <a:spcPts val="400"/>
              </a:spcBef>
              <a:spcAft>
                <a:spcPts val="400"/>
              </a:spcAft>
              <a:buFont typeface="Arial"/>
              <a:buChar char="•"/>
            </a:pPr>
            <a:r>
              <a:rPr lang="uk" sz="2667" b="1" dirty="0">
                <a:solidFill>
                  <a:srgbClr val="000000"/>
                </a:solidFill>
                <a:latin typeface="Open Sans Bold"/>
                <a:ea typeface="Open Sans Bold"/>
                <a:cs typeface="Open Sans Bold"/>
                <a:sym typeface="Open Sans Bold"/>
              </a:rPr>
              <a:t>Інструкції щодо введення CAB-LA поділені на такі розділи:</a:t>
            </a:r>
          </a:p>
          <a:p>
            <a:pPr marL="1105925" lvl="2" indent="-368642" algn="just" defTabSz="609630">
              <a:lnSpc>
                <a:spcPts val="2765"/>
              </a:lnSpc>
              <a:spcBef>
                <a:spcPts val="400"/>
              </a:spcBef>
              <a:spcAft>
                <a:spcPts val="400"/>
              </a:spcAft>
              <a:buFont typeface="Arial"/>
              <a:buChar char="⚬"/>
            </a:pPr>
            <a:r>
              <a:rPr lang="uk" sz="2667" dirty="0">
                <a:solidFill>
                  <a:srgbClr val="000000"/>
                </a:solidFill>
                <a:latin typeface="Open Sans"/>
                <a:ea typeface="Open Sans"/>
                <a:cs typeface="Open Sans"/>
                <a:sym typeface="Open Sans"/>
              </a:rPr>
              <a:t>Приготування суспензії CAB-LA для ін'єкцій з використанням відповідних медичних матеріалів та методів</a:t>
            </a:r>
          </a:p>
          <a:p>
            <a:pPr marL="1105925" lvl="2" indent="-368642" algn="just" defTabSz="609630">
              <a:lnSpc>
                <a:spcPts val="2765"/>
              </a:lnSpc>
              <a:spcBef>
                <a:spcPts val="400"/>
              </a:spcBef>
              <a:spcAft>
                <a:spcPts val="400"/>
              </a:spcAft>
              <a:buFont typeface="Arial"/>
              <a:buChar char="⚬"/>
            </a:pPr>
            <a:r>
              <a:rPr lang="uk" sz="2667" dirty="0">
                <a:solidFill>
                  <a:srgbClr val="000000"/>
                </a:solidFill>
                <a:latin typeface="Open Sans"/>
                <a:ea typeface="Open Sans"/>
                <a:cs typeface="Open Sans"/>
                <a:sym typeface="Open Sans"/>
              </a:rPr>
              <a:t>Внутрішньом'язове введення CAB-LA шляхом визначення місця ін'єкції та використання техніки ін'єкції Z-track</a:t>
            </a:r>
          </a:p>
          <a:p>
            <a:pPr algn="just" defTabSz="609630">
              <a:lnSpc>
                <a:spcPts val="2765"/>
              </a:lnSpc>
              <a:spcBef>
                <a:spcPts val="400"/>
              </a:spcBef>
              <a:spcAft>
                <a:spcPts val="400"/>
              </a:spcAft>
            </a:pPr>
            <a:endParaRPr lang="en-US" sz="2667" dirty="0">
              <a:solidFill>
                <a:srgbClr val="000000"/>
              </a:solidFill>
              <a:latin typeface="Open Sans"/>
              <a:ea typeface="Open Sans"/>
              <a:cs typeface="Open Sans"/>
              <a:sym typeface="Open Sans"/>
            </a:endParaRPr>
          </a:p>
        </p:txBody>
      </p:sp>
      <p:grpSp>
        <p:nvGrpSpPr>
          <p:cNvPr id="4" name="Group 4"/>
          <p:cNvGrpSpPr/>
          <p:nvPr/>
        </p:nvGrpSpPr>
        <p:grpSpPr>
          <a:xfrm>
            <a:off x="263813" y="284237"/>
            <a:ext cx="1766129" cy="1682237"/>
            <a:chOff x="527625" y="568474"/>
            <a:chExt cx="3532257" cy="3364474"/>
          </a:xfrm>
        </p:grpSpPr>
        <p:sp>
          <p:nvSpPr>
            <p:cNvPr id="5" name="Freeform 5"/>
            <p:cNvSpPr/>
            <p:nvPr/>
          </p:nvSpPr>
          <p:spPr>
            <a:xfrm rot="-1423675">
              <a:off x="527625" y="568474"/>
              <a:ext cx="3532257" cy="3364474"/>
            </a:xfrm>
            <a:custGeom>
              <a:avLst/>
              <a:gdLst/>
              <a:ahLst/>
              <a:cxnLst/>
              <a:rect l="l" t="t" r="r" b="b"/>
              <a:pathLst>
                <a:path w="3532257" h="3364474">
                  <a:moveTo>
                    <a:pt x="0" y="0"/>
                  </a:moveTo>
                  <a:lnTo>
                    <a:pt x="3532257" y="0"/>
                  </a:lnTo>
                  <a:lnTo>
                    <a:pt x="3532257" y="3364474"/>
                  </a:lnTo>
                  <a:lnTo>
                    <a:pt x="0" y="336447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6" name="Freeform 6"/>
            <p:cNvSpPr/>
            <p:nvPr/>
          </p:nvSpPr>
          <p:spPr>
            <a:xfrm rot="-10800000">
              <a:off x="1118309" y="964523"/>
              <a:ext cx="2350888" cy="2368653"/>
            </a:xfrm>
            <a:custGeom>
              <a:avLst/>
              <a:gdLst/>
              <a:ahLst/>
              <a:cxnLst/>
              <a:rect l="l" t="t" r="r" b="b"/>
              <a:pathLst>
                <a:path w="2350888" h="2368653">
                  <a:moveTo>
                    <a:pt x="0" y="0"/>
                  </a:moveTo>
                  <a:lnTo>
                    <a:pt x="2350889" y="0"/>
                  </a:lnTo>
                  <a:lnTo>
                    <a:pt x="2350889" y="2368653"/>
                  </a:lnTo>
                  <a:lnTo>
                    <a:pt x="0" y="2368653"/>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sp>
          <p:nvSpPr>
            <p:cNvPr id="7" name="TextBox 7"/>
            <p:cNvSpPr txBox="1"/>
            <p:nvPr/>
          </p:nvSpPr>
          <p:spPr>
            <a:xfrm>
              <a:off x="2050125" y="1772746"/>
              <a:ext cx="745822" cy="281744"/>
            </a:xfrm>
            <a:prstGeom prst="rect">
              <a:avLst/>
            </a:prstGeom>
          </p:spPr>
          <p:txBody>
            <a:bodyPr lIns="0" tIns="0" rIns="0" bIns="0" rtlCol="0" anchor="t">
              <a:spAutoFit/>
            </a:bodyPr>
            <a:lstStyle/>
            <a:p>
              <a:pPr algn="ctr" defTabSz="609630">
                <a:lnSpc>
                  <a:spcPts val="1221"/>
                </a:lnSpc>
              </a:pPr>
              <a:r>
                <a:rPr lang="uk" sz="872">
                  <a:solidFill>
                    <a:srgbClr val="A93291"/>
                  </a:solidFill>
                  <a:latin typeface="Aloja"/>
                  <a:ea typeface="Aloja"/>
                  <a:cs typeface="Aloja"/>
                  <a:sym typeface="Aloja"/>
                </a:rPr>
                <a:t>С</a:t>
              </a:r>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63813" y="284237"/>
            <a:ext cx="1766129" cy="1682237"/>
            <a:chOff x="527625" y="568474"/>
            <a:chExt cx="3532257" cy="3364474"/>
          </a:xfrm>
        </p:grpSpPr>
        <p:sp>
          <p:nvSpPr>
            <p:cNvPr id="3" name="Freeform 3"/>
            <p:cNvSpPr/>
            <p:nvPr/>
          </p:nvSpPr>
          <p:spPr>
            <a:xfrm rot="-1423675">
              <a:off x="527625" y="568474"/>
              <a:ext cx="3532257" cy="3364474"/>
            </a:xfrm>
            <a:custGeom>
              <a:avLst/>
              <a:gdLst/>
              <a:ahLst/>
              <a:cxnLst/>
              <a:rect l="l" t="t" r="r" b="b"/>
              <a:pathLst>
                <a:path w="3532257" h="3364474">
                  <a:moveTo>
                    <a:pt x="0" y="0"/>
                  </a:moveTo>
                  <a:lnTo>
                    <a:pt x="3532257" y="0"/>
                  </a:lnTo>
                  <a:lnTo>
                    <a:pt x="3532257" y="3364474"/>
                  </a:lnTo>
                  <a:lnTo>
                    <a:pt x="0" y="336447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rot="-10800000">
              <a:off x="1118309" y="964523"/>
              <a:ext cx="2350888" cy="2368653"/>
            </a:xfrm>
            <a:custGeom>
              <a:avLst/>
              <a:gdLst/>
              <a:ahLst/>
              <a:cxnLst/>
              <a:rect l="l" t="t" r="r" b="b"/>
              <a:pathLst>
                <a:path w="2350888" h="2368653">
                  <a:moveTo>
                    <a:pt x="0" y="0"/>
                  </a:moveTo>
                  <a:lnTo>
                    <a:pt x="2350889" y="0"/>
                  </a:lnTo>
                  <a:lnTo>
                    <a:pt x="2350889" y="2368653"/>
                  </a:lnTo>
                  <a:lnTo>
                    <a:pt x="0" y="2368653"/>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sp>
          <p:nvSpPr>
            <p:cNvPr id="5" name="TextBox 5"/>
            <p:cNvSpPr txBox="1"/>
            <p:nvPr/>
          </p:nvSpPr>
          <p:spPr>
            <a:xfrm>
              <a:off x="2050125" y="1772746"/>
              <a:ext cx="745822" cy="281744"/>
            </a:xfrm>
            <a:prstGeom prst="rect">
              <a:avLst/>
            </a:prstGeom>
          </p:spPr>
          <p:txBody>
            <a:bodyPr lIns="0" tIns="0" rIns="0" bIns="0" rtlCol="0" anchor="t">
              <a:spAutoFit/>
            </a:bodyPr>
            <a:lstStyle/>
            <a:p>
              <a:pPr algn="ctr" defTabSz="609630">
                <a:lnSpc>
                  <a:spcPts val="1221"/>
                </a:lnSpc>
              </a:pPr>
              <a:r>
                <a:rPr lang="uk" sz="872">
                  <a:solidFill>
                    <a:srgbClr val="A93291"/>
                  </a:solidFill>
                  <a:latin typeface="Aloja"/>
                  <a:ea typeface="Aloja"/>
                  <a:cs typeface="Aloja"/>
                  <a:sym typeface="Aloja"/>
                </a:rPr>
                <a:t>С</a:t>
              </a:r>
            </a:p>
          </p:txBody>
        </p:sp>
      </p:grpSp>
      <p:sp>
        <p:nvSpPr>
          <p:cNvPr id="6" name="Freeform 6"/>
          <p:cNvSpPr/>
          <p:nvPr/>
        </p:nvSpPr>
        <p:spPr>
          <a:xfrm>
            <a:off x="443947" y="3080904"/>
            <a:ext cx="3699612" cy="2774709"/>
          </a:xfrm>
          <a:custGeom>
            <a:avLst/>
            <a:gdLst/>
            <a:ahLst/>
            <a:cxnLst/>
            <a:rect l="l" t="t" r="r" b="b"/>
            <a:pathLst>
              <a:path w="5549418" h="4162064">
                <a:moveTo>
                  <a:pt x="0" y="0"/>
                </a:moveTo>
                <a:lnTo>
                  <a:pt x="5549418" y="0"/>
                </a:lnTo>
                <a:lnTo>
                  <a:pt x="5549418" y="4162064"/>
                </a:lnTo>
                <a:lnTo>
                  <a:pt x="0" y="4162064"/>
                </a:lnTo>
                <a:lnTo>
                  <a:pt x="0" y="0"/>
                </a:lnTo>
                <a:close/>
              </a:path>
            </a:pathLst>
          </a:custGeom>
          <a:blipFill>
            <a:blip r:embed="rId6" cstate="email">
              <a:extLst>
                <a:ext uri="{28A0092B-C50C-407E-A947-70E740481C1C}">
                  <a14:useLocalDpi xmlns:a14="http://schemas.microsoft.com/office/drawing/2010/main"/>
                </a:ext>
              </a:extLst>
            </a:blip>
            <a:stretch>
              <a:fillRect/>
            </a:stretch>
          </a:blipFill>
        </p:spPr>
      </p:sp>
      <p:sp>
        <p:nvSpPr>
          <p:cNvPr id="7" name="TextBox 7"/>
          <p:cNvSpPr txBox="1"/>
          <p:nvPr/>
        </p:nvSpPr>
        <p:spPr>
          <a:xfrm>
            <a:off x="2533436" y="644212"/>
            <a:ext cx="8633501" cy="436017"/>
          </a:xfrm>
          <a:prstGeom prst="rect">
            <a:avLst/>
          </a:prstGeom>
        </p:spPr>
        <p:txBody>
          <a:bodyPr lIns="0" tIns="0" rIns="0" bIns="0" rtlCol="0" anchor="t">
            <a:spAutoFit/>
          </a:bodyPr>
          <a:lstStyle/>
          <a:p>
            <a:pPr defTabSz="609630">
              <a:lnSpc>
                <a:spcPts val="3435"/>
              </a:lnSpc>
            </a:pPr>
            <a:r>
              <a:rPr lang="uk-UA" sz="3734" b="1" dirty="0">
                <a:solidFill>
                  <a:srgbClr val="A93291"/>
                </a:solidFill>
                <a:latin typeface="Roboto Condensed Bold"/>
                <a:ea typeface="Roboto Condensed Bold"/>
                <a:cs typeface="Roboto Condensed Bold"/>
                <a:sym typeface="Roboto Condensed Bold"/>
              </a:rPr>
              <a:t>Застосування</a:t>
            </a:r>
            <a:r>
              <a:rPr lang="uk" sz="3734" b="1" dirty="0">
                <a:solidFill>
                  <a:srgbClr val="A93291"/>
                </a:solidFill>
                <a:latin typeface="Roboto Condensed Bold"/>
                <a:ea typeface="Roboto Condensed Bold"/>
                <a:cs typeface="Roboto Condensed Bold"/>
                <a:sym typeface="Roboto Condensed Bold"/>
              </a:rPr>
              <a:t> CAB-LA</a:t>
            </a:r>
          </a:p>
        </p:txBody>
      </p:sp>
      <p:sp>
        <p:nvSpPr>
          <p:cNvPr id="8" name="TextBox 8"/>
          <p:cNvSpPr txBox="1"/>
          <p:nvPr/>
        </p:nvSpPr>
        <p:spPr>
          <a:xfrm>
            <a:off x="2387600" y="1297712"/>
            <a:ext cx="8653621" cy="1252587"/>
          </a:xfrm>
          <a:prstGeom prst="rect">
            <a:avLst/>
          </a:prstGeom>
        </p:spPr>
        <p:txBody>
          <a:bodyPr lIns="0" tIns="0" rIns="0" bIns="0" rtlCol="0" anchor="t">
            <a:spAutoFit/>
          </a:bodyPr>
          <a:lstStyle/>
          <a:p>
            <a:pPr algn="ctr" defTabSz="609630">
              <a:lnSpc>
                <a:spcPts val="5227"/>
              </a:lnSpc>
              <a:spcBef>
                <a:spcPct val="0"/>
              </a:spcBef>
            </a:pPr>
            <a:r>
              <a:rPr lang="uk" sz="2933" b="1" dirty="0">
                <a:solidFill>
                  <a:srgbClr val="000000"/>
                </a:solidFill>
                <a:latin typeface="Roboto Condensed Bold"/>
                <a:ea typeface="Roboto Condensed Bold"/>
                <a:cs typeface="Roboto Condensed Bold"/>
                <a:sym typeface="Roboto Condensed Bold"/>
              </a:rPr>
              <a:t>Крок 1: Підготовка необхідних матеріалів для ін'єкції</a:t>
            </a:r>
          </a:p>
        </p:txBody>
      </p:sp>
      <p:sp>
        <p:nvSpPr>
          <p:cNvPr id="9" name="TextBox 9"/>
          <p:cNvSpPr txBox="1"/>
          <p:nvPr/>
        </p:nvSpPr>
        <p:spPr>
          <a:xfrm>
            <a:off x="4470400" y="2351012"/>
            <a:ext cx="7361197" cy="3949799"/>
          </a:xfrm>
          <a:prstGeom prst="rect">
            <a:avLst/>
          </a:prstGeom>
        </p:spPr>
        <p:txBody>
          <a:bodyPr lIns="0" tIns="0" rIns="0" bIns="0" rtlCol="0" anchor="t">
            <a:spAutoFit/>
          </a:bodyPr>
          <a:lstStyle/>
          <a:p>
            <a:pPr defTabSz="609630">
              <a:lnSpc>
                <a:spcPts val="2173"/>
              </a:lnSpc>
            </a:pPr>
            <a:r>
              <a:rPr lang="uk" sz="2012" dirty="0">
                <a:solidFill>
                  <a:srgbClr val="000000"/>
                </a:solidFill>
                <a:latin typeface="Open Sans"/>
                <a:ea typeface="Open Sans"/>
                <a:cs typeface="Open Sans"/>
                <a:sym typeface="Open Sans"/>
              </a:rPr>
              <a:t>Для кожної ін'єкції CAB-LA необхідні такі матеріали:</a:t>
            </a:r>
          </a:p>
          <a:p>
            <a:pPr marL="434529" lvl="1" indent="-217264" defTabSz="609630">
              <a:lnSpc>
                <a:spcPts val="2173"/>
              </a:lnSpc>
              <a:buFont typeface="Arial"/>
              <a:buChar char="•"/>
            </a:pPr>
            <a:r>
              <a:rPr lang="uk" sz="2012" dirty="0">
                <a:solidFill>
                  <a:srgbClr val="000000"/>
                </a:solidFill>
                <a:latin typeface="Open Sans"/>
                <a:ea typeface="Open Sans"/>
                <a:cs typeface="Open Sans"/>
                <a:sym typeface="Open Sans"/>
              </a:rPr>
              <a:t>Шприц (мінімум 5 мл)</a:t>
            </a:r>
          </a:p>
          <a:p>
            <a:pPr marL="434529" lvl="1" indent="-217264" defTabSz="609630">
              <a:lnSpc>
                <a:spcPts val="2173"/>
              </a:lnSpc>
              <a:buFont typeface="Arial"/>
              <a:buChar char="•"/>
            </a:pPr>
            <a:r>
              <a:rPr lang="uk" sz="2012" dirty="0">
                <a:solidFill>
                  <a:srgbClr val="000000"/>
                </a:solidFill>
                <a:latin typeface="Open Sans"/>
                <a:ea typeface="Open Sans"/>
                <a:cs typeface="Open Sans"/>
                <a:sym typeface="Open Sans"/>
              </a:rPr>
              <a:t>Голка для вилучення CAB-LA з флакона у шприц («голка для вилучення»)</a:t>
            </a:r>
          </a:p>
          <a:p>
            <a:pPr marL="434529" lvl="1" indent="-217264" defTabSz="609630">
              <a:lnSpc>
                <a:spcPts val="2173"/>
              </a:lnSpc>
              <a:buFont typeface="Arial"/>
              <a:buChar char="•"/>
            </a:pPr>
            <a:r>
              <a:rPr lang="uk" sz="2012" dirty="0">
                <a:solidFill>
                  <a:srgbClr val="000000"/>
                </a:solidFill>
                <a:latin typeface="Open Sans"/>
                <a:ea typeface="Open Sans"/>
                <a:cs typeface="Open Sans"/>
                <a:sym typeface="Open Sans"/>
              </a:rPr>
              <a:t>Голка для ін'єкцій 23 г, довжиною 1 ½ дюйма («голка для ін'єкцій»), окремо від голки для вилучення</a:t>
            </a:r>
          </a:p>
          <a:p>
            <a:pPr marL="434529" lvl="1" indent="-217264" defTabSz="609630">
              <a:lnSpc>
                <a:spcPts val="2173"/>
              </a:lnSpc>
              <a:buFont typeface="Arial"/>
              <a:buChar char="•"/>
            </a:pPr>
            <a:r>
              <a:rPr lang="uk" sz="2012" dirty="0">
                <a:solidFill>
                  <a:srgbClr val="000000"/>
                </a:solidFill>
                <a:latin typeface="Open Sans"/>
                <a:ea typeface="Open Sans"/>
                <a:cs typeface="Open Sans"/>
                <a:sym typeface="Open Sans"/>
              </a:rPr>
              <a:t>Для осіб з ІМТ &gt; 30 кг/м2 може знадобитися довша голка для ін'єкцій.</a:t>
            </a:r>
          </a:p>
          <a:p>
            <a:pPr marL="434529" lvl="1" indent="-217264" defTabSz="609630">
              <a:lnSpc>
                <a:spcPts val="2173"/>
              </a:lnSpc>
              <a:buFont typeface="Arial"/>
              <a:buChar char="•"/>
            </a:pPr>
            <a:r>
              <a:rPr lang="uk" sz="2012" dirty="0">
                <a:solidFill>
                  <a:srgbClr val="000000"/>
                </a:solidFill>
                <a:latin typeface="Open Sans"/>
                <a:ea typeface="Open Sans"/>
                <a:cs typeface="Open Sans"/>
                <a:sym typeface="Open Sans"/>
              </a:rPr>
              <a:t>Нестерильні рукавички</a:t>
            </a:r>
          </a:p>
          <a:p>
            <a:pPr marL="434529" lvl="1" indent="-217264" defTabSz="609630">
              <a:lnSpc>
                <a:spcPts val="2173"/>
              </a:lnSpc>
              <a:buFont typeface="Arial"/>
              <a:buChar char="•"/>
            </a:pPr>
            <a:r>
              <a:rPr lang="uk" sz="2012" dirty="0">
                <a:solidFill>
                  <a:srgbClr val="000000"/>
                </a:solidFill>
                <a:latin typeface="Open Sans"/>
                <a:ea typeface="Open Sans"/>
                <a:cs typeface="Open Sans"/>
                <a:sym typeface="Open Sans"/>
              </a:rPr>
              <a:t>Спиртові серветки</a:t>
            </a:r>
          </a:p>
          <a:p>
            <a:pPr marL="434529" lvl="1" indent="-217264" defTabSz="609630">
              <a:lnSpc>
                <a:spcPts val="2173"/>
              </a:lnSpc>
              <a:buFont typeface="Arial"/>
              <a:buChar char="•"/>
            </a:pPr>
            <a:r>
              <a:rPr lang="uk" sz="2012" dirty="0">
                <a:solidFill>
                  <a:srgbClr val="000000"/>
                </a:solidFill>
                <a:latin typeface="Open Sans"/>
                <a:ea typeface="Open Sans"/>
                <a:cs typeface="Open Sans"/>
                <a:sym typeface="Open Sans"/>
              </a:rPr>
              <a:t>Марлеві подушечки</a:t>
            </a:r>
          </a:p>
          <a:p>
            <a:pPr marL="434529" lvl="1" indent="-217264" defTabSz="609630">
              <a:lnSpc>
                <a:spcPts val="2173"/>
              </a:lnSpc>
              <a:buFont typeface="Arial"/>
              <a:buChar char="•"/>
            </a:pPr>
            <a:r>
              <a:rPr lang="uk" sz="2012" dirty="0">
                <a:solidFill>
                  <a:srgbClr val="000000"/>
                </a:solidFill>
                <a:latin typeface="Open Sans"/>
                <a:ea typeface="Open Sans"/>
                <a:cs typeface="Open Sans"/>
                <a:sym typeface="Open Sans"/>
              </a:rPr>
              <a:t>Контейнер для гострих предметів</a:t>
            </a:r>
          </a:p>
          <a:p>
            <a:pPr marL="434529" lvl="1" indent="-217264" defTabSz="609630">
              <a:lnSpc>
                <a:spcPts val="2173"/>
              </a:lnSpc>
              <a:buFont typeface="Arial"/>
              <a:buChar char="•"/>
            </a:pPr>
            <a:r>
              <a:rPr lang="uk" sz="2012" dirty="0">
                <a:solidFill>
                  <a:srgbClr val="000000"/>
                </a:solidFill>
                <a:latin typeface="Open Sans"/>
                <a:ea typeface="Open Sans"/>
                <a:cs typeface="Open Sans"/>
                <a:sym typeface="Open Sans"/>
              </a:rPr>
              <a:t>Пластир (у разі кровотечі)</a:t>
            </a:r>
          </a:p>
          <a:p>
            <a:pPr defTabSz="609630">
              <a:lnSpc>
                <a:spcPts val="2173"/>
              </a:lnSpc>
            </a:pPr>
            <a:endParaRPr lang="en-US" sz="2012" dirty="0">
              <a:solidFill>
                <a:srgbClr val="000000"/>
              </a:solidFill>
              <a:latin typeface="Open Sans"/>
              <a:ea typeface="Open Sans"/>
              <a:cs typeface="Open Sans"/>
              <a:sym typeface="Open Sans"/>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63813" y="284237"/>
            <a:ext cx="1766129" cy="1682237"/>
            <a:chOff x="527625" y="568474"/>
            <a:chExt cx="3532257" cy="3364474"/>
          </a:xfrm>
        </p:grpSpPr>
        <p:sp>
          <p:nvSpPr>
            <p:cNvPr id="3" name="Freeform 3"/>
            <p:cNvSpPr/>
            <p:nvPr/>
          </p:nvSpPr>
          <p:spPr>
            <a:xfrm rot="-1423675">
              <a:off x="527625" y="568474"/>
              <a:ext cx="3532257" cy="3364474"/>
            </a:xfrm>
            <a:custGeom>
              <a:avLst/>
              <a:gdLst/>
              <a:ahLst/>
              <a:cxnLst/>
              <a:rect l="l" t="t" r="r" b="b"/>
              <a:pathLst>
                <a:path w="3532257" h="3364474">
                  <a:moveTo>
                    <a:pt x="0" y="0"/>
                  </a:moveTo>
                  <a:lnTo>
                    <a:pt x="3532257" y="0"/>
                  </a:lnTo>
                  <a:lnTo>
                    <a:pt x="3532257" y="3364474"/>
                  </a:lnTo>
                  <a:lnTo>
                    <a:pt x="0" y="336447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rot="-10800000">
              <a:off x="1118309" y="964523"/>
              <a:ext cx="2350888" cy="2368653"/>
            </a:xfrm>
            <a:custGeom>
              <a:avLst/>
              <a:gdLst/>
              <a:ahLst/>
              <a:cxnLst/>
              <a:rect l="l" t="t" r="r" b="b"/>
              <a:pathLst>
                <a:path w="2350888" h="2368653">
                  <a:moveTo>
                    <a:pt x="0" y="0"/>
                  </a:moveTo>
                  <a:lnTo>
                    <a:pt x="2350889" y="0"/>
                  </a:lnTo>
                  <a:lnTo>
                    <a:pt x="2350889" y="2368653"/>
                  </a:lnTo>
                  <a:lnTo>
                    <a:pt x="0" y="2368653"/>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sp>
          <p:nvSpPr>
            <p:cNvPr id="5" name="TextBox 5"/>
            <p:cNvSpPr txBox="1"/>
            <p:nvPr/>
          </p:nvSpPr>
          <p:spPr>
            <a:xfrm>
              <a:off x="2050125" y="1772746"/>
              <a:ext cx="745822" cy="281744"/>
            </a:xfrm>
            <a:prstGeom prst="rect">
              <a:avLst/>
            </a:prstGeom>
          </p:spPr>
          <p:txBody>
            <a:bodyPr lIns="0" tIns="0" rIns="0" bIns="0" rtlCol="0" anchor="t">
              <a:spAutoFit/>
            </a:bodyPr>
            <a:lstStyle/>
            <a:p>
              <a:pPr algn="ctr" defTabSz="609630">
                <a:lnSpc>
                  <a:spcPts val="1221"/>
                </a:lnSpc>
              </a:pPr>
              <a:r>
                <a:rPr lang="uk" sz="872">
                  <a:solidFill>
                    <a:srgbClr val="A93291"/>
                  </a:solidFill>
                  <a:latin typeface="Aloja"/>
                  <a:ea typeface="Aloja"/>
                  <a:cs typeface="Aloja"/>
                  <a:sym typeface="Aloja"/>
                </a:rPr>
                <a:t>С</a:t>
              </a:r>
            </a:p>
          </p:txBody>
        </p:sp>
      </p:grpSp>
      <p:sp>
        <p:nvSpPr>
          <p:cNvPr id="6" name="Freeform 6"/>
          <p:cNvSpPr/>
          <p:nvPr/>
        </p:nvSpPr>
        <p:spPr>
          <a:xfrm>
            <a:off x="685800" y="2530112"/>
            <a:ext cx="5733212" cy="3272301"/>
          </a:xfrm>
          <a:custGeom>
            <a:avLst/>
            <a:gdLst/>
            <a:ahLst/>
            <a:cxnLst/>
            <a:rect l="l" t="t" r="r" b="b"/>
            <a:pathLst>
              <a:path w="8599818" h="4908452">
                <a:moveTo>
                  <a:pt x="0" y="0"/>
                </a:moveTo>
                <a:lnTo>
                  <a:pt x="8599818" y="0"/>
                </a:lnTo>
                <a:lnTo>
                  <a:pt x="8599818" y="4908452"/>
                </a:lnTo>
                <a:lnTo>
                  <a:pt x="0" y="4908452"/>
                </a:lnTo>
                <a:lnTo>
                  <a:pt x="0" y="0"/>
                </a:lnTo>
                <a:close/>
              </a:path>
            </a:pathLst>
          </a:custGeom>
          <a:blipFill>
            <a:blip r:embed="rId6" cstate="email">
              <a:extLst>
                <a:ext uri="{28A0092B-C50C-407E-A947-70E740481C1C}">
                  <a14:useLocalDpi xmlns:a14="http://schemas.microsoft.com/office/drawing/2010/main"/>
                </a:ext>
              </a:extLst>
            </a:blip>
            <a:stretch>
              <a:fillRect/>
            </a:stretch>
          </a:blipFill>
        </p:spPr>
      </p:sp>
      <p:sp>
        <p:nvSpPr>
          <p:cNvPr id="7" name="TextBox 7"/>
          <p:cNvSpPr txBox="1"/>
          <p:nvPr/>
        </p:nvSpPr>
        <p:spPr>
          <a:xfrm>
            <a:off x="2573236" y="931977"/>
            <a:ext cx="8633501" cy="436017"/>
          </a:xfrm>
          <a:prstGeom prst="rect">
            <a:avLst/>
          </a:prstGeom>
        </p:spPr>
        <p:txBody>
          <a:bodyPr lIns="0" tIns="0" rIns="0" bIns="0" rtlCol="0" anchor="t">
            <a:spAutoFit/>
          </a:bodyPr>
          <a:lstStyle/>
          <a:p>
            <a:pPr defTabSz="609630">
              <a:lnSpc>
                <a:spcPts val="3435"/>
              </a:lnSpc>
            </a:pPr>
            <a:r>
              <a:rPr lang="uk-UA" sz="3734" b="1" dirty="0">
                <a:solidFill>
                  <a:srgbClr val="A93291"/>
                </a:solidFill>
                <a:latin typeface="Roboto Condensed Bold"/>
                <a:ea typeface="Roboto Condensed Bold"/>
                <a:cs typeface="Roboto Condensed Bold"/>
                <a:sym typeface="Roboto Condensed Bold"/>
              </a:rPr>
              <a:t>Застосування</a:t>
            </a:r>
            <a:r>
              <a:rPr lang="uk" sz="3734" b="1" dirty="0">
                <a:solidFill>
                  <a:srgbClr val="A93291"/>
                </a:solidFill>
                <a:latin typeface="Roboto Condensed Bold"/>
                <a:ea typeface="Roboto Condensed Bold"/>
                <a:cs typeface="Roboto Condensed Bold"/>
                <a:sym typeface="Roboto Condensed Bold"/>
              </a:rPr>
              <a:t> CAB-LA</a:t>
            </a:r>
          </a:p>
        </p:txBody>
      </p:sp>
      <p:sp>
        <p:nvSpPr>
          <p:cNvPr id="8" name="TextBox 8"/>
          <p:cNvSpPr txBox="1"/>
          <p:nvPr/>
        </p:nvSpPr>
        <p:spPr>
          <a:xfrm>
            <a:off x="2922009" y="1602588"/>
            <a:ext cx="7347188" cy="1260410"/>
          </a:xfrm>
          <a:prstGeom prst="rect">
            <a:avLst/>
          </a:prstGeom>
        </p:spPr>
        <p:txBody>
          <a:bodyPr lIns="0" tIns="0" rIns="0" bIns="0" rtlCol="0" anchor="t">
            <a:spAutoFit/>
          </a:bodyPr>
          <a:lstStyle/>
          <a:p>
            <a:pPr algn="ctr" defTabSz="609630">
              <a:lnSpc>
                <a:spcPts val="5227"/>
              </a:lnSpc>
              <a:spcBef>
                <a:spcPct val="0"/>
              </a:spcBef>
            </a:pPr>
            <a:r>
              <a:rPr lang="uk" sz="3200" b="1" dirty="0">
                <a:solidFill>
                  <a:srgbClr val="000000"/>
                </a:solidFill>
                <a:latin typeface="Roboto Condensed Bold"/>
                <a:ea typeface="Roboto Condensed Bold"/>
                <a:cs typeface="Roboto Condensed Bold"/>
                <a:sym typeface="Roboto Condensed Bold"/>
              </a:rPr>
              <a:t>Крок 2: Підготовка CAB-LA до ін'єкції</a:t>
            </a:r>
          </a:p>
        </p:txBody>
      </p:sp>
      <p:sp>
        <p:nvSpPr>
          <p:cNvPr id="9" name="TextBox 9"/>
          <p:cNvSpPr txBox="1"/>
          <p:nvPr/>
        </p:nvSpPr>
        <p:spPr>
          <a:xfrm>
            <a:off x="7162800" y="2927246"/>
            <a:ext cx="4461717" cy="1672061"/>
          </a:xfrm>
          <a:prstGeom prst="rect">
            <a:avLst/>
          </a:prstGeom>
        </p:spPr>
        <p:txBody>
          <a:bodyPr lIns="0" tIns="0" rIns="0" bIns="0" rtlCol="0" anchor="t">
            <a:spAutoFit/>
          </a:bodyPr>
          <a:lstStyle/>
          <a:p>
            <a:pPr defTabSz="609630">
              <a:lnSpc>
                <a:spcPts val="2635"/>
              </a:lnSpc>
            </a:pPr>
            <a:r>
              <a:rPr lang="uk" sz="2667" dirty="0">
                <a:solidFill>
                  <a:srgbClr val="000000"/>
                </a:solidFill>
                <a:latin typeface="Open Sans"/>
                <a:ea typeface="Open Sans"/>
                <a:cs typeface="Open Sans"/>
                <a:sym typeface="Open Sans"/>
              </a:rPr>
              <a:t>Перевірте флакон на наявність сторонніх предметів та переконайтеся, що термін придатності не минув.</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A93291"/>
        </a:solidFill>
        <a:effectLst/>
      </p:bgPr>
    </p:bg>
    <p:spTree>
      <p:nvGrpSpPr>
        <p:cNvPr id="1" name=""/>
        <p:cNvGrpSpPr/>
        <p:nvPr/>
      </p:nvGrpSpPr>
      <p:grpSpPr>
        <a:xfrm>
          <a:off x="0" y="0"/>
          <a:ext cx="0" cy="0"/>
          <a:chOff x="0" y="0"/>
          <a:chExt cx="0" cy="0"/>
        </a:xfrm>
      </p:grpSpPr>
      <p:sp>
        <p:nvSpPr>
          <p:cNvPr id="2" name="Freeform 2"/>
          <p:cNvSpPr/>
          <p:nvPr/>
        </p:nvSpPr>
        <p:spPr>
          <a:xfrm>
            <a:off x="7681899" y="0"/>
            <a:ext cx="4510101" cy="4307147"/>
          </a:xfrm>
          <a:custGeom>
            <a:avLst/>
            <a:gdLst/>
            <a:ahLst/>
            <a:cxnLst/>
            <a:rect l="l" t="t" r="r" b="b"/>
            <a:pathLst>
              <a:path w="6765152" h="6460720">
                <a:moveTo>
                  <a:pt x="0" y="0"/>
                </a:moveTo>
                <a:lnTo>
                  <a:pt x="6765152" y="0"/>
                </a:lnTo>
                <a:lnTo>
                  <a:pt x="6765152" y="6460720"/>
                </a:lnTo>
                <a:lnTo>
                  <a:pt x="0" y="646072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561459" y="2311400"/>
            <a:ext cx="10331495" cy="607539"/>
          </a:xfrm>
          <a:prstGeom prst="rect">
            <a:avLst/>
          </a:prstGeom>
        </p:spPr>
        <p:txBody>
          <a:bodyPr lIns="0" tIns="0" rIns="0" bIns="0" rtlCol="0" anchor="t">
            <a:spAutoFit/>
          </a:bodyPr>
          <a:lstStyle/>
          <a:p>
            <a:pPr defTabSz="609630">
              <a:lnSpc>
                <a:spcPts val="5133"/>
              </a:lnSpc>
            </a:pPr>
            <a:r>
              <a:rPr lang="ru-RU" sz="3650" b="1" dirty="0">
                <a:solidFill>
                  <a:srgbClr val="FFFFFF"/>
                </a:solidFill>
                <a:latin typeface="Roboto Condensed Bold"/>
                <a:ea typeface="Roboto Condensed Bold"/>
                <a:cs typeface="Roboto Condensed Bold"/>
                <a:sym typeface="Roboto Condensed Bold"/>
              </a:rPr>
              <a:t>Як </a:t>
            </a:r>
            <a:r>
              <a:rPr lang="ru-RU" sz="3650" b="1" dirty="0" err="1">
                <a:solidFill>
                  <a:srgbClr val="FFFFFF"/>
                </a:solidFill>
                <a:latin typeface="Roboto Condensed Bold"/>
                <a:ea typeface="Roboto Condensed Bold"/>
                <a:cs typeface="Roboto Condensed Bold"/>
                <a:sym typeface="Roboto Condensed Bold"/>
              </a:rPr>
              <a:t>застосовуються</a:t>
            </a:r>
            <a:r>
              <a:rPr lang="ru-RU" sz="3650" b="1" dirty="0">
                <a:solidFill>
                  <a:srgbClr val="FFFFFF"/>
                </a:solidFill>
                <a:latin typeface="Roboto Condensed Bold"/>
                <a:ea typeface="Roboto Condensed Bold"/>
                <a:cs typeface="Roboto Condensed Bold"/>
                <a:sym typeface="Roboto Condensed Bold"/>
              </a:rPr>
              <a:t> </a:t>
            </a:r>
            <a:r>
              <a:rPr lang="ru-RU" sz="3650" b="1" dirty="0" err="1">
                <a:solidFill>
                  <a:srgbClr val="FFFFFF"/>
                </a:solidFill>
                <a:latin typeface="Roboto Condensed Bold"/>
                <a:ea typeface="Roboto Condensed Bold"/>
                <a:cs typeface="Roboto Condensed Bold"/>
                <a:sym typeface="Roboto Condensed Bold"/>
              </a:rPr>
              <a:t>або</a:t>
            </a:r>
            <a:r>
              <a:rPr lang="ru-RU" sz="3650" b="1" dirty="0">
                <a:solidFill>
                  <a:srgbClr val="FFFFFF"/>
                </a:solidFill>
                <a:latin typeface="Roboto Condensed Bold"/>
                <a:ea typeface="Roboto Condensed Bold"/>
                <a:cs typeface="Roboto Condensed Bold"/>
                <a:sym typeface="Roboto Condensed Bold"/>
              </a:rPr>
              <a:t> </a:t>
            </a:r>
            <a:r>
              <a:rPr lang="ru-RU" sz="3650" b="1" dirty="0" err="1">
                <a:solidFill>
                  <a:srgbClr val="FFFFFF"/>
                </a:solidFill>
                <a:latin typeface="Roboto Condensed Bold"/>
                <a:ea typeface="Roboto Condensed Bold"/>
                <a:cs typeface="Roboto Condensed Bold"/>
                <a:sym typeface="Roboto Condensed Bold"/>
              </a:rPr>
              <a:t>вводяться</a:t>
            </a:r>
            <a:r>
              <a:rPr lang="ru-RU" sz="3650" b="1" dirty="0">
                <a:solidFill>
                  <a:srgbClr val="FFFFFF"/>
                </a:solidFill>
                <a:latin typeface="Roboto Condensed Bold"/>
                <a:ea typeface="Roboto Condensed Bold"/>
                <a:cs typeface="Roboto Condensed Bold"/>
                <a:sym typeface="Roboto Condensed Bold"/>
              </a:rPr>
              <a:t> </a:t>
            </a:r>
            <a:r>
              <a:rPr lang="ru-RU" sz="3650" b="1" dirty="0" err="1">
                <a:solidFill>
                  <a:srgbClr val="FFFFFF"/>
                </a:solidFill>
                <a:latin typeface="Roboto Condensed Bold"/>
                <a:ea typeface="Roboto Condensed Bold"/>
                <a:cs typeface="Roboto Condensed Bold"/>
                <a:sym typeface="Roboto Condensed Bold"/>
              </a:rPr>
              <a:t>продукти</a:t>
            </a:r>
            <a:r>
              <a:rPr lang="ru-RU" sz="3650" b="1" dirty="0">
                <a:solidFill>
                  <a:srgbClr val="FFFFFF"/>
                </a:solidFill>
                <a:latin typeface="Roboto Condensed Bold"/>
                <a:ea typeface="Roboto Condensed Bold"/>
                <a:cs typeface="Roboto Condensed Bold"/>
                <a:sym typeface="Roboto Condensed Bold"/>
              </a:rPr>
              <a:t> ДКП?</a:t>
            </a:r>
            <a:endParaRPr lang="en-US" sz="3650" b="1">
              <a:solidFill>
                <a:srgbClr val="FFFFFF"/>
              </a:solidFill>
              <a:latin typeface="Roboto Condensed Bold"/>
              <a:ea typeface="Roboto Condensed Bold"/>
              <a:cs typeface="Roboto Condensed Bold"/>
            </a:endParaRPr>
          </a:p>
        </p:txBody>
      </p:sp>
      <p:sp>
        <p:nvSpPr>
          <p:cNvPr id="4" name="TextBox 4"/>
          <p:cNvSpPr txBox="1"/>
          <p:nvPr/>
        </p:nvSpPr>
        <p:spPr>
          <a:xfrm>
            <a:off x="685800" y="3671025"/>
            <a:ext cx="10207154" cy="918649"/>
          </a:xfrm>
          <a:prstGeom prst="rect">
            <a:avLst/>
          </a:prstGeom>
        </p:spPr>
        <p:txBody>
          <a:bodyPr lIns="0" tIns="0" rIns="0" bIns="0" rtlCol="0" anchor="t">
            <a:spAutoFit/>
          </a:bodyPr>
          <a:lstStyle/>
          <a:p>
            <a:pPr defTabSz="609630">
              <a:lnSpc>
                <a:spcPts val="3734"/>
              </a:lnSpc>
              <a:spcBef>
                <a:spcPct val="0"/>
              </a:spcBef>
            </a:pPr>
            <a:r>
              <a:rPr lang="ru-RU" sz="2650" dirty="0" err="1">
                <a:solidFill>
                  <a:srgbClr val="FFFFFF"/>
                </a:solidFill>
                <a:latin typeface="Open Sans"/>
                <a:ea typeface="Open Sans"/>
                <a:cs typeface="Open Sans"/>
                <a:sym typeface="Open Sans"/>
              </a:rPr>
              <a:t>Кожен</a:t>
            </a:r>
            <a:r>
              <a:rPr lang="ru-RU" sz="2650" dirty="0">
                <a:solidFill>
                  <a:srgbClr val="FFFFFF"/>
                </a:solidFill>
                <a:latin typeface="Open Sans"/>
                <a:ea typeface="Open Sans"/>
                <a:cs typeface="Open Sans"/>
                <a:sym typeface="Open Sans"/>
              </a:rPr>
              <a:t> продукт ДКП </a:t>
            </a:r>
            <a:r>
              <a:rPr lang="ru-RU" sz="2650" dirty="0" err="1">
                <a:solidFill>
                  <a:srgbClr val="FFFFFF"/>
                </a:solidFill>
                <a:latin typeface="Open Sans"/>
                <a:ea typeface="Open Sans"/>
                <a:cs typeface="Open Sans"/>
                <a:sym typeface="Open Sans"/>
              </a:rPr>
              <a:t>використовується</a:t>
            </a:r>
            <a:r>
              <a:rPr lang="ru-RU" sz="2650" dirty="0">
                <a:solidFill>
                  <a:srgbClr val="FFFFFF"/>
                </a:solidFill>
                <a:latin typeface="Open Sans"/>
                <a:ea typeface="Open Sans"/>
                <a:cs typeface="Open Sans"/>
                <a:sym typeface="Open Sans"/>
              </a:rPr>
              <a:t> </a:t>
            </a:r>
            <a:r>
              <a:rPr lang="ru-RU" sz="2650" dirty="0" err="1">
                <a:solidFill>
                  <a:srgbClr val="FFFFFF"/>
                </a:solidFill>
                <a:latin typeface="Open Sans"/>
                <a:ea typeface="Open Sans"/>
                <a:cs typeface="Open Sans"/>
                <a:sym typeface="Open Sans"/>
              </a:rPr>
              <a:t>або</a:t>
            </a:r>
            <a:r>
              <a:rPr lang="ru-RU" sz="2650" dirty="0">
                <a:solidFill>
                  <a:srgbClr val="FFFFFF"/>
                </a:solidFill>
                <a:latin typeface="Open Sans"/>
                <a:ea typeface="Open Sans"/>
                <a:cs typeface="Open Sans"/>
                <a:sym typeface="Open Sans"/>
              </a:rPr>
              <a:t> вводиться </a:t>
            </a:r>
            <a:r>
              <a:rPr lang="ru-RU" sz="2650" dirty="0" err="1">
                <a:solidFill>
                  <a:srgbClr val="FFFFFF"/>
                </a:solidFill>
                <a:latin typeface="Open Sans"/>
                <a:ea typeface="Open Sans"/>
                <a:cs typeface="Open Sans"/>
                <a:sym typeface="Open Sans"/>
              </a:rPr>
              <a:t>по-різному</a:t>
            </a:r>
            <a:r>
              <a:rPr lang="ru-RU" sz="2650" dirty="0">
                <a:solidFill>
                  <a:srgbClr val="FFFFFF"/>
                </a:solidFill>
                <a:latin typeface="Open Sans"/>
                <a:ea typeface="Open Sans"/>
                <a:cs typeface="Open Sans"/>
                <a:sym typeface="Open Sans"/>
              </a:rPr>
              <a:t>, як описано </a:t>
            </a:r>
            <a:r>
              <a:rPr lang="ru-RU" sz="2650" dirty="0" err="1">
                <a:solidFill>
                  <a:srgbClr val="FFFFFF"/>
                </a:solidFill>
                <a:latin typeface="Open Sans"/>
                <a:ea typeface="Open Sans"/>
                <a:cs typeface="Open Sans"/>
                <a:sym typeface="Open Sans"/>
              </a:rPr>
              <a:t>далі</a:t>
            </a:r>
            <a:r>
              <a:rPr lang="ru-RU" sz="2650" dirty="0">
                <a:solidFill>
                  <a:srgbClr val="FFFFFF"/>
                </a:solidFill>
                <a:latin typeface="Open Sans"/>
                <a:ea typeface="Open Sans"/>
                <a:cs typeface="Open Sans"/>
                <a:sym typeface="Open Sans"/>
              </a:rPr>
              <a:t>.</a:t>
            </a:r>
            <a:endParaRPr lang="en-US" sz="2650" dirty="0">
              <a:solidFill>
                <a:srgbClr val="FFFFFF"/>
              </a:solidFill>
              <a:latin typeface="Open Sans"/>
              <a:ea typeface="Open Sans"/>
              <a:cs typeface="Open Sans"/>
              <a:sym typeface="Open Sans"/>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63813" y="284237"/>
            <a:ext cx="1766129" cy="1682237"/>
            <a:chOff x="527625" y="568474"/>
            <a:chExt cx="3532257" cy="3364474"/>
          </a:xfrm>
        </p:grpSpPr>
        <p:sp>
          <p:nvSpPr>
            <p:cNvPr id="3" name="Freeform 3"/>
            <p:cNvSpPr/>
            <p:nvPr/>
          </p:nvSpPr>
          <p:spPr>
            <a:xfrm rot="-1423675">
              <a:off x="527625" y="568474"/>
              <a:ext cx="3532257" cy="3364474"/>
            </a:xfrm>
            <a:custGeom>
              <a:avLst/>
              <a:gdLst/>
              <a:ahLst/>
              <a:cxnLst/>
              <a:rect l="l" t="t" r="r" b="b"/>
              <a:pathLst>
                <a:path w="3532257" h="3364474">
                  <a:moveTo>
                    <a:pt x="0" y="0"/>
                  </a:moveTo>
                  <a:lnTo>
                    <a:pt x="3532257" y="0"/>
                  </a:lnTo>
                  <a:lnTo>
                    <a:pt x="3532257" y="3364474"/>
                  </a:lnTo>
                  <a:lnTo>
                    <a:pt x="0" y="336447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rot="-10800000">
              <a:off x="1118309" y="964523"/>
              <a:ext cx="2350888" cy="2368653"/>
            </a:xfrm>
            <a:custGeom>
              <a:avLst/>
              <a:gdLst/>
              <a:ahLst/>
              <a:cxnLst/>
              <a:rect l="l" t="t" r="r" b="b"/>
              <a:pathLst>
                <a:path w="2350888" h="2368653">
                  <a:moveTo>
                    <a:pt x="0" y="0"/>
                  </a:moveTo>
                  <a:lnTo>
                    <a:pt x="2350889" y="0"/>
                  </a:lnTo>
                  <a:lnTo>
                    <a:pt x="2350889" y="2368653"/>
                  </a:lnTo>
                  <a:lnTo>
                    <a:pt x="0" y="2368653"/>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sp>
          <p:nvSpPr>
            <p:cNvPr id="5" name="TextBox 5"/>
            <p:cNvSpPr txBox="1"/>
            <p:nvPr/>
          </p:nvSpPr>
          <p:spPr>
            <a:xfrm>
              <a:off x="2050125" y="1772746"/>
              <a:ext cx="745822" cy="281744"/>
            </a:xfrm>
            <a:prstGeom prst="rect">
              <a:avLst/>
            </a:prstGeom>
          </p:spPr>
          <p:txBody>
            <a:bodyPr lIns="0" tIns="0" rIns="0" bIns="0" rtlCol="0" anchor="t">
              <a:spAutoFit/>
            </a:bodyPr>
            <a:lstStyle/>
            <a:p>
              <a:pPr algn="ctr" defTabSz="609630">
                <a:lnSpc>
                  <a:spcPts val="1221"/>
                </a:lnSpc>
              </a:pPr>
              <a:r>
                <a:rPr lang="uk" sz="872">
                  <a:solidFill>
                    <a:srgbClr val="A93291"/>
                  </a:solidFill>
                  <a:latin typeface="Aloja"/>
                  <a:ea typeface="Aloja"/>
                  <a:cs typeface="Aloja"/>
                  <a:sym typeface="Aloja"/>
                </a:rPr>
                <a:t>С</a:t>
              </a:r>
            </a:p>
          </p:txBody>
        </p:sp>
      </p:grpSp>
      <p:sp>
        <p:nvSpPr>
          <p:cNvPr id="6" name="Freeform 6"/>
          <p:cNvSpPr/>
          <p:nvPr/>
        </p:nvSpPr>
        <p:spPr>
          <a:xfrm>
            <a:off x="685800" y="2664229"/>
            <a:ext cx="4597047" cy="3507971"/>
          </a:xfrm>
          <a:custGeom>
            <a:avLst/>
            <a:gdLst/>
            <a:ahLst/>
            <a:cxnLst/>
            <a:rect l="l" t="t" r="r" b="b"/>
            <a:pathLst>
              <a:path w="6895570" h="5261956">
                <a:moveTo>
                  <a:pt x="0" y="0"/>
                </a:moveTo>
                <a:lnTo>
                  <a:pt x="6895570" y="0"/>
                </a:lnTo>
                <a:lnTo>
                  <a:pt x="6895570" y="5261956"/>
                </a:lnTo>
                <a:lnTo>
                  <a:pt x="0" y="5261956"/>
                </a:lnTo>
                <a:lnTo>
                  <a:pt x="0" y="0"/>
                </a:lnTo>
                <a:close/>
              </a:path>
            </a:pathLst>
          </a:custGeom>
          <a:blipFill>
            <a:blip r:embed="rId6"/>
            <a:stretch>
              <a:fillRect/>
            </a:stretch>
          </a:blipFill>
        </p:spPr>
      </p:sp>
      <p:sp>
        <p:nvSpPr>
          <p:cNvPr id="7" name="TextBox 7"/>
          <p:cNvSpPr txBox="1"/>
          <p:nvPr/>
        </p:nvSpPr>
        <p:spPr>
          <a:xfrm>
            <a:off x="2543596" y="584914"/>
            <a:ext cx="8633501" cy="436017"/>
          </a:xfrm>
          <a:prstGeom prst="rect">
            <a:avLst/>
          </a:prstGeom>
        </p:spPr>
        <p:txBody>
          <a:bodyPr lIns="0" tIns="0" rIns="0" bIns="0" rtlCol="0" anchor="t">
            <a:spAutoFit/>
          </a:bodyPr>
          <a:lstStyle/>
          <a:p>
            <a:pPr defTabSz="609630">
              <a:lnSpc>
                <a:spcPts val="3435"/>
              </a:lnSpc>
            </a:pPr>
            <a:r>
              <a:rPr lang="uk-UA" sz="3734" b="1" dirty="0">
                <a:solidFill>
                  <a:srgbClr val="A93291"/>
                </a:solidFill>
                <a:latin typeface="Roboto Condensed Bold"/>
                <a:ea typeface="Roboto Condensed Bold"/>
                <a:cs typeface="Roboto Condensed Bold"/>
                <a:sym typeface="Roboto Condensed Bold"/>
              </a:rPr>
              <a:t>Застосування</a:t>
            </a:r>
            <a:r>
              <a:rPr lang="uk" sz="3734" b="1" dirty="0">
                <a:solidFill>
                  <a:srgbClr val="A93291"/>
                </a:solidFill>
                <a:latin typeface="Roboto Condensed Bold"/>
                <a:ea typeface="Roboto Condensed Bold"/>
                <a:cs typeface="Roboto Condensed Bold"/>
                <a:sym typeface="Roboto Condensed Bold"/>
              </a:rPr>
              <a:t> CAB-LA</a:t>
            </a:r>
          </a:p>
        </p:txBody>
      </p:sp>
      <p:sp>
        <p:nvSpPr>
          <p:cNvPr id="8" name="TextBox 8"/>
          <p:cNvSpPr txBox="1"/>
          <p:nvPr/>
        </p:nvSpPr>
        <p:spPr>
          <a:xfrm>
            <a:off x="2922009" y="1602588"/>
            <a:ext cx="7347188" cy="1260410"/>
          </a:xfrm>
          <a:prstGeom prst="rect">
            <a:avLst/>
          </a:prstGeom>
        </p:spPr>
        <p:txBody>
          <a:bodyPr lIns="0" tIns="0" rIns="0" bIns="0" rtlCol="0" anchor="t">
            <a:spAutoFit/>
          </a:bodyPr>
          <a:lstStyle/>
          <a:p>
            <a:pPr algn="ctr" defTabSz="609630">
              <a:lnSpc>
                <a:spcPts val="5227"/>
              </a:lnSpc>
              <a:spcBef>
                <a:spcPct val="0"/>
              </a:spcBef>
            </a:pPr>
            <a:r>
              <a:rPr lang="uk" sz="3200" b="1" dirty="0">
                <a:solidFill>
                  <a:srgbClr val="000000"/>
                </a:solidFill>
                <a:latin typeface="Roboto Condensed Bold"/>
                <a:ea typeface="Roboto Condensed Bold"/>
                <a:cs typeface="Roboto Condensed Bold"/>
                <a:sym typeface="Roboto Condensed Bold"/>
              </a:rPr>
              <a:t>Крок 3: Підготовка CAB-LA до ін'єкції</a:t>
            </a:r>
          </a:p>
        </p:txBody>
      </p:sp>
      <p:sp>
        <p:nvSpPr>
          <p:cNvPr id="9" name="TextBox 9"/>
          <p:cNvSpPr txBox="1"/>
          <p:nvPr/>
        </p:nvSpPr>
        <p:spPr>
          <a:xfrm>
            <a:off x="6715381" y="3056616"/>
            <a:ext cx="4461717" cy="2338910"/>
          </a:xfrm>
          <a:prstGeom prst="rect">
            <a:avLst/>
          </a:prstGeom>
        </p:spPr>
        <p:txBody>
          <a:bodyPr lIns="0" tIns="0" rIns="0" bIns="0" rtlCol="0" anchor="t">
            <a:spAutoFit/>
          </a:bodyPr>
          <a:lstStyle/>
          <a:p>
            <a:pPr defTabSz="609630">
              <a:lnSpc>
                <a:spcPts val="2635"/>
              </a:lnSpc>
            </a:pPr>
            <a:r>
              <a:rPr lang="uk" sz="2667" dirty="0">
                <a:solidFill>
                  <a:srgbClr val="000000"/>
                </a:solidFill>
                <a:latin typeface="Open Sans"/>
                <a:ea typeface="Open Sans"/>
                <a:cs typeface="Open Sans"/>
                <a:sym typeface="Open Sans"/>
              </a:rPr>
              <a:t>Енергійно струшуйте флакон протягом 10 секунд для забезпечення однорідного утворення суспензії та дайте бульбашкам зникнути після цього.</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63813" y="284237"/>
            <a:ext cx="1766129" cy="1682237"/>
            <a:chOff x="527625" y="568474"/>
            <a:chExt cx="3532257" cy="3364474"/>
          </a:xfrm>
        </p:grpSpPr>
        <p:sp>
          <p:nvSpPr>
            <p:cNvPr id="3" name="Freeform 3"/>
            <p:cNvSpPr/>
            <p:nvPr/>
          </p:nvSpPr>
          <p:spPr>
            <a:xfrm rot="-1423675">
              <a:off x="527625" y="568474"/>
              <a:ext cx="3532257" cy="3364474"/>
            </a:xfrm>
            <a:custGeom>
              <a:avLst/>
              <a:gdLst/>
              <a:ahLst/>
              <a:cxnLst/>
              <a:rect l="l" t="t" r="r" b="b"/>
              <a:pathLst>
                <a:path w="3532257" h="3364474">
                  <a:moveTo>
                    <a:pt x="0" y="0"/>
                  </a:moveTo>
                  <a:lnTo>
                    <a:pt x="3532257" y="0"/>
                  </a:lnTo>
                  <a:lnTo>
                    <a:pt x="3532257" y="3364474"/>
                  </a:lnTo>
                  <a:lnTo>
                    <a:pt x="0" y="336447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rot="-10800000">
              <a:off x="1118309" y="964523"/>
              <a:ext cx="2350888" cy="2368653"/>
            </a:xfrm>
            <a:custGeom>
              <a:avLst/>
              <a:gdLst/>
              <a:ahLst/>
              <a:cxnLst/>
              <a:rect l="l" t="t" r="r" b="b"/>
              <a:pathLst>
                <a:path w="2350888" h="2368653">
                  <a:moveTo>
                    <a:pt x="0" y="0"/>
                  </a:moveTo>
                  <a:lnTo>
                    <a:pt x="2350889" y="0"/>
                  </a:lnTo>
                  <a:lnTo>
                    <a:pt x="2350889" y="2368653"/>
                  </a:lnTo>
                  <a:lnTo>
                    <a:pt x="0" y="2368653"/>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sp>
          <p:nvSpPr>
            <p:cNvPr id="5" name="TextBox 5"/>
            <p:cNvSpPr txBox="1"/>
            <p:nvPr/>
          </p:nvSpPr>
          <p:spPr>
            <a:xfrm>
              <a:off x="2050125" y="1772746"/>
              <a:ext cx="745822" cy="281744"/>
            </a:xfrm>
            <a:prstGeom prst="rect">
              <a:avLst/>
            </a:prstGeom>
          </p:spPr>
          <p:txBody>
            <a:bodyPr lIns="0" tIns="0" rIns="0" bIns="0" rtlCol="0" anchor="t">
              <a:spAutoFit/>
            </a:bodyPr>
            <a:lstStyle/>
            <a:p>
              <a:pPr algn="ctr" defTabSz="609630">
                <a:lnSpc>
                  <a:spcPts val="1221"/>
                </a:lnSpc>
              </a:pPr>
              <a:r>
                <a:rPr lang="uk" sz="872">
                  <a:solidFill>
                    <a:srgbClr val="A93291"/>
                  </a:solidFill>
                  <a:latin typeface="Aloja"/>
                  <a:ea typeface="Aloja"/>
                  <a:cs typeface="Aloja"/>
                  <a:sym typeface="Aloja"/>
                </a:rPr>
                <a:t>С</a:t>
              </a:r>
            </a:p>
          </p:txBody>
        </p:sp>
      </p:grpSp>
      <p:sp>
        <p:nvSpPr>
          <p:cNvPr id="6" name="Freeform 6"/>
          <p:cNvSpPr/>
          <p:nvPr/>
        </p:nvSpPr>
        <p:spPr>
          <a:xfrm>
            <a:off x="5147517" y="2530112"/>
            <a:ext cx="6574625" cy="3263549"/>
          </a:xfrm>
          <a:custGeom>
            <a:avLst/>
            <a:gdLst/>
            <a:ahLst/>
            <a:cxnLst/>
            <a:rect l="l" t="t" r="r" b="b"/>
            <a:pathLst>
              <a:path w="9861938" h="4895323">
                <a:moveTo>
                  <a:pt x="0" y="0"/>
                </a:moveTo>
                <a:lnTo>
                  <a:pt x="9861938" y="0"/>
                </a:lnTo>
                <a:lnTo>
                  <a:pt x="9861938" y="4895323"/>
                </a:lnTo>
                <a:lnTo>
                  <a:pt x="0" y="4895323"/>
                </a:lnTo>
                <a:lnTo>
                  <a:pt x="0" y="0"/>
                </a:lnTo>
                <a:close/>
              </a:path>
            </a:pathLst>
          </a:custGeom>
          <a:blipFill>
            <a:blip r:embed="rId6"/>
            <a:stretch>
              <a:fillRect/>
            </a:stretch>
          </a:blipFill>
        </p:spPr>
      </p:sp>
      <p:sp>
        <p:nvSpPr>
          <p:cNvPr id="7" name="TextBox 7"/>
          <p:cNvSpPr txBox="1"/>
          <p:nvPr/>
        </p:nvSpPr>
        <p:spPr>
          <a:xfrm>
            <a:off x="2533436" y="611225"/>
            <a:ext cx="8633501" cy="436017"/>
          </a:xfrm>
          <a:prstGeom prst="rect">
            <a:avLst/>
          </a:prstGeom>
        </p:spPr>
        <p:txBody>
          <a:bodyPr lIns="0" tIns="0" rIns="0" bIns="0" rtlCol="0" anchor="t">
            <a:spAutoFit/>
          </a:bodyPr>
          <a:lstStyle/>
          <a:p>
            <a:pPr defTabSz="609630">
              <a:lnSpc>
                <a:spcPts val="3435"/>
              </a:lnSpc>
            </a:pPr>
            <a:r>
              <a:rPr lang="uk-UA" sz="3734" b="1" dirty="0">
                <a:solidFill>
                  <a:srgbClr val="A93291"/>
                </a:solidFill>
                <a:latin typeface="Roboto Condensed Bold"/>
                <a:ea typeface="Roboto Condensed Bold"/>
                <a:cs typeface="Roboto Condensed Bold"/>
                <a:sym typeface="Roboto Condensed Bold"/>
              </a:rPr>
              <a:t>Застосування</a:t>
            </a:r>
            <a:r>
              <a:rPr lang="uk" sz="3734" b="1" dirty="0">
                <a:solidFill>
                  <a:srgbClr val="A93291"/>
                </a:solidFill>
                <a:latin typeface="Roboto Condensed Bold"/>
                <a:ea typeface="Roboto Condensed Bold"/>
                <a:cs typeface="Roboto Condensed Bold"/>
                <a:sym typeface="Roboto Condensed Bold"/>
              </a:rPr>
              <a:t> CAB-LA</a:t>
            </a:r>
          </a:p>
        </p:txBody>
      </p:sp>
      <p:sp>
        <p:nvSpPr>
          <p:cNvPr id="8" name="TextBox 8"/>
          <p:cNvSpPr txBox="1"/>
          <p:nvPr/>
        </p:nvSpPr>
        <p:spPr>
          <a:xfrm>
            <a:off x="2922009" y="1602588"/>
            <a:ext cx="7347188" cy="1260410"/>
          </a:xfrm>
          <a:prstGeom prst="rect">
            <a:avLst/>
          </a:prstGeom>
        </p:spPr>
        <p:txBody>
          <a:bodyPr lIns="0" tIns="0" rIns="0" bIns="0" rtlCol="0" anchor="t">
            <a:spAutoFit/>
          </a:bodyPr>
          <a:lstStyle/>
          <a:p>
            <a:pPr algn="ctr" defTabSz="609630">
              <a:lnSpc>
                <a:spcPts val="5227"/>
              </a:lnSpc>
              <a:spcBef>
                <a:spcPct val="0"/>
              </a:spcBef>
            </a:pPr>
            <a:r>
              <a:rPr lang="uk" sz="3200" b="1" dirty="0">
                <a:solidFill>
                  <a:srgbClr val="000000"/>
                </a:solidFill>
                <a:latin typeface="Roboto Condensed Bold"/>
                <a:ea typeface="Roboto Condensed Bold"/>
                <a:cs typeface="Roboto Condensed Bold"/>
                <a:sym typeface="Roboto Condensed Bold"/>
              </a:rPr>
              <a:t>Крок 4: Підготовка CAB-LA до ін'єкції</a:t>
            </a:r>
          </a:p>
        </p:txBody>
      </p:sp>
      <p:sp>
        <p:nvSpPr>
          <p:cNvPr id="9" name="TextBox 9"/>
          <p:cNvSpPr txBox="1"/>
          <p:nvPr/>
        </p:nvSpPr>
        <p:spPr>
          <a:xfrm>
            <a:off x="534409" y="3203521"/>
            <a:ext cx="3681991" cy="1338636"/>
          </a:xfrm>
          <a:prstGeom prst="rect">
            <a:avLst/>
          </a:prstGeom>
        </p:spPr>
        <p:txBody>
          <a:bodyPr wrap="square" lIns="0" tIns="0" rIns="0" bIns="0" rtlCol="0" anchor="t">
            <a:spAutoFit/>
          </a:bodyPr>
          <a:lstStyle/>
          <a:p>
            <a:pPr defTabSz="609630">
              <a:lnSpc>
                <a:spcPts val="2635"/>
              </a:lnSpc>
            </a:pPr>
            <a:r>
              <a:rPr lang="uk" sz="2667" dirty="0">
                <a:solidFill>
                  <a:srgbClr val="000000"/>
                </a:solidFill>
                <a:latin typeface="Open Sans"/>
                <a:ea typeface="Open Sans"/>
                <a:cs typeface="Open Sans"/>
                <a:sym typeface="Open Sans"/>
              </a:rPr>
              <a:t>Зігрійте флакон теплом рук, якщо він охолонув, наприклад, після охолодження.</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63813" y="284237"/>
            <a:ext cx="1766129" cy="1682237"/>
            <a:chOff x="527625" y="568474"/>
            <a:chExt cx="3532257" cy="3364474"/>
          </a:xfrm>
        </p:grpSpPr>
        <p:sp>
          <p:nvSpPr>
            <p:cNvPr id="3" name="Freeform 3"/>
            <p:cNvSpPr/>
            <p:nvPr/>
          </p:nvSpPr>
          <p:spPr>
            <a:xfrm rot="-1423675">
              <a:off x="527625" y="568474"/>
              <a:ext cx="3532257" cy="3364474"/>
            </a:xfrm>
            <a:custGeom>
              <a:avLst/>
              <a:gdLst/>
              <a:ahLst/>
              <a:cxnLst/>
              <a:rect l="l" t="t" r="r" b="b"/>
              <a:pathLst>
                <a:path w="3532257" h="3364474">
                  <a:moveTo>
                    <a:pt x="0" y="0"/>
                  </a:moveTo>
                  <a:lnTo>
                    <a:pt x="3532257" y="0"/>
                  </a:lnTo>
                  <a:lnTo>
                    <a:pt x="3532257" y="3364474"/>
                  </a:lnTo>
                  <a:lnTo>
                    <a:pt x="0" y="336447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rot="-10800000">
              <a:off x="1118309" y="964523"/>
              <a:ext cx="2350888" cy="2368653"/>
            </a:xfrm>
            <a:custGeom>
              <a:avLst/>
              <a:gdLst/>
              <a:ahLst/>
              <a:cxnLst/>
              <a:rect l="l" t="t" r="r" b="b"/>
              <a:pathLst>
                <a:path w="2350888" h="2368653">
                  <a:moveTo>
                    <a:pt x="0" y="0"/>
                  </a:moveTo>
                  <a:lnTo>
                    <a:pt x="2350889" y="0"/>
                  </a:lnTo>
                  <a:lnTo>
                    <a:pt x="2350889" y="2368653"/>
                  </a:lnTo>
                  <a:lnTo>
                    <a:pt x="0" y="2368653"/>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sp>
          <p:nvSpPr>
            <p:cNvPr id="5" name="TextBox 5"/>
            <p:cNvSpPr txBox="1"/>
            <p:nvPr/>
          </p:nvSpPr>
          <p:spPr>
            <a:xfrm>
              <a:off x="2050125" y="1772746"/>
              <a:ext cx="745822" cy="281744"/>
            </a:xfrm>
            <a:prstGeom prst="rect">
              <a:avLst/>
            </a:prstGeom>
          </p:spPr>
          <p:txBody>
            <a:bodyPr lIns="0" tIns="0" rIns="0" bIns="0" rtlCol="0" anchor="t">
              <a:spAutoFit/>
            </a:bodyPr>
            <a:lstStyle/>
            <a:p>
              <a:pPr algn="ctr" defTabSz="609630">
                <a:lnSpc>
                  <a:spcPts val="1221"/>
                </a:lnSpc>
              </a:pPr>
              <a:r>
                <a:rPr lang="uk" sz="872">
                  <a:solidFill>
                    <a:srgbClr val="A93291"/>
                  </a:solidFill>
                  <a:latin typeface="Aloja"/>
                  <a:ea typeface="Aloja"/>
                  <a:cs typeface="Aloja"/>
                  <a:sym typeface="Aloja"/>
                </a:rPr>
                <a:t>С</a:t>
              </a:r>
            </a:p>
          </p:txBody>
        </p:sp>
      </p:grpSp>
      <p:sp>
        <p:nvSpPr>
          <p:cNvPr id="6" name="Freeform 6"/>
          <p:cNvSpPr/>
          <p:nvPr/>
        </p:nvSpPr>
        <p:spPr>
          <a:xfrm>
            <a:off x="562726" y="2976014"/>
            <a:ext cx="5533274" cy="3404049"/>
          </a:xfrm>
          <a:custGeom>
            <a:avLst/>
            <a:gdLst/>
            <a:ahLst/>
            <a:cxnLst/>
            <a:rect l="l" t="t" r="r" b="b"/>
            <a:pathLst>
              <a:path w="8299911" h="5106073">
                <a:moveTo>
                  <a:pt x="0" y="0"/>
                </a:moveTo>
                <a:lnTo>
                  <a:pt x="8299911" y="0"/>
                </a:lnTo>
                <a:lnTo>
                  <a:pt x="8299911" y="5106073"/>
                </a:lnTo>
                <a:lnTo>
                  <a:pt x="0" y="5106073"/>
                </a:lnTo>
                <a:lnTo>
                  <a:pt x="0" y="0"/>
                </a:lnTo>
                <a:close/>
              </a:path>
            </a:pathLst>
          </a:custGeom>
          <a:blipFill>
            <a:blip r:embed="rId6"/>
            <a:stretch>
              <a:fillRect/>
            </a:stretch>
          </a:blipFill>
        </p:spPr>
      </p:sp>
      <p:sp>
        <p:nvSpPr>
          <p:cNvPr id="7" name="TextBox 7"/>
          <p:cNvSpPr txBox="1"/>
          <p:nvPr/>
        </p:nvSpPr>
        <p:spPr>
          <a:xfrm>
            <a:off x="2573236" y="931977"/>
            <a:ext cx="8633501" cy="436017"/>
          </a:xfrm>
          <a:prstGeom prst="rect">
            <a:avLst/>
          </a:prstGeom>
        </p:spPr>
        <p:txBody>
          <a:bodyPr lIns="0" tIns="0" rIns="0" bIns="0" rtlCol="0" anchor="t">
            <a:spAutoFit/>
          </a:bodyPr>
          <a:lstStyle/>
          <a:p>
            <a:pPr defTabSz="609630">
              <a:lnSpc>
                <a:spcPts val="3435"/>
              </a:lnSpc>
            </a:pPr>
            <a:r>
              <a:rPr lang="uk-UA" sz="3734" b="1" dirty="0">
                <a:solidFill>
                  <a:srgbClr val="A93291"/>
                </a:solidFill>
                <a:latin typeface="Roboto Condensed Bold"/>
                <a:ea typeface="Roboto Condensed Bold"/>
                <a:cs typeface="Roboto Condensed Bold"/>
                <a:sym typeface="Roboto Condensed Bold"/>
              </a:rPr>
              <a:t>Застосування</a:t>
            </a:r>
            <a:r>
              <a:rPr lang="uk" sz="3734" b="1" dirty="0">
                <a:solidFill>
                  <a:srgbClr val="A93291"/>
                </a:solidFill>
                <a:latin typeface="Roboto Condensed Bold"/>
                <a:ea typeface="Roboto Condensed Bold"/>
                <a:cs typeface="Roboto Condensed Bold"/>
                <a:sym typeface="Roboto Condensed Bold"/>
              </a:rPr>
              <a:t> CAB-LA</a:t>
            </a:r>
          </a:p>
        </p:txBody>
      </p:sp>
      <p:sp>
        <p:nvSpPr>
          <p:cNvPr id="8" name="TextBox 8"/>
          <p:cNvSpPr txBox="1"/>
          <p:nvPr/>
        </p:nvSpPr>
        <p:spPr>
          <a:xfrm>
            <a:off x="2922009" y="1602588"/>
            <a:ext cx="7347188" cy="1260410"/>
          </a:xfrm>
          <a:prstGeom prst="rect">
            <a:avLst/>
          </a:prstGeom>
        </p:spPr>
        <p:txBody>
          <a:bodyPr lIns="0" tIns="0" rIns="0" bIns="0" rtlCol="0" anchor="t">
            <a:spAutoFit/>
          </a:bodyPr>
          <a:lstStyle/>
          <a:p>
            <a:pPr algn="ctr" defTabSz="609630">
              <a:lnSpc>
                <a:spcPts val="5227"/>
              </a:lnSpc>
              <a:spcBef>
                <a:spcPct val="0"/>
              </a:spcBef>
            </a:pPr>
            <a:r>
              <a:rPr lang="uk" sz="3200" b="1" dirty="0">
                <a:solidFill>
                  <a:srgbClr val="000000"/>
                </a:solidFill>
                <a:latin typeface="Roboto Condensed Bold"/>
                <a:ea typeface="Roboto Condensed Bold"/>
                <a:cs typeface="Roboto Condensed Bold"/>
                <a:sym typeface="Roboto Condensed Bold"/>
              </a:rPr>
              <a:t>Крок 5: Підготовка CAB-LA до ін'єкції</a:t>
            </a:r>
          </a:p>
        </p:txBody>
      </p:sp>
      <p:sp>
        <p:nvSpPr>
          <p:cNvPr id="9" name="TextBox 9"/>
          <p:cNvSpPr txBox="1"/>
          <p:nvPr/>
        </p:nvSpPr>
        <p:spPr>
          <a:xfrm>
            <a:off x="6745020" y="3553475"/>
            <a:ext cx="4461717" cy="1005212"/>
          </a:xfrm>
          <a:prstGeom prst="rect">
            <a:avLst/>
          </a:prstGeom>
        </p:spPr>
        <p:txBody>
          <a:bodyPr lIns="0" tIns="0" rIns="0" bIns="0" rtlCol="0" anchor="t">
            <a:spAutoFit/>
          </a:bodyPr>
          <a:lstStyle/>
          <a:p>
            <a:pPr defTabSz="609630">
              <a:lnSpc>
                <a:spcPts val="2635"/>
              </a:lnSpc>
            </a:pPr>
            <a:r>
              <a:rPr lang="uk" sz="2667" dirty="0">
                <a:solidFill>
                  <a:srgbClr val="000000"/>
                </a:solidFill>
                <a:latin typeface="Open Sans"/>
                <a:ea typeface="Open Sans"/>
                <a:cs typeface="Open Sans"/>
                <a:sym typeface="Open Sans"/>
              </a:rPr>
              <a:t>Введіть 1 мл повітря у флакон, потім витягніть всю рідину з флакона</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63813" y="284237"/>
            <a:ext cx="1766129" cy="1682237"/>
            <a:chOff x="527625" y="568474"/>
            <a:chExt cx="3532257" cy="3364474"/>
          </a:xfrm>
        </p:grpSpPr>
        <p:sp>
          <p:nvSpPr>
            <p:cNvPr id="3" name="Freeform 3"/>
            <p:cNvSpPr/>
            <p:nvPr/>
          </p:nvSpPr>
          <p:spPr>
            <a:xfrm rot="-1423675">
              <a:off x="527625" y="568474"/>
              <a:ext cx="3532257" cy="3364474"/>
            </a:xfrm>
            <a:custGeom>
              <a:avLst/>
              <a:gdLst/>
              <a:ahLst/>
              <a:cxnLst/>
              <a:rect l="l" t="t" r="r" b="b"/>
              <a:pathLst>
                <a:path w="3532257" h="3364474">
                  <a:moveTo>
                    <a:pt x="0" y="0"/>
                  </a:moveTo>
                  <a:lnTo>
                    <a:pt x="3532257" y="0"/>
                  </a:lnTo>
                  <a:lnTo>
                    <a:pt x="3532257" y="3364474"/>
                  </a:lnTo>
                  <a:lnTo>
                    <a:pt x="0" y="336447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rot="-10800000">
              <a:off x="1118309" y="964523"/>
              <a:ext cx="2350888" cy="2368653"/>
            </a:xfrm>
            <a:custGeom>
              <a:avLst/>
              <a:gdLst/>
              <a:ahLst/>
              <a:cxnLst/>
              <a:rect l="l" t="t" r="r" b="b"/>
              <a:pathLst>
                <a:path w="2350888" h="2368653">
                  <a:moveTo>
                    <a:pt x="0" y="0"/>
                  </a:moveTo>
                  <a:lnTo>
                    <a:pt x="2350889" y="0"/>
                  </a:lnTo>
                  <a:lnTo>
                    <a:pt x="2350889" y="2368653"/>
                  </a:lnTo>
                  <a:lnTo>
                    <a:pt x="0" y="2368653"/>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sp>
          <p:nvSpPr>
            <p:cNvPr id="5" name="TextBox 5"/>
            <p:cNvSpPr txBox="1"/>
            <p:nvPr/>
          </p:nvSpPr>
          <p:spPr>
            <a:xfrm>
              <a:off x="2050125" y="1772746"/>
              <a:ext cx="745822" cy="281744"/>
            </a:xfrm>
            <a:prstGeom prst="rect">
              <a:avLst/>
            </a:prstGeom>
          </p:spPr>
          <p:txBody>
            <a:bodyPr lIns="0" tIns="0" rIns="0" bIns="0" rtlCol="0" anchor="t">
              <a:spAutoFit/>
            </a:bodyPr>
            <a:lstStyle/>
            <a:p>
              <a:pPr algn="ctr" defTabSz="609630">
                <a:lnSpc>
                  <a:spcPts val="1221"/>
                </a:lnSpc>
              </a:pPr>
              <a:r>
                <a:rPr lang="uk" sz="872">
                  <a:solidFill>
                    <a:srgbClr val="A93291"/>
                  </a:solidFill>
                  <a:latin typeface="Aloja"/>
                  <a:ea typeface="Aloja"/>
                  <a:cs typeface="Aloja"/>
                  <a:sym typeface="Aloja"/>
                </a:rPr>
                <a:t>С</a:t>
              </a:r>
            </a:p>
          </p:txBody>
        </p:sp>
      </p:grpSp>
      <p:sp>
        <p:nvSpPr>
          <p:cNvPr id="6" name="Freeform 6"/>
          <p:cNvSpPr/>
          <p:nvPr/>
        </p:nvSpPr>
        <p:spPr>
          <a:xfrm>
            <a:off x="1479954" y="2530112"/>
            <a:ext cx="3953122" cy="3651213"/>
          </a:xfrm>
          <a:custGeom>
            <a:avLst/>
            <a:gdLst/>
            <a:ahLst/>
            <a:cxnLst/>
            <a:rect l="l" t="t" r="r" b="b"/>
            <a:pathLst>
              <a:path w="5929683" h="5476820">
                <a:moveTo>
                  <a:pt x="0" y="0"/>
                </a:moveTo>
                <a:lnTo>
                  <a:pt x="5929684" y="0"/>
                </a:lnTo>
                <a:lnTo>
                  <a:pt x="5929684" y="5476820"/>
                </a:lnTo>
                <a:lnTo>
                  <a:pt x="0" y="5476820"/>
                </a:lnTo>
                <a:lnTo>
                  <a:pt x="0" y="0"/>
                </a:lnTo>
                <a:close/>
              </a:path>
            </a:pathLst>
          </a:custGeom>
          <a:blipFill>
            <a:blip r:embed="rId6"/>
            <a:stretch>
              <a:fillRect/>
            </a:stretch>
          </a:blipFill>
        </p:spPr>
      </p:sp>
      <p:sp>
        <p:nvSpPr>
          <p:cNvPr id="7" name="TextBox 7"/>
          <p:cNvSpPr txBox="1"/>
          <p:nvPr/>
        </p:nvSpPr>
        <p:spPr>
          <a:xfrm>
            <a:off x="2573236" y="931977"/>
            <a:ext cx="8633501" cy="436017"/>
          </a:xfrm>
          <a:prstGeom prst="rect">
            <a:avLst/>
          </a:prstGeom>
        </p:spPr>
        <p:txBody>
          <a:bodyPr lIns="0" tIns="0" rIns="0" bIns="0" rtlCol="0" anchor="t">
            <a:spAutoFit/>
          </a:bodyPr>
          <a:lstStyle/>
          <a:p>
            <a:pPr defTabSz="609630">
              <a:lnSpc>
                <a:spcPts val="3435"/>
              </a:lnSpc>
            </a:pPr>
            <a:r>
              <a:rPr lang="uk-UA" sz="3734" b="1" dirty="0">
                <a:solidFill>
                  <a:srgbClr val="A93291"/>
                </a:solidFill>
                <a:latin typeface="Roboto Condensed Bold"/>
                <a:ea typeface="Roboto Condensed Bold"/>
                <a:cs typeface="Roboto Condensed Bold"/>
                <a:sym typeface="Roboto Condensed Bold"/>
              </a:rPr>
              <a:t>Застосування</a:t>
            </a:r>
            <a:r>
              <a:rPr lang="uk" sz="3734" b="1" dirty="0">
                <a:solidFill>
                  <a:srgbClr val="A93291"/>
                </a:solidFill>
                <a:latin typeface="Roboto Condensed Bold"/>
                <a:ea typeface="Roboto Condensed Bold"/>
                <a:cs typeface="Roboto Condensed Bold"/>
                <a:sym typeface="Roboto Condensed Bold"/>
              </a:rPr>
              <a:t> CAB-LA</a:t>
            </a:r>
          </a:p>
        </p:txBody>
      </p:sp>
      <p:sp>
        <p:nvSpPr>
          <p:cNvPr id="8" name="TextBox 8"/>
          <p:cNvSpPr txBox="1"/>
          <p:nvPr/>
        </p:nvSpPr>
        <p:spPr>
          <a:xfrm>
            <a:off x="2922009" y="1602588"/>
            <a:ext cx="7347188" cy="1260410"/>
          </a:xfrm>
          <a:prstGeom prst="rect">
            <a:avLst/>
          </a:prstGeom>
        </p:spPr>
        <p:txBody>
          <a:bodyPr lIns="0" tIns="0" rIns="0" bIns="0" rtlCol="0" anchor="t">
            <a:spAutoFit/>
          </a:bodyPr>
          <a:lstStyle/>
          <a:p>
            <a:pPr algn="ctr" defTabSz="609630">
              <a:lnSpc>
                <a:spcPts val="5227"/>
              </a:lnSpc>
              <a:spcBef>
                <a:spcPct val="0"/>
              </a:spcBef>
            </a:pPr>
            <a:r>
              <a:rPr lang="uk" sz="3200" b="1" dirty="0">
                <a:solidFill>
                  <a:srgbClr val="000000"/>
                </a:solidFill>
                <a:latin typeface="Roboto Condensed Bold"/>
                <a:ea typeface="Roboto Condensed Bold"/>
                <a:cs typeface="Roboto Condensed Bold"/>
                <a:sym typeface="Roboto Condensed Bold"/>
              </a:rPr>
              <a:t>Крок 6: Підготовка CAB-LA до ін'єкції</a:t>
            </a:r>
          </a:p>
        </p:txBody>
      </p:sp>
      <p:sp>
        <p:nvSpPr>
          <p:cNvPr id="9" name="TextBox 9"/>
          <p:cNvSpPr txBox="1"/>
          <p:nvPr/>
        </p:nvSpPr>
        <p:spPr>
          <a:xfrm>
            <a:off x="6595604" y="3860715"/>
            <a:ext cx="4461717" cy="1005212"/>
          </a:xfrm>
          <a:prstGeom prst="rect">
            <a:avLst/>
          </a:prstGeom>
        </p:spPr>
        <p:txBody>
          <a:bodyPr lIns="0" tIns="0" rIns="0" bIns="0" rtlCol="0" anchor="t">
            <a:spAutoFit/>
          </a:bodyPr>
          <a:lstStyle/>
          <a:p>
            <a:pPr defTabSz="609630">
              <a:lnSpc>
                <a:spcPts val="2635"/>
              </a:lnSpc>
            </a:pPr>
            <a:r>
              <a:rPr lang="uk" sz="2667" dirty="0">
                <a:solidFill>
                  <a:srgbClr val="000000"/>
                </a:solidFill>
                <a:latin typeface="Open Sans"/>
                <a:ea typeface="Open Sans"/>
                <a:cs typeface="Open Sans"/>
                <a:sym typeface="Open Sans"/>
              </a:rPr>
              <a:t>Злийте зайву рідину зі шприца, щоб залишилося рівно 3 мл.</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63813" y="284237"/>
            <a:ext cx="1766129" cy="1682237"/>
            <a:chOff x="527625" y="568474"/>
            <a:chExt cx="3532257" cy="3364474"/>
          </a:xfrm>
        </p:grpSpPr>
        <p:sp>
          <p:nvSpPr>
            <p:cNvPr id="3" name="Freeform 3"/>
            <p:cNvSpPr/>
            <p:nvPr/>
          </p:nvSpPr>
          <p:spPr>
            <a:xfrm rot="-1423675">
              <a:off x="527625" y="568474"/>
              <a:ext cx="3532257" cy="3364474"/>
            </a:xfrm>
            <a:custGeom>
              <a:avLst/>
              <a:gdLst/>
              <a:ahLst/>
              <a:cxnLst/>
              <a:rect l="l" t="t" r="r" b="b"/>
              <a:pathLst>
                <a:path w="3532257" h="3364474">
                  <a:moveTo>
                    <a:pt x="0" y="0"/>
                  </a:moveTo>
                  <a:lnTo>
                    <a:pt x="3532257" y="0"/>
                  </a:lnTo>
                  <a:lnTo>
                    <a:pt x="3532257" y="3364474"/>
                  </a:lnTo>
                  <a:lnTo>
                    <a:pt x="0" y="336447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rot="-10800000">
              <a:off x="1118309" y="964523"/>
              <a:ext cx="2350888" cy="2368653"/>
            </a:xfrm>
            <a:custGeom>
              <a:avLst/>
              <a:gdLst/>
              <a:ahLst/>
              <a:cxnLst/>
              <a:rect l="l" t="t" r="r" b="b"/>
              <a:pathLst>
                <a:path w="2350888" h="2368653">
                  <a:moveTo>
                    <a:pt x="0" y="0"/>
                  </a:moveTo>
                  <a:lnTo>
                    <a:pt x="2350889" y="0"/>
                  </a:lnTo>
                  <a:lnTo>
                    <a:pt x="2350889" y="2368653"/>
                  </a:lnTo>
                  <a:lnTo>
                    <a:pt x="0" y="2368653"/>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sp>
          <p:nvSpPr>
            <p:cNvPr id="5" name="TextBox 5"/>
            <p:cNvSpPr txBox="1"/>
            <p:nvPr/>
          </p:nvSpPr>
          <p:spPr>
            <a:xfrm>
              <a:off x="2050125" y="1772746"/>
              <a:ext cx="745822" cy="281744"/>
            </a:xfrm>
            <a:prstGeom prst="rect">
              <a:avLst/>
            </a:prstGeom>
          </p:spPr>
          <p:txBody>
            <a:bodyPr lIns="0" tIns="0" rIns="0" bIns="0" rtlCol="0" anchor="t">
              <a:spAutoFit/>
            </a:bodyPr>
            <a:lstStyle/>
            <a:p>
              <a:pPr algn="ctr" defTabSz="609630">
                <a:lnSpc>
                  <a:spcPts val="1221"/>
                </a:lnSpc>
              </a:pPr>
              <a:r>
                <a:rPr lang="uk" sz="872">
                  <a:solidFill>
                    <a:srgbClr val="A93291"/>
                  </a:solidFill>
                  <a:latin typeface="Aloja"/>
                  <a:ea typeface="Aloja"/>
                  <a:cs typeface="Aloja"/>
                  <a:sym typeface="Aloja"/>
                </a:rPr>
                <a:t>С</a:t>
              </a:r>
            </a:p>
          </p:txBody>
        </p:sp>
      </p:grpSp>
      <p:sp>
        <p:nvSpPr>
          <p:cNvPr id="6" name="TextBox 6"/>
          <p:cNvSpPr txBox="1"/>
          <p:nvPr/>
        </p:nvSpPr>
        <p:spPr>
          <a:xfrm>
            <a:off x="2573236" y="931977"/>
            <a:ext cx="8633501" cy="436017"/>
          </a:xfrm>
          <a:prstGeom prst="rect">
            <a:avLst/>
          </a:prstGeom>
        </p:spPr>
        <p:txBody>
          <a:bodyPr lIns="0" tIns="0" rIns="0" bIns="0" rtlCol="0" anchor="t">
            <a:spAutoFit/>
          </a:bodyPr>
          <a:lstStyle/>
          <a:p>
            <a:pPr defTabSz="609630">
              <a:lnSpc>
                <a:spcPts val="3435"/>
              </a:lnSpc>
            </a:pPr>
            <a:r>
              <a:rPr lang="uk-UA" sz="3734" b="1" dirty="0">
                <a:solidFill>
                  <a:srgbClr val="A93291"/>
                </a:solidFill>
                <a:latin typeface="Roboto Condensed Bold"/>
                <a:ea typeface="Roboto Condensed Bold"/>
                <a:cs typeface="Roboto Condensed Bold"/>
                <a:sym typeface="Roboto Condensed Bold"/>
              </a:rPr>
              <a:t>Застосування</a:t>
            </a:r>
            <a:r>
              <a:rPr lang="uk" sz="3734" b="1" dirty="0">
                <a:solidFill>
                  <a:srgbClr val="A93291"/>
                </a:solidFill>
                <a:latin typeface="Roboto Condensed Bold"/>
                <a:ea typeface="Roboto Condensed Bold"/>
                <a:cs typeface="Roboto Condensed Bold"/>
                <a:sym typeface="Roboto Condensed Bold"/>
              </a:rPr>
              <a:t> CAB-LA</a:t>
            </a:r>
          </a:p>
        </p:txBody>
      </p:sp>
      <p:sp>
        <p:nvSpPr>
          <p:cNvPr id="7" name="TextBox 7"/>
          <p:cNvSpPr txBox="1"/>
          <p:nvPr/>
        </p:nvSpPr>
        <p:spPr>
          <a:xfrm>
            <a:off x="2922009" y="1602588"/>
            <a:ext cx="7347188" cy="1260410"/>
          </a:xfrm>
          <a:prstGeom prst="rect">
            <a:avLst/>
          </a:prstGeom>
        </p:spPr>
        <p:txBody>
          <a:bodyPr lIns="0" tIns="0" rIns="0" bIns="0" rtlCol="0" anchor="t">
            <a:spAutoFit/>
          </a:bodyPr>
          <a:lstStyle/>
          <a:p>
            <a:pPr algn="ctr" defTabSz="609630">
              <a:lnSpc>
                <a:spcPts val="5227"/>
              </a:lnSpc>
              <a:spcBef>
                <a:spcPct val="0"/>
              </a:spcBef>
            </a:pPr>
            <a:r>
              <a:rPr lang="uk" sz="3200" b="1" dirty="0">
                <a:solidFill>
                  <a:srgbClr val="000000"/>
                </a:solidFill>
                <a:latin typeface="Roboto Condensed Bold"/>
                <a:ea typeface="Roboto Condensed Bold"/>
                <a:cs typeface="Roboto Condensed Bold"/>
                <a:sym typeface="Roboto Condensed Bold"/>
              </a:rPr>
              <a:t>Крок 7: Підготовка CAB-LA до ін'єкції</a:t>
            </a:r>
          </a:p>
        </p:txBody>
      </p:sp>
      <p:sp>
        <p:nvSpPr>
          <p:cNvPr id="8" name="TextBox 8"/>
          <p:cNvSpPr txBox="1"/>
          <p:nvPr/>
        </p:nvSpPr>
        <p:spPr>
          <a:xfrm>
            <a:off x="1231838" y="2738053"/>
            <a:ext cx="9736520" cy="2397131"/>
          </a:xfrm>
          <a:prstGeom prst="rect">
            <a:avLst/>
          </a:prstGeom>
        </p:spPr>
        <p:txBody>
          <a:bodyPr wrap="square" lIns="0" tIns="0" rIns="0" bIns="0" rtlCol="0" anchor="t">
            <a:spAutoFit/>
          </a:bodyPr>
          <a:lstStyle/>
          <a:p>
            <a:pPr defTabSz="609630">
              <a:lnSpc>
                <a:spcPct val="150000"/>
              </a:lnSpc>
            </a:pPr>
            <a:r>
              <a:rPr lang="uk" sz="2667" dirty="0">
                <a:solidFill>
                  <a:srgbClr val="000000"/>
                </a:solidFill>
                <a:latin typeface="Open Sans"/>
                <a:ea typeface="Open Sans"/>
                <a:cs typeface="Open Sans"/>
                <a:sym typeface="Open Sans"/>
              </a:rPr>
              <a:t>Перед ін'єкцією замініть голку для виведення на нову голку для ін'єкцій; голка для ін'єкцій повинна бути 23 калібру, довжиною 1 ½ дюйма, якщо не потрібна довша голка для ін'єкцій (якщо ІМТ &gt; 30 кг/м2)</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63813" y="284237"/>
            <a:ext cx="1766129" cy="1682237"/>
            <a:chOff x="527625" y="568474"/>
            <a:chExt cx="3532257" cy="3364474"/>
          </a:xfrm>
        </p:grpSpPr>
        <p:sp>
          <p:nvSpPr>
            <p:cNvPr id="3" name="Freeform 3"/>
            <p:cNvSpPr/>
            <p:nvPr/>
          </p:nvSpPr>
          <p:spPr>
            <a:xfrm rot="-1423675">
              <a:off x="527625" y="568474"/>
              <a:ext cx="3532257" cy="3364474"/>
            </a:xfrm>
            <a:custGeom>
              <a:avLst/>
              <a:gdLst/>
              <a:ahLst/>
              <a:cxnLst/>
              <a:rect l="l" t="t" r="r" b="b"/>
              <a:pathLst>
                <a:path w="3532257" h="3364474">
                  <a:moveTo>
                    <a:pt x="0" y="0"/>
                  </a:moveTo>
                  <a:lnTo>
                    <a:pt x="3532257" y="0"/>
                  </a:lnTo>
                  <a:lnTo>
                    <a:pt x="3532257" y="3364474"/>
                  </a:lnTo>
                  <a:lnTo>
                    <a:pt x="0" y="336447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rot="-10800000">
              <a:off x="1118309" y="964523"/>
              <a:ext cx="2350888" cy="2368653"/>
            </a:xfrm>
            <a:custGeom>
              <a:avLst/>
              <a:gdLst/>
              <a:ahLst/>
              <a:cxnLst/>
              <a:rect l="l" t="t" r="r" b="b"/>
              <a:pathLst>
                <a:path w="2350888" h="2368653">
                  <a:moveTo>
                    <a:pt x="0" y="0"/>
                  </a:moveTo>
                  <a:lnTo>
                    <a:pt x="2350889" y="0"/>
                  </a:lnTo>
                  <a:lnTo>
                    <a:pt x="2350889" y="2368653"/>
                  </a:lnTo>
                  <a:lnTo>
                    <a:pt x="0" y="2368653"/>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sp>
          <p:nvSpPr>
            <p:cNvPr id="5" name="TextBox 5"/>
            <p:cNvSpPr txBox="1"/>
            <p:nvPr/>
          </p:nvSpPr>
          <p:spPr>
            <a:xfrm>
              <a:off x="2050125" y="1772746"/>
              <a:ext cx="745822" cy="281744"/>
            </a:xfrm>
            <a:prstGeom prst="rect">
              <a:avLst/>
            </a:prstGeom>
          </p:spPr>
          <p:txBody>
            <a:bodyPr lIns="0" tIns="0" rIns="0" bIns="0" rtlCol="0" anchor="t">
              <a:spAutoFit/>
            </a:bodyPr>
            <a:lstStyle/>
            <a:p>
              <a:pPr algn="ctr" defTabSz="609630">
                <a:lnSpc>
                  <a:spcPts val="1221"/>
                </a:lnSpc>
              </a:pPr>
              <a:r>
                <a:rPr lang="uk" sz="872">
                  <a:solidFill>
                    <a:srgbClr val="A93291"/>
                  </a:solidFill>
                  <a:latin typeface="Aloja"/>
                  <a:ea typeface="Aloja"/>
                  <a:cs typeface="Aloja"/>
                  <a:sym typeface="Aloja"/>
                </a:rPr>
                <a:t>С</a:t>
              </a:r>
            </a:p>
          </p:txBody>
        </p:sp>
      </p:grpSp>
      <p:sp>
        <p:nvSpPr>
          <p:cNvPr id="6" name="Freeform 6"/>
          <p:cNvSpPr/>
          <p:nvPr/>
        </p:nvSpPr>
        <p:spPr>
          <a:xfrm>
            <a:off x="401075" y="2530112"/>
            <a:ext cx="5317825" cy="3438690"/>
          </a:xfrm>
          <a:custGeom>
            <a:avLst/>
            <a:gdLst/>
            <a:ahLst/>
            <a:cxnLst/>
            <a:rect l="l" t="t" r="r" b="b"/>
            <a:pathLst>
              <a:path w="7976738" h="5158035">
                <a:moveTo>
                  <a:pt x="0" y="0"/>
                </a:moveTo>
                <a:lnTo>
                  <a:pt x="7976738" y="0"/>
                </a:lnTo>
                <a:lnTo>
                  <a:pt x="7976738" y="5158035"/>
                </a:lnTo>
                <a:lnTo>
                  <a:pt x="0" y="5158035"/>
                </a:lnTo>
                <a:lnTo>
                  <a:pt x="0" y="0"/>
                </a:lnTo>
                <a:close/>
              </a:path>
            </a:pathLst>
          </a:custGeom>
          <a:blipFill>
            <a:blip r:embed="rId6"/>
            <a:stretch>
              <a:fillRect/>
            </a:stretch>
          </a:blipFill>
        </p:spPr>
      </p:sp>
      <p:sp>
        <p:nvSpPr>
          <p:cNvPr id="7" name="TextBox 7"/>
          <p:cNvSpPr txBox="1"/>
          <p:nvPr/>
        </p:nvSpPr>
        <p:spPr>
          <a:xfrm>
            <a:off x="2641600" y="739496"/>
            <a:ext cx="8633501" cy="436017"/>
          </a:xfrm>
          <a:prstGeom prst="rect">
            <a:avLst/>
          </a:prstGeom>
        </p:spPr>
        <p:txBody>
          <a:bodyPr lIns="0" tIns="0" rIns="0" bIns="0" rtlCol="0" anchor="t">
            <a:spAutoFit/>
          </a:bodyPr>
          <a:lstStyle/>
          <a:p>
            <a:pPr defTabSz="609630">
              <a:lnSpc>
                <a:spcPts val="3435"/>
              </a:lnSpc>
            </a:pPr>
            <a:r>
              <a:rPr lang="uk-UA" sz="3734" b="1" dirty="0">
                <a:solidFill>
                  <a:srgbClr val="A93291"/>
                </a:solidFill>
                <a:latin typeface="Roboto Condensed Bold"/>
                <a:ea typeface="Roboto Condensed Bold"/>
                <a:cs typeface="Roboto Condensed Bold"/>
                <a:sym typeface="Roboto Condensed Bold"/>
              </a:rPr>
              <a:t>Застосування</a:t>
            </a:r>
            <a:r>
              <a:rPr lang="uk" sz="3734" b="1" dirty="0">
                <a:solidFill>
                  <a:srgbClr val="A93291"/>
                </a:solidFill>
                <a:latin typeface="Roboto Condensed Bold"/>
                <a:ea typeface="Roboto Condensed Bold"/>
                <a:cs typeface="Roboto Condensed Bold"/>
                <a:sym typeface="Roboto Condensed Bold"/>
              </a:rPr>
              <a:t> CAB-LA</a:t>
            </a:r>
          </a:p>
        </p:txBody>
      </p:sp>
      <p:sp>
        <p:nvSpPr>
          <p:cNvPr id="8" name="TextBox 8"/>
          <p:cNvSpPr txBox="1"/>
          <p:nvPr/>
        </p:nvSpPr>
        <p:spPr>
          <a:xfrm>
            <a:off x="2852908" y="1445866"/>
            <a:ext cx="7347188" cy="1260410"/>
          </a:xfrm>
          <a:prstGeom prst="rect">
            <a:avLst/>
          </a:prstGeom>
        </p:spPr>
        <p:txBody>
          <a:bodyPr lIns="0" tIns="0" rIns="0" bIns="0" rtlCol="0" anchor="t">
            <a:spAutoFit/>
          </a:bodyPr>
          <a:lstStyle/>
          <a:p>
            <a:pPr algn="ctr" defTabSz="609630">
              <a:lnSpc>
                <a:spcPts val="5227"/>
              </a:lnSpc>
              <a:spcBef>
                <a:spcPct val="0"/>
              </a:spcBef>
            </a:pPr>
            <a:r>
              <a:rPr lang="uk" sz="3200" b="1" dirty="0">
                <a:solidFill>
                  <a:srgbClr val="000000"/>
                </a:solidFill>
                <a:latin typeface="Roboto Condensed Bold"/>
                <a:ea typeface="Roboto Condensed Bold"/>
                <a:cs typeface="Roboto Condensed Bold"/>
                <a:sym typeface="Roboto Condensed Bold"/>
              </a:rPr>
              <a:t>Крок 8: Підготовка CAB-LA до ін'єкції</a:t>
            </a:r>
          </a:p>
        </p:txBody>
      </p:sp>
      <p:sp>
        <p:nvSpPr>
          <p:cNvPr id="9" name="TextBox 9"/>
          <p:cNvSpPr txBox="1"/>
          <p:nvPr/>
        </p:nvSpPr>
        <p:spPr>
          <a:xfrm>
            <a:off x="6107939" y="2530112"/>
            <a:ext cx="5682987" cy="3672608"/>
          </a:xfrm>
          <a:prstGeom prst="rect">
            <a:avLst/>
          </a:prstGeom>
        </p:spPr>
        <p:txBody>
          <a:bodyPr lIns="0" tIns="0" rIns="0" bIns="0" rtlCol="0" anchor="t">
            <a:spAutoFit/>
          </a:bodyPr>
          <a:lstStyle/>
          <a:p>
            <a:pPr defTabSz="609630">
              <a:lnSpc>
                <a:spcPts val="2635"/>
              </a:lnSpc>
            </a:pPr>
            <a:r>
              <a:rPr lang="uk" sz="2667" dirty="0">
                <a:solidFill>
                  <a:srgbClr val="000000"/>
                </a:solidFill>
                <a:latin typeface="Open Sans"/>
                <a:ea typeface="Open Sans"/>
                <a:cs typeface="Open Sans"/>
                <a:sym typeface="Open Sans"/>
              </a:rPr>
              <a:t>Наберіть суспензію у шприц безпосередньо перед передбачуваним використанням</a:t>
            </a:r>
          </a:p>
          <a:p>
            <a:pPr marL="526747" lvl="1" indent="-263374" defTabSz="609630">
              <a:lnSpc>
                <a:spcPts val="2635"/>
              </a:lnSpc>
              <a:buFont typeface="Arial"/>
              <a:buChar char="•"/>
            </a:pPr>
            <a:r>
              <a:rPr lang="uk" sz="2667" dirty="0">
                <a:solidFill>
                  <a:srgbClr val="000000"/>
                </a:solidFill>
                <a:latin typeface="Open Sans"/>
                <a:ea typeface="Open Sans"/>
                <a:cs typeface="Open Sans"/>
                <a:sym typeface="Open Sans"/>
              </a:rPr>
              <a:t>CAB-LA може залишатися у шприці до 2 годин, але потім його необхідно викинути, якщо він не використовується.</a:t>
            </a:r>
          </a:p>
          <a:p>
            <a:pPr marL="526747" lvl="1" indent="-263374" defTabSz="609630">
              <a:lnSpc>
                <a:spcPts val="2635"/>
              </a:lnSpc>
              <a:buFont typeface="Arial"/>
              <a:buChar char="•"/>
            </a:pPr>
            <a:r>
              <a:rPr lang="uk" sz="2667" dirty="0">
                <a:solidFill>
                  <a:srgbClr val="000000"/>
                </a:solidFill>
                <a:latin typeface="Open Sans"/>
                <a:ea typeface="Open Sans"/>
                <a:cs typeface="Open Sans"/>
                <a:sym typeface="Open Sans"/>
              </a:rPr>
              <a:t>Охолодження суспензії у шприці не подовжить 2-годинний максимум.</a:t>
            </a:r>
          </a:p>
          <a:p>
            <a:pPr defTabSz="609630">
              <a:lnSpc>
                <a:spcPts val="2635"/>
              </a:lnSpc>
            </a:pPr>
            <a:endParaRPr lang="en-US" sz="2667" dirty="0">
              <a:solidFill>
                <a:srgbClr val="000000"/>
              </a:solidFill>
              <a:latin typeface="Open Sans"/>
              <a:ea typeface="Open Sans"/>
              <a:cs typeface="Open Sans"/>
              <a:sym typeface="Open Sans"/>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63813" y="284237"/>
            <a:ext cx="1766129" cy="1682237"/>
            <a:chOff x="527625" y="568474"/>
            <a:chExt cx="3532257" cy="3364474"/>
          </a:xfrm>
        </p:grpSpPr>
        <p:sp>
          <p:nvSpPr>
            <p:cNvPr id="3" name="Freeform 3"/>
            <p:cNvSpPr/>
            <p:nvPr/>
          </p:nvSpPr>
          <p:spPr>
            <a:xfrm rot="-1423675">
              <a:off x="527625" y="568474"/>
              <a:ext cx="3532257" cy="3364474"/>
            </a:xfrm>
            <a:custGeom>
              <a:avLst/>
              <a:gdLst/>
              <a:ahLst/>
              <a:cxnLst/>
              <a:rect l="l" t="t" r="r" b="b"/>
              <a:pathLst>
                <a:path w="3532257" h="3364474">
                  <a:moveTo>
                    <a:pt x="0" y="0"/>
                  </a:moveTo>
                  <a:lnTo>
                    <a:pt x="3532257" y="0"/>
                  </a:lnTo>
                  <a:lnTo>
                    <a:pt x="3532257" y="3364474"/>
                  </a:lnTo>
                  <a:lnTo>
                    <a:pt x="0" y="336447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rot="-10800000">
              <a:off x="1118309" y="964523"/>
              <a:ext cx="2350888" cy="2368653"/>
            </a:xfrm>
            <a:custGeom>
              <a:avLst/>
              <a:gdLst/>
              <a:ahLst/>
              <a:cxnLst/>
              <a:rect l="l" t="t" r="r" b="b"/>
              <a:pathLst>
                <a:path w="2350888" h="2368653">
                  <a:moveTo>
                    <a:pt x="0" y="0"/>
                  </a:moveTo>
                  <a:lnTo>
                    <a:pt x="2350889" y="0"/>
                  </a:lnTo>
                  <a:lnTo>
                    <a:pt x="2350889" y="2368653"/>
                  </a:lnTo>
                  <a:lnTo>
                    <a:pt x="0" y="2368653"/>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sp>
          <p:nvSpPr>
            <p:cNvPr id="5" name="TextBox 5"/>
            <p:cNvSpPr txBox="1"/>
            <p:nvPr/>
          </p:nvSpPr>
          <p:spPr>
            <a:xfrm>
              <a:off x="2050125" y="1772746"/>
              <a:ext cx="745822" cy="281744"/>
            </a:xfrm>
            <a:prstGeom prst="rect">
              <a:avLst/>
            </a:prstGeom>
          </p:spPr>
          <p:txBody>
            <a:bodyPr lIns="0" tIns="0" rIns="0" bIns="0" rtlCol="0" anchor="t">
              <a:spAutoFit/>
            </a:bodyPr>
            <a:lstStyle/>
            <a:p>
              <a:pPr algn="ctr" defTabSz="609630">
                <a:lnSpc>
                  <a:spcPts val="1221"/>
                </a:lnSpc>
              </a:pPr>
              <a:r>
                <a:rPr lang="uk" sz="872">
                  <a:solidFill>
                    <a:srgbClr val="A93291"/>
                  </a:solidFill>
                  <a:latin typeface="Aloja"/>
                  <a:ea typeface="Aloja"/>
                  <a:cs typeface="Aloja"/>
                  <a:sym typeface="Aloja"/>
                </a:rPr>
                <a:t>С</a:t>
              </a:r>
            </a:p>
          </p:txBody>
        </p:sp>
      </p:grpSp>
      <p:grpSp>
        <p:nvGrpSpPr>
          <p:cNvPr id="6" name="Group 6"/>
          <p:cNvGrpSpPr>
            <a:grpSpLocks noChangeAspect="1"/>
          </p:cNvGrpSpPr>
          <p:nvPr/>
        </p:nvGrpSpPr>
        <p:grpSpPr>
          <a:xfrm>
            <a:off x="6893128" y="2741349"/>
            <a:ext cx="4356232" cy="3497580"/>
            <a:chOff x="0" y="0"/>
            <a:chExt cx="7467600" cy="5995670"/>
          </a:xfrm>
        </p:grpSpPr>
        <p:sp>
          <p:nvSpPr>
            <p:cNvPr id="7" name="Freeform 7"/>
            <p:cNvSpPr/>
            <p:nvPr/>
          </p:nvSpPr>
          <p:spPr>
            <a:xfrm>
              <a:off x="0" y="0"/>
              <a:ext cx="7467600" cy="4513580"/>
            </a:xfrm>
            <a:custGeom>
              <a:avLst/>
              <a:gdLst/>
              <a:ahLst/>
              <a:cxnLst/>
              <a:rect l="l" t="t" r="r" b="b"/>
              <a:pathLst>
                <a:path w="7467600" h="4513580">
                  <a:moveTo>
                    <a:pt x="7127240" y="0"/>
                  </a:moveTo>
                  <a:lnTo>
                    <a:pt x="340360" y="0"/>
                  </a:lnTo>
                  <a:cubicBezTo>
                    <a:pt x="152400" y="0"/>
                    <a:pt x="0" y="152400"/>
                    <a:pt x="0" y="340360"/>
                  </a:cubicBezTo>
                  <a:lnTo>
                    <a:pt x="0" y="4513580"/>
                  </a:lnTo>
                  <a:lnTo>
                    <a:pt x="7467600" y="4513580"/>
                  </a:lnTo>
                  <a:lnTo>
                    <a:pt x="7467600" y="340360"/>
                  </a:lnTo>
                  <a:cubicBezTo>
                    <a:pt x="7467600" y="152400"/>
                    <a:pt x="7315200" y="0"/>
                    <a:pt x="7127240" y="0"/>
                  </a:cubicBezTo>
                  <a:close/>
                  <a:moveTo>
                    <a:pt x="7142480" y="4188460"/>
                  </a:moveTo>
                  <a:lnTo>
                    <a:pt x="314961" y="4188460"/>
                  </a:lnTo>
                  <a:lnTo>
                    <a:pt x="314961" y="353060"/>
                  </a:lnTo>
                  <a:lnTo>
                    <a:pt x="7142480" y="353060"/>
                  </a:lnTo>
                  <a:lnTo>
                    <a:pt x="7142480" y="4188460"/>
                  </a:lnTo>
                  <a:close/>
                </a:path>
              </a:pathLst>
            </a:custGeom>
            <a:solidFill>
              <a:srgbClr val="000000"/>
            </a:solidFill>
          </p:spPr>
        </p:sp>
        <p:sp>
          <p:nvSpPr>
            <p:cNvPr id="8" name="Freeform 8"/>
            <p:cNvSpPr/>
            <p:nvPr/>
          </p:nvSpPr>
          <p:spPr>
            <a:xfrm>
              <a:off x="0" y="4514850"/>
              <a:ext cx="7467600" cy="695960"/>
            </a:xfrm>
            <a:custGeom>
              <a:avLst/>
              <a:gdLst/>
              <a:ahLst/>
              <a:cxnLst/>
              <a:rect l="l" t="t" r="r" b="b"/>
              <a:pathLst>
                <a:path w="7467600" h="695960">
                  <a:moveTo>
                    <a:pt x="0" y="355600"/>
                  </a:moveTo>
                  <a:cubicBezTo>
                    <a:pt x="0" y="543560"/>
                    <a:pt x="152400" y="695960"/>
                    <a:pt x="340360" y="695960"/>
                  </a:cubicBezTo>
                  <a:lnTo>
                    <a:pt x="7127240" y="695960"/>
                  </a:lnTo>
                  <a:cubicBezTo>
                    <a:pt x="7315200" y="695960"/>
                    <a:pt x="7467600" y="543560"/>
                    <a:pt x="7467600" y="355600"/>
                  </a:cubicBezTo>
                  <a:lnTo>
                    <a:pt x="7467600" y="0"/>
                  </a:lnTo>
                  <a:lnTo>
                    <a:pt x="0" y="0"/>
                  </a:lnTo>
                  <a:lnTo>
                    <a:pt x="0" y="355600"/>
                  </a:lnTo>
                  <a:close/>
                </a:path>
              </a:pathLst>
            </a:custGeom>
            <a:solidFill>
              <a:srgbClr val="E9E9E9"/>
            </a:solidFill>
          </p:spPr>
        </p:sp>
        <p:sp>
          <p:nvSpPr>
            <p:cNvPr id="9" name="Freeform 9"/>
            <p:cNvSpPr/>
            <p:nvPr/>
          </p:nvSpPr>
          <p:spPr>
            <a:xfrm>
              <a:off x="2429510" y="5210810"/>
              <a:ext cx="2606040" cy="791210"/>
            </a:xfrm>
            <a:custGeom>
              <a:avLst/>
              <a:gdLst/>
              <a:ahLst/>
              <a:cxnLst/>
              <a:rect l="l" t="t" r="r" b="b"/>
              <a:pathLst>
                <a:path w="2606040" h="791210">
                  <a:moveTo>
                    <a:pt x="1258570" y="0"/>
                  </a:moveTo>
                  <a:lnTo>
                    <a:pt x="453390" y="0"/>
                  </a:lnTo>
                  <a:cubicBezTo>
                    <a:pt x="453390" y="0"/>
                    <a:pt x="429260" y="370840"/>
                    <a:pt x="403860" y="525780"/>
                  </a:cubicBezTo>
                  <a:cubicBezTo>
                    <a:pt x="359410" y="791210"/>
                    <a:pt x="87630" y="706120"/>
                    <a:pt x="10160" y="762000"/>
                  </a:cubicBezTo>
                  <a:cubicBezTo>
                    <a:pt x="0" y="769620"/>
                    <a:pt x="5080" y="786130"/>
                    <a:pt x="17780" y="786130"/>
                  </a:cubicBezTo>
                  <a:lnTo>
                    <a:pt x="2588260" y="786130"/>
                  </a:lnTo>
                  <a:cubicBezTo>
                    <a:pt x="2600960" y="786130"/>
                    <a:pt x="2606040" y="769620"/>
                    <a:pt x="2595880" y="762000"/>
                  </a:cubicBezTo>
                  <a:cubicBezTo>
                    <a:pt x="2518410" y="706120"/>
                    <a:pt x="2246630" y="791210"/>
                    <a:pt x="2202180" y="525780"/>
                  </a:cubicBezTo>
                  <a:cubicBezTo>
                    <a:pt x="2176780" y="370840"/>
                    <a:pt x="2152650" y="0"/>
                    <a:pt x="2152650" y="0"/>
                  </a:cubicBezTo>
                  <a:lnTo>
                    <a:pt x="1258570" y="0"/>
                  </a:lnTo>
                  <a:close/>
                </a:path>
              </a:pathLst>
            </a:custGeom>
            <a:solidFill>
              <a:srgbClr val="BBBBBB"/>
            </a:solidFill>
          </p:spPr>
        </p:sp>
        <p:sp>
          <p:nvSpPr>
            <p:cNvPr id="10" name="Freeform 10"/>
            <p:cNvSpPr/>
            <p:nvPr/>
          </p:nvSpPr>
          <p:spPr>
            <a:xfrm>
              <a:off x="314960" y="353060"/>
              <a:ext cx="6827520" cy="3835400"/>
            </a:xfrm>
            <a:custGeom>
              <a:avLst/>
              <a:gdLst/>
              <a:ahLst/>
              <a:cxnLst/>
              <a:rect l="l" t="t" r="r" b="b"/>
              <a:pathLst>
                <a:path w="6827520" h="3835400">
                  <a:moveTo>
                    <a:pt x="0" y="0"/>
                  </a:moveTo>
                  <a:lnTo>
                    <a:pt x="6827520" y="0"/>
                  </a:lnTo>
                  <a:lnTo>
                    <a:pt x="6827520" y="3835400"/>
                  </a:lnTo>
                  <a:lnTo>
                    <a:pt x="0" y="3835400"/>
                  </a:lnTo>
                  <a:close/>
                </a:path>
              </a:pathLst>
            </a:custGeom>
            <a:blipFill>
              <a:blip r:embed="rId6" cstate="email">
                <a:extLst>
                  <a:ext uri="{28A0092B-C50C-407E-A947-70E740481C1C}">
                    <a14:useLocalDpi xmlns:a14="http://schemas.microsoft.com/office/drawing/2010/main"/>
                  </a:ext>
                </a:extLst>
              </a:blip>
              <a:stretch>
                <a:fillRect/>
              </a:stretch>
            </a:blipFill>
          </p:spPr>
        </p:sp>
      </p:grpSp>
      <p:sp>
        <p:nvSpPr>
          <p:cNvPr id="11" name="TextBox 11"/>
          <p:cNvSpPr txBox="1"/>
          <p:nvPr/>
        </p:nvSpPr>
        <p:spPr>
          <a:xfrm>
            <a:off x="2533436" y="634052"/>
            <a:ext cx="8633501" cy="436017"/>
          </a:xfrm>
          <a:prstGeom prst="rect">
            <a:avLst/>
          </a:prstGeom>
        </p:spPr>
        <p:txBody>
          <a:bodyPr lIns="0" tIns="0" rIns="0" bIns="0" rtlCol="0" anchor="t">
            <a:spAutoFit/>
          </a:bodyPr>
          <a:lstStyle/>
          <a:p>
            <a:pPr defTabSz="609630">
              <a:lnSpc>
                <a:spcPts val="3435"/>
              </a:lnSpc>
            </a:pPr>
            <a:r>
              <a:rPr lang="uk-UA" sz="3734" b="1" dirty="0">
                <a:solidFill>
                  <a:srgbClr val="A93291"/>
                </a:solidFill>
                <a:latin typeface="Roboto Condensed Bold"/>
                <a:ea typeface="Roboto Condensed Bold"/>
                <a:cs typeface="Roboto Condensed Bold"/>
                <a:sym typeface="Roboto Condensed Bold"/>
              </a:rPr>
              <a:t>Застосування</a:t>
            </a:r>
            <a:r>
              <a:rPr lang="uk" sz="3734" b="1" dirty="0">
                <a:solidFill>
                  <a:srgbClr val="A93291"/>
                </a:solidFill>
                <a:latin typeface="Roboto Condensed Bold"/>
                <a:ea typeface="Roboto Condensed Bold"/>
                <a:cs typeface="Roboto Condensed Bold"/>
                <a:sym typeface="Roboto Condensed Bold"/>
              </a:rPr>
              <a:t> CAB-LA</a:t>
            </a:r>
          </a:p>
        </p:txBody>
      </p:sp>
      <p:sp>
        <p:nvSpPr>
          <p:cNvPr id="12" name="TextBox 12"/>
          <p:cNvSpPr txBox="1"/>
          <p:nvPr/>
        </p:nvSpPr>
        <p:spPr>
          <a:xfrm>
            <a:off x="2533436" y="1267731"/>
            <a:ext cx="9180323" cy="1077218"/>
          </a:xfrm>
          <a:prstGeom prst="rect">
            <a:avLst/>
          </a:prstGeom>
        </p:spPr>
        <p:txBody>
          <a:bodyPr lIns="0" tIns="0" rIns="0" bIns="0" rtlCol="0" anchor="t">
            <a:spAutoFit/>
          </a:bodyPr>
          <a:lstStyle/>
          <a:p>
            <a:pPr defTabSz="609630">
              <a:lnSpc>
                <a:spcPts val="2842"/>
              </a:lnSpc>
            </a:pPr>
            <a:r>
              <a:rPr lang="uk" sz="2400" dirty="0">
                <a:solidFill>
                  <a:srgbClr val="000000"/>
                </a:solidFill>
                <a:latin typeface="Open Sans"/>
                <a:ea typeface="Open Sans"/>
                <a:cs typeface="Open Sans"/>
                <a:sym typeface="Open Sans"/>
              </a:rPr>
              <a:t>Тепер, коли ви ознайомилися з необхідними матеріалами та кроками для підготовки CAB-LA до ін'єкції, настав час визначити місце ін'єкції та ввести ін'єкцію CAB-LA.</a:t>
            </a:r>
          </a:p>
        </p:txBody>
      </p:sp>
      <p:sp>
        <p:nvSpPr>
          <p:cNvPr id="13" name="TextBox 13"/>
          <p:cNvSpPr txBox="1"/>
          <p:nvPr/>
        </p:nvSpPr>
        <p:spPr>
          <a:xfrm>
            <a:off x="685800" y="2741350"/>
            <a:ext cx="5175325" cy="2771080"/>
          </a:xfrm>
          <a:prstGeom prst="rect">
            <a:avLst/>
          </a:prstGeom>
        </p:spPr>
        <p:txBody>
          <a:bodyPr lIns="0" tIns="0" rIns="0" bIns="0" rtlCol="0" anchor="t">
            <a:spAutoFit/>
          </a:bodyPr>
          <a:lstStyle/>
          <a:p>
            <a:pPr algn="ctr" defTabSz="609630">
              <a:lnSpc>
                <a:spcPts val="4356"/>
              </a:lnSpc>
              <a:spcBef>
                <a:spcPct val="0"/>
              </a:spcBef>
            </a:pPr>
            <a:r>
              <a:rPr lang="uk" sz="3111" b="1" dirty="0">
                <a:solidFill>
                  <a:srgbClr val="000000"/>
                </a:solidFill>
                <a:latin typeface="Roboto Condensed Bold"/>
                <a:ea typeface="Roboto Condensed Bold"/>
                <a:cs typeface="Roboto Condensed Bold"/>
                <a:sym typeface="Roboto Condensed Bold"/>
              </a:rPr>
              <a:t>Це анімоване відео зображує процедури ін'єкцій, які слід використовувати для введення CAB-LA.</a:t>
            </a:r>
          </a:p>
        </p:txBody>
      </p:sp>
      <p:sp>
        <p:nvSpPr>
          <p:cNvPr id="14" name="TextBox 14"/>
          <p:cNvSpPr txBox="1"/>
          <p:nvPr/>
        </p:nvSpPr>
        <p:spPr>
          <a:xfrm>
            <a:off x="685800" y="5873048"/>
            <a:ext cx="5175325" cy="514051"/>
          </a:xfrm>
          <a:prstGeom prst="rect">
            <a:avLst/>
          </a:prstGeom>
        </p:spPr>
        <p:txBody>
          <a:bodyPr lIns="0" tIns="0" rIns="0" bIns="0" rtlCol="0" anchor="t">
            <a:spAutoFit/>
          </a:bodyPr>
          <a:lstStyle/>
          <a:p>
            <a:pPr algn="ctr" defTabSz="609630">
              <a:lnSpc>
                <a:spcPts val="4356"/>
              </a:lnSpc>
              <a:spcBef>
                <a:spcPct val="0"/>
              </a:spcBef>
            </a:pPr>
            <a:r>
              <a:rPr lang="uk" sz="3111" b="1" dirty="0">
                <a:solidFill>
                  <a:srgbClr val="F36B2B"/>
                </a:solidFill>
                <a:latin typeface="Roboto Condensed Bold"/>
                <a:ea typeface="Roboto Condensed Bold"/>
                <a:cs typeface="Roboto Condensed Bold"/>
                <a:sym typeface="Roboto Condensed Bold"/>
                <a:hlinkClick r:id="rId7"/>
              </a:rPr>
              <a:t>ПОСИЛАННЯ НА ВІДЕО</a:t>
            </a:r>
            <a:endParaRPr lang="uk" sz="3111" b="1" dirty="0">
              <a:solidFill>
                <a:srgbClr val="F36B2B"/>
              </a:solidFill>
              <a:latin typeface="Roboto Condensed Bold"/>
              <a:ea typeface="Roboto Condensed Bold"/>
              <a:cs typeface="Roboto Condensed Bold"/>
              <a:sym typeface="Roboto Condensed Bold"/>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1D9EDE"/>
        </a:solidFill>
        <a:effectLst/>
      </p:bgPr>
    </p:bg>
    <p:spTree>
      <p:nvGrpSpPr>
        <p:cNvPr id="1" name=""/>
        <p:cNvGrpSpPr/>
        <p:nvPr/>
      </p:nvGrpSpPr>
      <p:grpSpPr>
        <a:xfrm>
          <a:off x="0" y="0"/>
          <a:ext cx="0" cy="0"/>
          <a:chOff x="0" y="0"/>
          <a:chExt cx="0" cy="0"/>
        </a:xfrm>
      </p:grpSpPr>
      <p:sp>
        <p:nvSpPr>
          <p:cNvPr id="2" name="Freeform 2"/>
          <p:cNvSpPr/>
          <p:nvPr/>
        </p:nvSpPr>
        <p:spPr>
          <a:xfrm>
            <a:off x="7681899" y="0"/>
            <a:ext cx="4510101" cy="4307147"/>
          </a:xfrm>
          <a:custGeom>
            <a:avLst/>
            <a:gdLst/>
            <a:ahLst/>
            <a:cxnLst/>
            <a:rect l="l" t="t" r="r" b="b"/>
            <a:pathLst>
              <a:path w="6765152" h="6460720">
                <a:moveTo>
                  <a:pt x="0" y="0"/>
                </a:moveTo>
                <a:lnTo>
                  <a:pt x="6765152" y="0"/>
                </a:lnTo>
                <a:lnTo>
                  <a:pt x="6765152" y="6460720"/>
                </a:lnTo>
                <a:lnTo>
                  <a:pt x="0" y="6460720"/>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3" name="TextBox 3"/>
          <p:cNvSpPr txBox="1"/>
          <p:nvPr/>
        </p:nvSpPr>
        <p:spPr>
          <a:xfrm>
            <a:off x="685801" y="2579664"/>
            <a:ext cx="10331495" cy="1905586"/>
          </a:xfrm>
          <a:prstGeom prst="rect">
            <a:avLst/>
          </a:prstGeom>
        </p:spPr>
        <p:txBody>
          <a:bodyPr lIns="0" tIns="0" rIns="0" bIns="0" rtlCol="0" anchor="t">
            <a:spAutoFit/>
          </a:bodyPr>
          <a:lstStyle/>
          <a:p>
            <a:pPr defTabSz="609630">
              <a:lnSpc>
                <a:spcPts val="5133"/>
              </a:lnSpc>
            </a:pPr>
            <a:r>
              <a:rPr lang="uk" sz="3666" b="1" dirty="0">
                <a:solidFill>
                  <a:srgbClr val="FFFFFF"/>
                </a:solidFill>
                <a:latin typeface="Roboto Condensed Bold"/>
                <a:ea typeface="Roboto Condensed Bold"/>
                <a:cs typeface="Roboto Condensed Bold"/>
                <a:sym typeface="Roboto Condensed Bold"/>
              </a:rPr>
              <a:t>Тепер, коли ви переглянули відео, давайте розглянемо кроки процедури визначення місця ін'єкції та введення CAB-LA.</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57201" y="685800"/>
            <a:ext cx="10965039" cy="436017"/>
          </a:xfrm>
          <a:prstGeom prst="rect">
            <a:avLst/>
          </a:prstGeom>
        </p:spPr>
        <p:txBody>
          <a:bodyPr lIns="0" tIns="0" rIns="0" bIns="0" rtlCol="0" anchor="t">
            <a:spAutoFit/>
          </a:bodyPr>
          <a:lstStyle/>
          <a:p>
            <a:pPr defTabSz="609630">
              <a:lnSpc>
                <a:spcPts val="3435"/>
              </a:lnSpc>
            </a:pPr>
            <a:r>
              <a:rPr lang="uk" sz="3734" b="1" dirty="0">
                <a:solidFill>
                  <a:srgbClr val="A93291"/>
                </a:solidFill>
                <a:latin typeface="Roboto Condensed Bold"/>
                <a:ea typeface="Roboto Condensed Bold"/>
                <a:cs typeface="Roboto Condensed Bold"/>
                <a:sym typeface="Roboto Condensed Bold"/>
              </a:rPr>
              <a:t>Визначення місця ін'єкції</a:t>
            </a:r>
          </a:p>
        </p:txBody>
      </p:sp>
      <p:sp>
        <p:nvSpPr>
          <p:cNvPr id="3" name="TextBox 3"/>
          <p:cNvSpPr txBox="1"/>
          <p:nvPr/>
        </p:nvSpPr>
        <p:spPr>
          <a:xfrm>
            <a:off x="541161" y="2186559"/>
            <a:ext cx="9180323" cy="718145"/>
          </a:xfrm>
          <a:prstGeom prst="rect">
            <a:avLst/>
          </a:prstGeom>
        </p:spPr>
        <p:txBody>
          <a:bodyPr lIns="0" tIns="0" rIns="0" bIns="0" rtlCol="0" anchor="t">
            <a:spAutoFit/>
          </a:bodyPr>
          <a:lstStyle/>
          <a:p>
            <a:pPr defTabSz="609630">
              <a:lnSpc>
                <a:spcPts val="2842"/>
              </a:lnSpc>
            </a:pPr>
            <a:r>
              <a:rPr lang="uk" sz="2650" dirty="0">
                <a:solidFill>
                  <a:srgbClr val="000000"/>
                </a:solidFill>
                <a:latin typeface="Open Sans"/>
                <a:ea typeface="Open Sans"/>
                <a:cs typeface="Open Sans"/>
                <a:sym typeface="Open Sans"/>
              </a:rPr>
              <a:t>CAB-LA слід вводити </a:t>
            </a:r>
            <a:r>
              <a:rPr lang="uk" sz="2650" err="1">
                <a:solidFill>
                  <a:srgbClr val="000000"/>
                </a:solidFill>
                <a:latin typeface="Open Sans"/>
                <a:ea typeface="Open Sans"/>
                <a:cs typeface="Open Sans"/>
                <a:sym typeface="Open Sans"/>
              </a:rPr>
              <a:t>внутрішньом'язово</a:t>
            </a:r>
            <a:r>
              <a:rPr lang="uk" sz="2650" dirty="0">
                <a:solidFill>
                  <a:srgbClr val="000000"/>
                </a:solidFill>
                <a:latin typeface="Open Sans"/>
                <a:ea typeface="Open Sans"/>
                <a:cs typeface="Open Sans"/>
                <a:sym typeface="Open Sans"/>
              </a:rPr>
              <a:t> у </a:t>
            </a:r>
            <a:r>
              <a:rPr lang="uk" sz="2650" err="1">
                <a:solidFill>
                  <a:srgbClr val="000000"/>
                </a:solidFill>
                <a:latin typeface="Open Sans"/>
                <a:ea typeface="Open Sans"/>
                <a:cs typeface="Open Sans"/>
                <a:sym typeface="Open Sans"/>
              </a:rPr>
              <a:t>вентросідничний</a:t>
            </a:r>
            <a:r>
              <a:rPr lang="uk" sz="2650" dirty="0">
                <a:solidFill>
                  <a:srgbClr val="000000"/>
                </a:solidFill>
                <a:latin typeface="Open Sans"/>
                <a:ea typeface="Open Sans"/>
                <a:cs typeface="Open Sans"/>
                <a:sym typeface="Open Sans"/>
              </a:rPr>
              <a:t> або </a:t>
            </a:r>
            <a:r>
              <a:rPr lang="uk" sz="2650" err="1">
                <a:solidFill>
                  <a:srgbClr val="000000"/>
                </a:solidFill>
                <a:latin typeface="Open Sans"/>
                <a:ea typeface="Open Sans"/>
                <a:cs typeface="Open Sans"/>
                <a:sym typeface="Open Sans"/>
              </a:rPr>
              <a:t>дорсосідничний</a:t>
            </a:r>
            <a:r>
              <a:rPr lang="uk" sz="2650">
                <a:solidFill>
                  <a:srgbClr val="000000"/>
                </a:solidFill>
                <a:latin typeface="Open Sans"/>
                <a:ea typeface="Open Sans"/>
                <a:cs typeface="Open Sans"/>
                <a:sym typeface="Open Sans"/>
              </a:rPr>
              <a:t> </a:t>
            </a:r>
            <a:r>
              <a:rPr lang="uk" sz="2650" dirty="0">
                <a:solidFill>
                  <a:srgbClr val="000000"/>
                </a:solidFill>
                <a:latin typeface="Open Sans"/>
                <a:ea typeface="Open Sans"/>
                <a:cs typeface="Open Sans"/>
                <a:sym typeface="Open Sans"/>
              </a:rPr>
              <a:t>м'яз.</a:t>
            </a:r>
          </a:p>
        </p:txBody>
      </p:sp>
      <p:sp>
        <p:nvSpPr>
          <p:cNvPr id="4" name="TextBox 4"/>
          <p:cNvSpPr txBox="1"/>
          <p:nvPr/>
        </p:nvSpPr>
        <p:spPr>
          <a:xfrm>
            <a:off x="541161" y="3454400"/>
            <a:ext cx="9180323" cy="2154436"/>
          </a:xfrm>
          <a:prstGeom prst="rect">
            <a:avLst/>
          </a:prstGeom>
        </p:spPr>
        <p:txBody>
          <a:bodyPr lIns="0" tIns="0" rIns="0" bIns="0" rtlCol="0" anchor="t">
            <a:spAutoFit/>
          </a:bodyPr>
          <a:lstStyle/>
          <a:p>
            <a:pPr defTabSz="609630">
              <a:lnSpc>
                <a:spcPts val="2842"/>
              </a:lnSpc>
            </a:pPr>
            <a:r>
              <a:rPr lang="uk" sz="2667" dirty="0">
                <a:solidFill>
                  <a:srgbClr val="000000"/>
                </a:solidFill>
                <a:latin typeface="Open Sans"/>
                <a:ea typeface="Open Sans"/>
                <a:cs typeface="Open Sans"/>
                <a:sym typeface="Open Sans"/>
              </a:rPr>
              <a:t>Медичні працівники повинні ознайомитися зі своїми національними рекомендаціями щодо рекомендованого місця ін'єкції.</a:t>
            </a:r>
          </a:p>
          <a:p>
            <a:pPr defTabSz="609630">
              <a:lnSpc>
                <a:spcPts val="2842"/>
              </a:lnSpc>
            </a:pPr>
            <a:endParaRPr lang="en-US" sz="2667" dirty="0">
              <a:solidFill>
                <a:srgbClr val="000000"/>
              </a:solidFill>
              <a:latin typeface="Open Sans"/>
              <a:ea typeface="Open Sans"/>
              <a:cs typeface="Open Sans"/>
              <a:sym typeface="Open Sans"/>
            </a:endParaRPr>
          </a:p>
          <a:p>
            <a:pPr defTabSz="609630">
              <a:lnSpc>
                <a:spcPts val="2842"/>
              </a:lnSpc>
            </a:pPr>
            <a:r>
              <a:rPr lang="uk" sz="2667" dirty="0">
                <a:solidFill>
                  <a:srgbClr val="000000"/>
                </a:solidFill>
                <a:latin typeface="Open Sans"/>
                <a:ea typeface="Open Sans"/>
                <a:cs typeface="Open Sans"/>
                <a:sym typeface="Open Sans"/>
              </a:rPr>
              <a:t>Дорсосідничний м'яз не вважається бажаним місцем, головним чином через близькість сідничного нерва.</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1161" y="584200"/>
            <a:ext cx="10965039" cy="445635"/>
          </a:xfrm>
          <a:prstGeom prst="rect">
            <a:avLst/>
          </a:prstGeom>
        </p:spPr>
        <p:txBody>
          <a:bodyPr lIns="0" tIns="0" rIns="0" bIns="0" rtlCol="0" anchor="t">
            <a:spAutoFit/>
          </a:bodyPr>
          <a:lstStyle/>
          <a:p>
            <a:pPr defTabSz="609630">
              <a:lnSpc>
                <a:spcPts val="3435"/>
              </a:lnSpc>
            </a:pPr>
            <a:r>
              <a:rPr lang="uk" sz="3700" b="1" dirty="0" err="1">
                <a:solidFill>
                  <a:srgbClr val="A93291"/>
                </a:solidFill>
                <a:latin typeface="Roboto Condensed Bold"/>
                <a:ea typeface="Roboto Condensed Bold"/>
                <a:cs typeface="Roboto Condensed Bold"/>
                <a:sym typeface="Roboto Condensed Bold"/>
              </a:rPr>
              <a:t>Вентросіднична</a:t>
            </a:r>
            <a:r>
              <a:rPr lang="uk" sz="3700" b="1" dirty="0">
                <a:solidFill>
                  <a:srgbClr val="A93291"/>
                </a:solidFill>
                <a:latin typeface="Roboto Condensed Bold"/>
                <a:ea typeface="Roboto Condensed Bold"/>
                <a:cs typeface="Roboto Condensed Bold"/>
                <a:sym typeface="Roboto Condensed Bold"/>
              </a:rPr>
              <a:t> ін'єкція</a:t>
            </a:r>
          </a:p>
        </p:txBody>
      </p:sp>
      <p:sp>
        <p:nvSpPr>
          <p:cNvPr id="3" name="TextBox 3"/>
          <p:cNvSpPr txBox="1"/>
          <p:nvPr/>
        </p:nvSpPr>
        <p:spPr>
          <a:xfrm>
            <a:off x="541161" y="1831119"/>
            <a:ext cx="9180323" cy="359073"/>
          </a:xfrm>
          <a:prstGeom prst="rect">
            <a:avLst/>
          </a:prstGeom>
        </p:spPr>
        <p:txBody>
          <a:bodyPr lIns="0" tIns="0" rIns="0" bIns="0" rtlCol="0" anchor="t">
            <a:spAutoFit/>
          </a:bodyPr>
          <a:lstStyle/>
          <a:p>
            <a:pPr defTabSz="609630">
              <a:lnSpc>
                <a:spcPts val="2842"/>
              </a:lnSpc>
            </a:pPr>
            <a:r>
              <a:rPr lang="uk" sz="2561" b="1">
                <a:solidFill>
                  <a:srgbClr val="000000"/>
                </a:solidFill>
                <a:latin typeface="Open Sans Bold"/>
                <a:ea typeface="Open Sans Bold"/>
                <a:cs typeface="Open Sans Bold"/>
                <a:sym typeface="Open Sans Bold"/>
              </a:rPr>
              <a:t>Крок 1:</a:t>
            </a:r>
            <a:r>
              <a:rPr lang="uk" sz="2561">
                <a:solidFill>
                  <a:srgbClr val="000000"/>
                </a:solidFill>
                <a:latin typeface="Open Sans"/>
                <a:ea typeface="Open Sans"/>
                <a:cs typeface="Open Sans"/>
                <a:sym typeface="Open Sans"/>
              </a:rPr>
              <a:t> </a:t>
            </a:r>
          </a:p>
        </p:txBody>
      </p:sp>
      <p:sp>
        <p:nvSpPr>
          <p:cNvPr id="4" name="TextBox 4"/>
          <p:cNvSpPr txBox="1"/>
          <p:nvPr/>
        </p:nvSpPr>
        <p:spPr>
          <a:xfrm>
            <a:off x="1873468" y="1831119"/>
            <a:ext cx="9180323" cy="1077218"/>
          </a:xfrm>
          <a:prstGeom prst="rect">
            <a:avLst/>
          </a:prstGeom>
        </p:spPr>
        <p:txBody>
          <a:bodyPr lIns="0" tIns="0" rIns="0" bIns="0" rtlCol="0" anchor="t">
            <a:spAutoFit/>
          </a:bodyPr>
          <a:lstStyle/>
          <a:p>
            <a:pPr defTabSz="609630">
              <a:lnSpc>
                <a:spcPts val="2842"/>
              </a:lnSpc>
            </a:pPr>
            <a:r>
              <a:rPr lang="uk" sz="2550" dirty="0">
                <a:solidFill>
                  <a:srgbClr val="000000"/>
                </a:solidFill>
                <a:latin typeface="Open Sans"/>
                <a:ea typeface="Open Sans"/>
                <a:cs typeface="Open Sans"/>
                <a:sym typeface="Open Sans"/>
              </a:rPr>
              <a:t>Покладіть </a:t>
            </a:r>
            <a:r>
              <a:rPr lang="uk" sz="2550" err="1">
                <a:solidFill>
                  <a:srgbClr val="000000"/>
                </a:solidFill>
                <a:latin typeface="Open Sans"/>
                <a:ea typeface="Open Sans"/>
                <a:cs typeface="Open Sans"/>
                <a:sym typeface="Open Sans"/>
              </a:rPr>
              <a:t>долонюна</a:t>
            </a:r>
            <a:r>
              <a:rPr lang="uk" sz="2550">
                <a:solidFill>
                  <a:srgbClr val="000000"/>
                </a:solidFill>
                <a:latin typeface="Open Sans"/>
                <a:ea typeface="Open Sans"/>
                <a:cs typeface="Open Sans"/>
                <a:sym typeface="Open Sans"/>
              </a:rPr>
              <a:t> великий верхній вертел стегнової кістки </a:t>
            </a:r>
            <a:r>
              <a:rPr lang="uk" sz="2550" dirty="0">
                <a:solidFill>
                  <a:srgbClr val="000000"/>
                </a:solidFill>
                <a:latin typeface="Open Sans"/>
                <a:ea typeface="Open Sans"/>
                <a:cs typeface="Open Sans"/>
                <a:sym typeface="Open Sans"/>
              </a:rPr>
              <a:t>клієнта, а вказівний палець на передню верхню клубову ость або ближче до неї.</a:t>
            </a:r>
          </a:p>
        </p:txBody>
      </p:sp>
      <p:grpSp>
        <p:nvGrpSpPr>
          <p:cNvPr id="5" name="Group 5"/>
          <p:cNvGrpSpPr/>
          <p:nvPr/>
        </p:nvGrpSpPr>
        <p:grpSpPr>
          <a:xfrm>
            <a:off x="2658192" y="3161477"/>
            <a:ext cx="6730977" cy="3127563"/>
            <a:chOff x="0" y="0"/>
            <a:chExt cx="1178832" cy="547747"/>
          </a:xfrm>
        </p:grpSpPr>
        <p:sp>
          <p:nvSpPr>
            <p:cNvPr id="6" name="Freeform 6"/>
            <p:cNvSpPr/>
            <p:nvPr/>
          </p:nvSpPr>
          <p:spPr>
            <a:xfrm>
              <a:off x="0" y="0"/>
              <a:ext cx="1178832" cy="547747"/>
            </a:xfrm>
            <a:custGeom>
              <a:avLst/>
              <a:gdLst/>
              <a:ahLst/>
              <a:cxnLst/>
              <a:rect l="l" t="t" r="r" b="b"/>
              <a:pathLst>
                <a:path w="1178832" h="547747">
                  <a:moveTo>
                    <a:pt x="13036" y="0"/>
                  </a:moveTo>
                  <a:lnTo>
                    <a:pt x="1165796" y="0"/>
                  </a:lnTo>
                  <a:cubicBezTo>
                    <a:pt x="1169253" y="0"/>
                    <a:pt x="1172569" y="1373"/>
                    <a:pt x="1175014" y="3818"/>
                  </a:cubicBezTo>
                  <a:cubicBezTo>
                    <a:pt x="1177458" y="6263"/>
                    <a:pt x="1178832" y="9578"/>
                    <a:pt x="1178832" y="13036"/>
                  </a:cubicBezTo>
                  <a:lnTo>
                    <a:pt x="1178832" y="534711"/>
                  </a:lnTo>
                  <a:cubicBezTo>
                    <a:pt x="1178832" y="541910"/>
                    <a:pt x="1172995" y="547747"/>
                    <a:pt x="1165796" y="547747"/>
                  </a:cubicBezTo>
                  <a:lnTo>
                    <a:pt x="13036" y="547747"/>
                  </a:lnTo>
                  <a:cubicBezTo>
                    <a:pt x="5836" y="547747"/>
                    <a:pt x="0" y="541910"/>
                    <a:pt x="0" y="534711"/>
                  </a:cubicBezTo>
                  <a:lnTo>
                    <a:pt x="0" y="13036"/>
                  </a:lnTo>
                  <a:cubicBezTo>
                    <a:pt x="0" y="9578"/>
                    <a:pt x="1373" y="6263"/>
                    <a:pt x="3818" y="3818"/>
                  </a:cubicBezTo>
                  <a:cubicBezTo>
                    <a:pt x="6263" y="1373"/>
                    <a:pt x="9578" y="0"/>
                    <a:pt x="13036" y="0"/>
                  </a:cubicBezTo>
                  <a:close/>
                </a:path>
              </a:pathLst>
            </a:custGeom>
            <a:blipFill>
              <a:blip r:embed="rId2" cstate="email">
                <a:extLst>
                  <a:ext uri="{28A0092B-C50C-407E-A947-70E740481C1C}">
                    <a14:useLocalDpi xmlns:a14="http://schemas.microsoft.com/office/drawing/2010/main"/>
                  </a:ext>
                </a:extLst>
              </a:blip>
              <a:stretch>
                <a:fillRect/>
              </a:stretch>
            </a:blipFill>
          </p:spPr>
          <p:txBody>
            <a:bodyPr/>
            <a:lstStyle/>
            <a:p>
              <a:pPr defTabSz="609630"/>
              <a:endParaRPr lang="ru-UA" sz="1200" dirty="0">
                <a:solidFill>
                  <a:prstClr val="black"/>
                </a:solidFill>
                <a:latin typeface="Calibri"/>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1D9EDE"/>
        </a:solidFill>
        <a:effectLst/>
      </p:bgPr>
    </p:bg>
    <p:spTree>
      <p:nvGrpSpPr>
        <p:cNvPr id="1" name=""/>
        <p:cNvGrpSpPr/>
        <p:nvPr/>
      </p:nvGrpSpPr>
      <p:grpSpPr>
        <a:xfrm>
          <a:off x="0" y="0"/>
          <a:ext cx="0" cy="0"/>
          <a:chOff x="0" y="0"/>
          <a:chExt cx="0" cy="0"/>
        </a:xfrm>
      </p:grpSpPr>
      <p:grpSp>
        <p:nvGrpSpPr>
          <p:cNvPr id="2" name="Group 2"/>
          <p:cNvGrpSpPr/>
          <p:nvPr/>
        </p:nvGrpSpPr>
        <p:grpSpPr>
          <a:xfrm>
            <a:off x="0" y="982591"/>
            <a:ext cx="4593565" cy="4531197"/>
            <a:chOff x="0" y="0"/>
            <a:chExt cx="9187129" cy="9062394"/>
          </a:xfrm>
        </p:grpSpPr>
        <p:sp>
          <p:nvSpPr>
            <p:cNvPr id="3" name="Freeform 3"/>
            <p:cNvSpPr/>
            <p:nvPr/>
          </p:nvSpPr>
          <p:spPr>
            <a:xfrm rot="1758426">
              <a:off x="1161044" y="1261722"/>
              <a:ext cx="6865041" cy="6538951"/>
            </a:xfrm>
            <a:custGeom>
              <a:avLst/>
              <a:gdLst/>
              <a:ahLst/>
              <a:cxnLst/>
              <a:rect l="l" t="t" r="r" b="b"/>
              <a:pathLst>
                <a:path w="6865041" h="6538951">
                  <a:moveTo>
                    <a:pt x="0" y="0"/>
                  </a:moveTo>
                  <a:lnTo>
                    <a:pt x="6865041" y="0"/>
                  </a:lnTo>
                  <a:lnTo>
                    <a:pt x="6865041" y="6538951"/>
                  </a:lnTo>
                  <a:lnTo>
                    <a:pt x="0" y="65389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3385307" y="2359491"/>
              <a:ext cx="2416516" cy="4343412"/>
            </a:xfrm>
            <a:custGeom>
              <a:avLst/>
              <a:gdLst/>
              <a:ahLst/>
              <a:cxnLst/>
              <a:rect l="l" t="t" r="r" b="b"/>
              <a:pathLst>
                <a:path w="2416516" h="4343412">
                  <a:moveTo>
                    <a:pt x="0" y="0"/>
                  </a:moveTo>
                  <a:lnTo>
                    <a:pt x="2416516" y="0"/>
                  </a:lnTo>
                  <a:lnTo>
                    <a:pt x="2416516" y="4343412"/>
                  </a:lnTo>
                  <a:lnTo>
                    <a:pt x="0" y="43434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
        <p:nvSpPr>
          <p:cNvPr id="5" name="TextBox 5"/>
          <p:cNvSpPr txBox="1"/>
          <p:nvPr/>
        </p:nvSpPr>
        <p:spPr>
          <a:xfrm>
            <a:off x="3629290" y="2710955"/>
            <a:ext cx="7183001" cy="1477969"/>
          </a:xfrm>
          <a:prstGeom prst="rect">
            <a:avLst/>
          </a:prstGeom>
        </p:spPr>
        <p:txBody>
          <a:bodyPr lIns="0" tIns="0" rIns="0" bIns="0" rtlCol="0" anchor="t">
            <a:spAutoFit/>
          </a:bodyPr>
          <a:lstStyle/>
          <a:p>
            <a:pPr defTabSz="609630">
              <a:lnSpc>
                <a:spcPts val="5856"/>
              </a:lnSpc>
            </a:pPr>
            <a:r>
              <a:rPr lang="ru-RU" sz="4800" b="1" spc="254" dirty="0" err="1">
                <a:solidFill>
                  <a:srgbClr val="FFFFFF"/>
                </a:solidFill>
                <a:latin typeface="Roboto Condensed Bold"/>
                <a:ea typeface="Roboto Condensed Bold"/>
                <a:cs typeface="Roboto Condensed Bold"/>
                <a:sym typeface="Roboto Condensed Bold"/>
              </a:rPr>
              <a:t>Пероральне</a:t>
            </a:r>
            <a:r>
              <a:rPr lang="ru-RU" sz="4800" b="1" spc="254" dirty="0">
                <a:solidFill>
                  <a:srgbClr val="FFFFFF"/>
                </a:solidFill>
                <a:latin typeface="Roboto Condensed Bold"/>
                <a:ea typeface="Roboto Condensed Bold"/>
                <a:cs typeface="Roboto Condensed Bold"/>
                <a:sym typeface="Roboto Condensed Bold"/>
              </a:rPr>
              <a:t> </a:t>
            </a:r>
            <a:r>
              <a:rPr lang="ru-RU" sz="4800" b="1" spc="254" dirty="0" err="1">
                <a:solidFill>
                  <a:srgbClr val="FFFFFF"/>
                </a:solidFill>
                <a:latin typeface="Roboto Condensed Bold"/>
                <a:ea typeface="Roboto Condensed Bold"/>
                <a:cs typeface="Roboto Condensed Bold"/>
                <a:sym typeface="Roboto Condensed Bold"/>
              </a:rPr>
              <a:t>введення</a:t>
            </a:r>
            <a:r>
              <a:rPr lang="ru-RU" sz="4800" b="1" spc="254" dirty="0">
                <a:solidFill>
                  <a:srgbClr val="FFFFFF"/>
                </a:solidFill>
                <a:latin typeface="Roboto Condensed Bold"/>
                <a:ea typeface="Roboto Condensed Bold"/>
                <a:cs typeface="Roboto Condensed Bold"/>
                <a:sym typeface="Roboto Condensed Bold"/>
              </a:rPr>
              <a:t> ДКП на </a:t>
            </a:r>
            <a:r>
              <a:rPr lang="ru-RU" sz="4800" b="1" spc="254" dirty="0" err="1">
                <a:solidFill>
                  <a:srgbClr val="FFFFFF"/>
                </a:solidFill>
                <a:latin typeface="Roboto Condensed Bold"/>
                <a:ea typeface="Roboto Condensed Bold"/>
                <a:cs typeface="Roboto Condensed Bold"/>
                <a:sym typeface="Roboto Condensed Bold"/>
              </a:rPr>
              <a:t>основі</a:t>
            </a:r>
            <a:r>
              <a:rPr lang="ru-RU" sz="4800" b="1" spc="254" dirty="0">
                <a:solidFill>
                  <a:srgbClr val="FFFFFF"/>
                </a:solidFill>
                <a:latin typeface="Roboto Condensed Bold"/>
                <a:ea typeface="Roboto Condensed Bold"/>
                <a:cs typeface="Roboto Condensed Bold"/>
                <a:sym typeface="Roboto Condensed Bold"/>
              </a:rPr>
              <a:t> TDF</a:t>
            </a:r>
            <a:endParaRPr lang="en-US" sz="4800" b="1" spc="254" dirty="0">
              <a:solidFill>
                <a:srgbClr val="FFFFFF"/>
              </a:solidFill>
              <a:latin typeface="Roboto Condensed Bold"/>
              <a:ea typeface="Roboto Condensed Bold"/>
              <a:cs typeface="Roboto Condensed Bold"/>
              <a:sym typeface="Roboto Condensed Bold"/>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1161" y="802851"/>
            <a:ext cx="10965039" cy="445635"/>
          </a:xfrm>
          <a:prstGeom prst="rect">
            <a:avLst/>
          </a:prstGeom>
        </p:spPr>
        <p:txBody>
          <a:bodyPr lIns="0" tIns="0" rIns="0" bIns="0" rtlCol="0" anchor="t">
            <a:spAutoFit/>
          </a:bodyPr>
          <a:lstStyle/>
          <a:p>
            <a:pPr defTabSz="609630">
              <a:lnSpc>
                <a:spcPts val="3435"/>
              </a:lnSpc>
            </a:pPr>
            <a:r>
              <a:rPr lang="uk" sz="3700" b="1" dirty="0" err="1">
                <a:solidFill>
                  <a:srgbClr val="A93291"/>
                </a:solidFill>
                <a:latin typeface="Roboto Condensed Bold"/>
                <a:ea typeface="Roboto Condensed Bold"/>
                <a:cs typeface="Roboto Condensed Bold"/>
                <a:sym typeface="Roboto Condensed Bold"/>
              </a:rPr>
              <a:t>Вентросіднична</a:t>
            </a:r>
            <a:r>
              <a:rPr lang="uk" sz="3700" b="1" dirty="0">
                <a:solidFill>
                  <a:srgbClr val="A93291"/>
                </a:solidFill>
                <a:latin typeface="Roboto Condensed Bold"/>
                <a:ea typeface="Roboto Condensed Bold"/>
                <a:cs typeface="Roboto Condensed Bold"/>
                <a:sym typeface="Roboto Condensed Bold"/>
              </a:rPr>
              <a:t> ін'єкція</a:t>
            </a:r>
          </a:p>
        </p:txBody>
      </p:sp>
      <p:sp>
        <p:nvSpPr>
          <p:cNvPr id="3" name="TextBox 3"/>
          <p:cNvSpPr txBox="1"/>
          <p:nvPr/>
        </p:nvSpPr>
        <p:spPr>
          <a:xfrm>
            <a:off x="541161" y="1659187"/>
            <a:ext cx="9180323" cy="359073"/>
          </a:xfrm>
          <a:prstGeom prst="rect">
            <a:avLst/>
          </a:prstGeom>
        </p:spPr>
        <p:txBody>
          <a:bodyPr lIns="0" tIns="0" rIns="0" bIns="0" rtlCol="0" anchor="t">
            <a:spAutoFit/>
          </a:bodyPr>
          <a:lstStyle/>
          <a:p>
            <a:pPr defTabSz="609630">
              <a:lnSpc>
                <a:spcPts val="2842"/>
              </a:lnSpc>
            </a:pPr>
            <a:r>
              <a:rPr lang="uk" sz="2561" b="1">
                <a:solidFill>
                  <a:srgbClr val="000000"/>
                </a:solidFill>
                <a:latin typeface="Open Sans Bold"/>
                <a:ea typeface="Open Sans Bold"/>
                <a:cs typeface="Open Sans Bold"/>
                <a:sym typeface="Open Sans Bold"/>
              </a:rPr>
              <a:t>Крок 2:</a:t>
            </a:r>
            <a:r>
              <a:rPr lang="uk" sz="2561">
                <a:solidFill>
                  <a:srgbClr val="000000"/>
                </a:solidFill>
                <a:latin typeface="Open Sans"/>
                <a:ea typeface="Open Sans"/>
                <a:cs typeface="Open Sans"/>
                <a:sym typeface="Open Sans"/>
              </a:rPr>
              <a:t> </a:t>
            </a:r>
          </a:p>
        </p:txBody>
      </p:sp>
      <p:grpSp>
        <p:nvGrpSpPr>
          <p:cNvPr id="4" name="Group 4"/>
          <p:cNvGrpSpPr/>
          <p:nvPr/>
        </p:nvGrpSpPr>
        <p:grpSpPr>
          <a:xfrm>
            <a:off x="2333823" y="3085457"/>
            <a:ext cx="7379715" cy="3429000"/>
            <a:chOff x="0" y="0"/>
            <a:chExt cx="1178832" cy="547747"/>
          </a:xfrm>
        </p:grpSpPr>
        <p:sp>
          <p:nvSpPr>
            <p:cNvPr id="5" name="Freeform 5"/>
            <p:cNvSpPr/>
            <p:nvPr/>
          </p:nvSpPr>
          <p:spPr>
            <a:xfrm>
              <a:off x="0" y="0"/>
              <a:ext cx="1178832" cy="547747"/>
            </a:xfrm>
            <a:custGeom>
              <a:avLst/>
              <a:gdLst/>
              <a:ahLst/>
              <a:cxnLst/>
              <a:rect l="l" t="t" r="r" b="b"/>
              <a:pathLst>
                <a:path w="1178832" h="547747">
                  <a:moveTo>
                    <a:pt x="11890" y="0"/>
                  </a:moveTo>
                  <a:lnTo>
                    <a:pt x="1166942" y="0"/>
                  </a:lnTo>
                  <a:cubicBezTo>
                    <a:pt x="1170095" y="0"/>
                    <a:pt x="1173119" y="1253"/>
                    <a:pt x="1175349" y="3482"/>
                  </a:cubicBezTo>
                  <a:cubicBezTo>
                    <a:pt x="1177579" y="5712"/>
                    <a:pt x="1178832" y="8736"/>
                    <a:pt x="1178832" y="11890"/>
                  </a:cubicBezTo>
                  <a:lnTo>
                    <a:pt x="1178832" y="535857"/>
                  </a:lnTo>
                  <a:cubicBezTo>
                    <a:pt x="1178832" y="542423"/>
                    <a:pt x="1173508" y="547747"/>
                    <a:pt x="1166942" y="547747"/>
                  </a:cubicBezTo>
                  <a:lnTo>
                    <a:pt x="11890" y="547747"/>
                  </a:lnTo>
                  <a:cubicBezTo>
                    <a:pt x="5323" y="547747"/>
                    <a:pt x="0" y="542423"/>
                    <a:pt x="0" y="535857"/>
                  </a:cubicBezTo>
                  <a:lnTo>
                    <a:pt x="0" y="11890"/>
                  </a:lnTo>
                  <a:cubicBezTo>
                    <a:pt x="0" y="5323"/>
                    <a:pt x="5323" y="0"/>
                    <a:pt x="11890" y="0"/>
                  </a:cubicBezTo>
                  <a:close/>
                </a:path>
              </a:pathLst>
            </a:custGeom>
            <a:blipFill>
              <a:blip r:embed="rId2" cstate="email">
                <a:extLst>
                  <a:ext uri="{28A0092B-C50C-407E-A947-70E740481C1C}">
                    <a14:useLocalDpi xmlns:a14="http://schemas.microsoft.com/office/drawing/2010/main"/>
                  </a:ext>
                </a:extLst>
              </a:blip>
              <a:stretch>
                <a:fillRect/>
              </a:stretch>
            </a:blipFill>
          </p:spPr>
        </p:sp>
      </p:grpSp>
      <p:sp>
        <p:nvSpPr>
          <p:cNvPr id="6" name="TextBox 6"/>
          <p:cNvSpPr txBox="1"/>
          <p:nvPr/>
        </p:nvSpPr>
        <p:spPr>
          <a:xfrm>
            <a:off x="1873468" y="1673822"/>
            <a:ext cx="9180323" cy="718145"/>
          </a:xfrm>
          <a:prstGeom prst="rect">
            <a:avLst/>
          </a:prstGeom>
        </p:spPr>
        <p:txBody>
          <a:bodyPr lIns="0" tIns="0" rIns="0" bIns="0" rtlCol="0" anchor="t">
            <a:spAutoFit/>
          </a:bodyPr>
          <a:lstStyle/>
          <a:p>
            <a:pPr defTabSz="609630">
              <a:lnSpc>
                <a:spcPts val="2842"/>
              </a:lnSpc>
            </a:pPr>
            <a:r>
              <a:rPr lang="uk" sz="2561">
                <a:solidFill>
                  <a:srgbClr val="000000"/>
                </a:solidFill>
                <a:latin typeface="Open Sans"/>
                <a:ea typeface="Open Sans"/>
                <a:cs typeface="Open Sans"/>
                <a:sym typeface="Open Sans"/>
              </a:rPr>
              <a:t>Розтягніть середній палець від вказівного, утворюючи трикутник.</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57201" y="435497"/>
            <a:ext cx="10965039" cy="445635"/>
          </a:xfrm>
          <a:prstGeom prst="rect">
            <a:avLst/>
          </a:prstGeom>
        </p:spPr>
        <p:txBody>
          <a:bodyPr lIns="0" tIns="0" rIns="0" bIns="0" rtlCol="0" anchor="t">
            <a:spAutoFit/>
          </a:bodyPr>
          <a:lstStyle/>
          <a:p>
            <a:pPr defTabSz="609630">
              <a:lnSpc>
                <a:spcPts val="3435"/>
              </a:lnSpc>
            </a:pPr>
            <a:r>
              <a:rPr lang="uk" sz="3700" b="1" dirty="0" err="1">
                <a:solidFill>
                  <a:srgbClr val="A93291"/>
                </a:solidFill>
                <a:latin typeface="Roboto Condensed Bold"/>
                <a:ea typeface="Roboto Condensed Bold"/>
                <a:cs typeface="Roboto Condensed Bold"/>
                <a:sym typeface="Roboto Condensed Bold"/>
              </a:rPr>
              <a:t>Вентросіднична</a:t>
            </a:r>
            <a:r>
              <a:rPr lang="uk" sz="3700" b="1" dirty="0">
                <a:solidFill>
                  <a:srgbClr val="A93291"/>
                </a:solidFill>
                <a:latin typeface="Roboto Condensed Bold"/>
                <a:ea typeface="Roboto Condensed Bold"/>
                <a:cs typeface="Roboto Condensed Bold"/>
                <a:sym typeface="Roboto Condensed Bold"/>
              </a:rPr>
              <a:t> ін'єкція</a:t>
            </a:r>
          </a:p>
        </p:txBody>
      </p:sp>
      <p:sp>
        <p:nvSpPr>
          <p:cNvPr id="3" name="TextBox 3"/>
          <p:cNvSpPr txBox="1"/>
          <p:nvPr/>
        </p:nvSpPr>
        <p:spPr>
          <a:xfrm>
            <a:off x="447040" y="1123352"/>
            <a:ext cx="9180323" cy="359073"/>
          </a:xfrm>
          <a:prstGeom prst="rect">
            <a:avLst/>
          </a:prstGeom>
        </p:spPr>
        <p:txBody>
          <a:bodyPr lIns="0" tIns="0" rIns="0" bIns="0" rtlCol="0" anchor="t">
            <a:spAutoFit/>
          </a:bodyPr>
          <a:lstStyle/>
          <a:p>
            <a:pPr defTabSz="609630">
              <a:lnSpc>
                <a:spcPts val="2842"/>
              </a:lnSpc>
            </a:pPr>
            <a:r>
              <a:rPr lang="uk" sz="2561" b="1" dirty="0">
                <a:solidFill>
                  <a:srgbClr val="000000"/>
                </a:solidFill>
                <a:latin typeface="Open Sans Bold"/>
                <a:ea typeface="Open Sans Bold"/>
                <a:cs typeface="Open Sans Bold"/>
                <a:sym typeface="Open Sans Bold"/>
              </a:rPr>
              <a:t>Крок 3:</a:t>
            </a:r>
            <a:r>
              <a:rPr lang="uk" sz="2561" dirty="0">
                <a:solidFill>
                  <a:srgbClr val="000000"/>
                </a:solidFill>
                <a:latin typeface="Open Sans"/>
                <a:ea typeface="Open Sans"/>
                <a:cs typeface="Open Sans"/>
                <a:sym typeface="Open Sans"/>
              </a:rPr>
              <a:t> </a:t>
            </a:r>
          </a:p>
        </p:txBody>
      </p:sp>
      <p:grpSp>
        <p:nvGrpSpPr>
          <p:cNvPr id="4" name="Group 4"/>
          <p:cNvGrpSpPr/>
          <p:nvPr/>
        </p:nvGrpSpPr>
        <p:grpSpPr>
          <a:xfrm>
            <a:off x="2381808" y="3229908"/>
            <a:ext cx="7283745" cy="3394487"/>
            <a:chOff x="0" y="0"/>
            <a:chExt cx="1175331" cy="547747"/>
          </a:xfrm>
        </p:grpSpPr>
        <p:sp>
          <p:nvSpPr>
            <p:cNvPr id="5" name="Freeform 5"/>
            <p:cNvSpPr/>
            <p:nvPr/>
          </p:nvSpPr>
          <p:spPr>
            <a:xfrm>
              <a:off x="0" y="0"/>
              <a:ext cx="1175331" cy="547747"/>
            </a:xfrm>
            <a:custGeom>
              <a:avLst/>
              <a:gdLst/>
              <a:ahLst/>
              <a:cxnLst/>
              <a:rect l="l" t="t" r="r" b="b"/>
              <a:pathLst>
                <a:path w="1175331" h="547747">
                  <a:moveTo>
                    <a:pt x="12046" y="0"/>
                  </a:moveTo>
                  <a:lnTo>
                    <a:pt x="1163285" y="0"/>
                  </a:lnTo>
                  <a:cubicBezTo>
                    <a:pt x="1166480" y="0"/>
                    <a:pt x="1169544" y="1269"/>
                    <a:pt x="1171803" y="3528"/>
                  </a:cubicBezTo>
                  <a:cubicBezTo>
                    <a:pt x="1174062" y="5787"/>
                    <a:pt x="1175331" y="8851"/>
                    <a:pt x="1175331" y="12046"/>
                  </a:cubicBezTo>
                  <a:lnTo>
                    <a:pt x="1175331" y="535700"/>
                  </a:lnTo>
                  <a:cubicBezTo>
                    <a:pt x="1175331" y="538895"/>
                    <a:pt x="1174062" y="541959"/>
                    <a:pt x="1171803" y="544218"/>
                  </a:cubicBezTo>
                  <a:cubicBezTo>
                    <a:pt x="1169544" y="546477"/>
                    <a:pt x="1166480" y="547747"/>
                    <a:pt x="1163285" y="547747"/>
                  </a:cubicBezTo>
                  <a:lnTo>
                    <a:pt x="12046" y="547747"/>
                  </a:lnTo>
                  <a:cubicBezTo>
                    <a:pt x="8851" y="547747"/>
                    <a:pt x="5787" y="546477"/>
                    <a:pt x="3528" y="544218"/>
                  </a:cubicBezTo>
                  <a:cubicBezTo>
                    <a:pt x="1269" y="541959"/>
                    <a:pt x="0" y="538895"/>
                    <a:pt x="0" y="535700"/>
                  </a:cubicBezTo>
                  <a:lnTo>
                    <a:pt x="0" y="12046"/>
                  </a:lnTo>
                  <a:cubicBezTo>
                    <a:pt x="0" y="8851"/>
                    <a:pt x="1269" y="5787"/>
                    <a:pt x="3528" y="3528"/>
                  </a:cubicBezTo>
                  <a:cubicBezTo>
                    <a:pt x="5787" y="1269"/>
                    <a:pt x="8851" y="0"/>
                    <a:pt x="12046" y="0"/>
                  </a:cubicBezTo>
                  <a:close/>
                </a:path>
              </a:pathLst>
            </a:custGeom>
            <a:blipFill>
              <a:blip r:embed="rId2" cstate="email">
                <a:extLst>
                  <a:ext uri="{28A0092B-C50C-407E-A947-70E740481C1C}">
                    <a14:useLocalDpi xmlns:a14="http://schemas.microsoft.com/office/drawing/2010/main"/>
                  </a:ext>
                </a:extLst>
              </a:blip>
              <a:stretch>
                <a:fillRect/>
              </a:stretch>
            </a:blipFill>
          </p:spPr>
        </p:sp>
      </p:grpSp>
      <p:sp>
        <p:nvSpPr>
          <p:cNvPr id="6" name="TextBox 6"/>
          <p:cNvSpPr txBox="1"/>
          <p:nvPr/>
        </p:nvSpPr>
        <p:spPr>
          <a:xfrm>
            <a:off x="1981200" y="1123352"/>
            <a:ext cx="9632732" cy="2154436"/>
          </a:xfrm>
          <a:prstGeom prst="rect">
            <a:avLst/>
          </a:prstGeom>
        </p:spPr>
        <p:txBody>
          <a:bodyPr lIns="0" tIns="0" rIns="0" bIns="0" rtlCol="0" anchor="t">
            <a:spAutoFit/>
          </a:bodyPr>
          <a:lstStyle/>
          <a:p>
            <a:pPr defTabSz="609630">
              <a:lnSpc>
                <a:spcPts val="2842"/>
              </a:lnSpc>
            </a:pPr>
            <a:r>
              <a:rPr lang="uk" sz="2400" dirty="0">
                <a:solidFill>
                  <a:srgbClr val="000000"/>
                </a:solidFill>
                <a:latin typeface="Open Sans"/>
                <a:ea typeface="Open Sans"/>
                <a:cs typeface="Open Sans"/>
                <a:sym typeface="Open Sans"/>
              </a:rPr>
              <a:t>Знайдіть місце ін'єкції, яке утворюється з трикутника, створеного вказівним пальцем, середнім пальцем та гребенем клубової кістки.</a:t>
            </a:r>
          </a:p>
          <a:p>
            <a:pPr defTabSz="609630">
              <a:lnSpc>
                <a:spcPts val="2842"/>
              </a:lnSpc>
            </a:pPr>
            <a:r>
              <a:rPr lang="uk" sz="2400" dirty="0">
                <a:solidFill>
                  <a:srgbClr val="000000"/>
                </a:solidFill>
                <a:latin typeface="Open Sans"/>
                <a:ea typeface="Open Sans"/>
                <a:cs typeface="Open Sans"/>
                <a:sym typeface="Open Sans"/>
              </a:rPr>
              <a:t>Місце ін'єкції знаходиться в межах цього трикутника і має бути візуалізовано або позначено ("X") ручкою чи маркером.</a:t>
            </a:r>
          </a:p>
          <a:p>
            <a:pPr defTabSz="609630">
              <a:lnSpc>
                <a:spcPts val="2842"/>
              </a:lnSpc>
            </a:pPr>
            <a:endParaRPr lang="en-US" sz="2400" dirty="0">
              <a:solidFill>
                <a:srgbClr val="000000"/>
              </a:solidFill>
              <a:latin typeface="Open Sans"/>
              <a:ea typeface="Open Sans"/>
              <a:cs typeface="Open Sans"/>
              <a:sym typeface="Open Sans"/>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1161" y="561792"/>
            <a:ext cx="10965039" cy="445635"/>
          </a:xfrm>
          <a:prstGeom prst="rect">
            <a:avLst/>
          </a:prstGeom>
        </p:spPr>
        <p:txBody>
          <a:bodyPr lIns="0" tIns="0" rIns="0" bIns="0" rtlCol="0" anchor="t">
            <a:spAutoFit/>
          </a:bodyPr>
          <a:lstStyle/>
          <a:p>
            <a:pPr defTabSz="609630">
              <a:lnSpc>
                <a:spcPts val="3435"/>
              </a:lnSpc>
            </a:pPr>
            <a:r>
              <a:rPr lang="uk" sz="3700" b="1" dirty="0" err="1">
                <a:solidFill>
                  <a:srgbClr val="A93291"/>
                </a:solidFill>
                <a:latin typeface="Roboto Condensed Bold"/>
                <a:ea typeface="Roboto Condensed Bold"/>
                <a:cs typeface="Roboto Condensed Bold"/>
                <a:sym typeface="Roboto Condensed Bold"/>
              </a:rPr>
              <a:t>Дорсосіднична</a:t>
            </a:r>
            <a:r>
              <a:rPr lang="uk" sz="3700" b="1" dirty="0">
                <a:solidFill>
                  <a:srgbClr val="A93291"/>
                </a:solidFill>
                <a:latin typeface="Roboto Condensed Bold"/>
                <a:ea typeface="Roboto Condensed Bold"/>
                <a:cs typeface="Roboto Condensed Bold"/>
                <a:sym typeface="Roboto Condensed Bold"/>
              </a:rPr>
              <a:t> ін'єкція</a:t>
            </a:r>
          </a:p>
        </p:txBody>
      </p:sp>
      <p:sp>
        <p:nvSpPr>
          <p:cNvPr id="3" name="TextBox 3"/>
          <p:cNvSpPr txBox="1"/>
          <p:nvPr/>
        </p:nvSpPr>
        <p:spPr>
          <a:xfrm>
            <a:off x="355600" y="1438367"/>
            <a:ext cx="9180323" cy="359073"/>
          </a:xfrm>
          <a:prstGeom prst="rect">
            <a:avLst/>
          </a:prstGeom>
        </p:spPr>
        <p:txBody>
          <a:bodyPr lIns="0" tIns="0" rIns="0" bIns="0" rtlCol="0" anchor="t">
            <a:spAutoFit/>
          </a:bodyPr>
          <a:lstStyle/>
          <a:p>
            <a:pPr defTabSz="609630">
              <a:lnSpc>
                <a:spcPts val="2842"/>
              </a:lnSpc>
            </a:pPr>
            <a:r>
              <a:rPr lang="uk" sz="2561" b="1" dirty="0">
                <a:solidFill>
                  <a:srgbClr val="000000"/>
                </a:solidFill>
                <a:latin typeface="Open Sans Bold"/>
                <a:ea typeface="Open Sans Bold"/>
                <a:cs typeface="Open Sans Bold"/>
                <a:sym typeface="Open Sans Bold"/>
              </a:rPr>
              <a:t>Крок 1:</a:t>
            </a:r>
            <a:r>
              <a:rPr lang="uk" sz="2561" dirty="0">
                <a:solidFill>
                  <a:srgbClr val="000000"/>
                </a:solidFill>
                <a:latin typeface="Open Sans"/>
                <a:ea typeface="Open Sans"/>
                <a:cs typeface="Open Sans"/>
                <a:sym typeface="Open Sans"/>
              </a:rPr>
              <a:t> </a:t>
            </a:r>
          </a:p>
        </p:txBody>
      </p:sp>
      <p:sp>
        <p:nvSpPr>
          <p:cNvPr id="4" name="TextBox 4"/>
          <p:cNvSpPr txBox="1"/>
          <p:nvPr/>
        </p:nvSpPr>
        <p:spPr>
          <a:xfrm>
            <a:off x="1873468" y="1442237"/>
            <a:ext cx="9632732" cy="1077218"/>
          </a:xfrm>
          <a:prstGeom prst="rect">
            <a:avLst/>
          </a:prstGeom>
        </p:spPr>
        <p:txBody>
          <a:bodyPr lIns="0" tIns="0" rIns="0" bIns="0" rtlCol="0" anchor="t">
            <a:spAutoFit/>
          </a:bodyPr>
          <a:lstStyle/>
          <a:p>
            <a:pPr defTabSz="609630">
              <a:lnSpc>
                <a:spcPts val="2842"/>
              </a:lnSpc>
            </a:pPr>
            <a:r>
              <a:rPr lang="uk" sz="2667" dirty="0">
                <a:solidFill>
                  <a:srgbClr val="000000"/>
                </a:solidFill>
                <a:latin typeface="Open Sans"/>
                <a:ea typeface="Open Sans"/>
                <a:cs typeface="Open Sans"/>
                <a:sym typeface="Open Sans"/>
              </a:rPr>
              <a:t>З обох боків сідниць проведіть горизонтальну лінію від верхньої частини сідничної щілини (щілини між сідницями) латерально до стегна.</a:t>
            </a:r>
          </a:p>
        </p:txBody>
      </p:sp>
      <p:grpSp>
        <p:nvGrpSpPr>
          <p:cNvPr id="5" name="Group 5"/>
          <p:cNvGrpSpPr/>
          <p:nvPr/>
        </p:nvGrpSpPr>
        <p:grpSpPr>
          <a:xfrm>
            <a:off x="4329575" y="2729857"/>
            <a:ext cx="3532851" cy="3772543"/>
            <a:chOff x="0" y="0"/>
            <a:chExt cx="7065703" cy="7545087"/>
          </a:xfrm>
        </p:grpSpPr>
        <p:sp>
          <p:nvSpPr>
            <p:cNvPr id="6" name="Freeform 6"/>
            <p:cNvSpPr/>
            <p:nvPr/>
          </p:nvSpPr>
          <p:spPr>
            <a:xfrm>
              <a:off x="0" y="224721"/>
              <a:ext cx="7065703" cy="7320366"/>
            </a:xfrm>
            <a:custGeom>
              <a:avLst/>
              <a:gdLst/>
              <a:ahLst/>
              <a:cxnLst/>
              <a:rect l="l" t="t" r="r" b="b"/>
              <a:pathLst>
                <a:path w="7065703" h="7320366">
                  <a:moveTo>
                    <a:pt x="0" y="0"/>
                  </a:moveTo>
                  <a:lnTo>
                    <a:pt x="7065703" y="0"/>
                  </a:lnTo>
                  <a:lnTo>
                    <a:pt x="7065703" y="7320366"/>
                  </a:lnTo>
                  <a:lnTo>
                    <a:pt x="0" y="7320366"/>
                  </a:lnTo>
                  <a:lnTo>
                    <a:pt x="0" y="0"/>
                  </a:lnTo>
                  <a:close/>
                </a:path>
              </a:pathLst>
            </a:custGeom>
            <a:blipFill>
              <a:blip r:embed="rId2" cstate="email">
                <a:extLst>
                  <a:ext uri="{28A0092B-C50C-407E-A947-70E740481C1C}">
                    <a14:useLocalDpi xmlns:a14="http://schemas.microsoft.com/office/drawing/2010/main"/>
                  </a:ext>
                </a:extLst>
              </a:blip>
              <a:stretch>
                <a:fillRect/>
              </a:stretch>
            </a:blipFill>
          </p:spPr>
        </p:sp>
        <p:sp>
          <p:nvSpPr>
            <p:cNvPr id="7" name="AutoShape 7"/>
            <p:cNvSpPr/>
            <p:nvPr/>
          </p:nvSpPr>
          <p:spPr>
            <a:xfrm>
              <a:off x="482534" y="3683305"/>
              <a:ext cx="6100634" cy="0"/>
            </a:xfrm>
            <a:prstGeom prst="line">
              <a:avLst/>
            </a:prstGeom>
            <a:ln w="178477" cap="flat">
              <a:solidFill>
                <a:srgbClr val="000000"/>
              </a:solidFill>
              <a:prstDash val="sysDot"/>
              <a:headEnd type="none" w="sm" len="sm"/>
              <a:tailEnd type="none" w="sm" len="sm"/>
            </a:ln>
          </p:spPr>
        </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20841" y="501328"/>
            <a:ext cx="10965039" cy="445635"/>
          </a:xfrm>
          <a:prstGeom prst="rect">
            <a:avLst/>
          </a:prstGeom>
        </p:spPr>
        <p:txBody>
          <a:bodyPr lIns="0" tIns="0" rIns="0" bIns="0" rtlCol="0" anchor="t">
            <a:spAutoFit/>
          </a:bodyPr>
          <a:lstStyle/>
          <a:p>
            <a:pPr defTabSz="609630">
              <a:lnSpc>
                <a:spcPts val="3435"/>
              </a:lnSpc>
            </a:pPr>
            <a:r>
              <a:rPr lang="uk" sz="3700" b="1" err="1">
                <a:solidFill>
                  <a:srgbClr val="A93291"/>
                </a:solidFill>
                <a:latin typeface="Roboto Condensed Bold"/>
                <a:ea typeface="Roboto Condensed Bold"/>
                <a:cs typeface="Roboto Condensed Bold"/>
                <a:sym typeface="Roboto Condensed Bold"/>
              </a:rPr>
              <a:t>Дорсосіднична</a:t>
            </a:r>
            <a:r>
              <a:rPr lang="uk" sz="3700" b="1">
                <a:solidFill>
                  <a:srgbClr val="A93291"/>
                </a:solidFill>
                <a:latin typeface="Roboto Condensed Bold"/>
                <a:ea typeface="Roboto Condensed Bold"/>
                <a:cs typeface="Roboto Condensed Bold"/>
                <a:sym typeface="Roboto Condensed Bold"/>
              </a:rPr>
              <a:t> ін'єкція</a:t>
            </a:r>
          </a:p>
        </p:txBody>
      </p:sp>
      <p:sp>
        <p:nvSpPr>
          <p:cNvPr id="3" name="TextBox 3"/>
          <p:cNvSpPr txBox="1"/>
          <p:nvPr/>
        </p:nvSpPr>
        <p:spPr>
          <a:xfrm>
            <a:off x="418215" y="1120972"/>
            <a:ext cx="9180323" cy="359073"/>
          </a:xfrm>
          <a:prstGeom prst="rect">
            <a:avLst/>
          </a:prstGeom>
        </p:spPr>
        <p:txBody>
          <a:bodyPr lIns="0" tIns="0" rIns="0" bIns="0" rtlCol="0" anchor="t">
            <a:spAutoFit/>
          </a:bodyPr>
          <a:lstStyle/>
          <a:p>
            <a:pPr defTabSz="609630">
              <a:lnSpc>
                <a:spcPts val="2842"/>
              </a:lnSpc>
            </a:pPr>
            <a:r>
              <a:rPr lang="uk" sz="2561" b="1" dirty="0">
                <a:solidFill>
                  <a:srgbClr val="000000"/>
                </a:solidFill>
                <a:latin typeface="Open Sans Bold"/>
                <a:ea typeface="Open Sans Bold"/>
                <a:cs typeface="Open Sans Bold"/>
                <a:sym typeface="Open Sans Bold"/>
              </a:rPr>
              <a:t>Крок 2:</a:t>
            </a:r>
            <a:r>
              <a:rPr lang="uk" sz="2561" dirty="0">
                <a:solidFill>
                  <a:srgbClr val="000000"/>
                </a:solidFill>
                <a:latin typeface="Open Sans"/>
                <a:ea typeface="Open Sans"/>
                <a:cs typeface="Open Sans"/>
                <a:sym typeface="Open Sans"/>
              </a:rPr>
              <a:t> </a:t>
            </a:r>
          </a:p>
        </p:txBody>
      </p:sp>
      <p:sp>
        <p:nvSpPr>
          <p:cNvPr id="4" name="TextBox 4"/>
          <p:cNvSpPr txBox="1"/>
          <p:nvPr/>
        </p:nvSpPr>
        <p:spPr>
          <a:xfrm>
            <a:off x="1981200" y="1121404"/>
            <a:ext cx="9632732" cy="2513509"/>
          </a:xfrm>
          <a:prstGeom prst="rect">
            <a:avLst/>
          </a:prstGeom>
        </p:spPr>
        <p:txBody>
          <a:bodyPr lIns="0" tIns="0" rIns="0" bIns="0" rtlCol="0" anchor="t">
            <a:spAutoFit/>
          </a:bodyPr>
          <a:lstStyle/>
          <a:p>
            <a:pPr defTabSz="609630">
              <a:lnSpc>
                <a:spcPts val="2842"/>
              </a:lnSpc>
            </a:pPr>
            <a:r>
              <a:rPr lang="uk" sz="2667" dirty="0">
                <a:solidFill>
                  <a:srgbClr val="000000"/>
                </a:solidFill>
                <a:latin typeface="Open Sans"/>
                <a:ea typeface="Open Sans"/>
                <a:cs typeface="Open Sans"/>
                <a:sym typeface="Open Sans"/>
              </a:rPr>
              <a:t>Посередині цієї лінії проведіть вертикальну лінію, що простягається вгору приблизно на 7 ½ см (3 дюйми) і вниз приблизно до середини сідниці.</a:t>
            </a:r>
          </a:p>
          <a:p>
            <a:pPr marL="552910" lvl="1" indent="-276455" defTabSz="609630">
              <a:lnSpc>
                <a:spcPts val="2842"/>
              </a:lnSpc>
              <a:buFont typeface="Arial"/>
              <a:buChar char="•"/>
            </a:pPr>
            <a:r>
              <a:rPr lang="uk" sz="2667" dirty="0">
                <a:solidFill>
                  <a:srgbClr val="000000"/>
                </a:solidFill>
                <a:latin typeface="Open Sans"/>
                <a:ea typeface="Open Sans"/>
                <a:cs typeface="Open Sans"/>
                <a:sym typeface="Open Sans"/>
              </a:rPr>
              <a:t>Ці дві лінії повинні утворювати хрест, який розділяє сідницю на 4 квадранти (верхній-внутрішній, верхній-зовнішній, нижній-внутрішній, нижній-зовнішній).</a:t>
            </a:r>
          </a:p>
          <a:p>
            <a:pPr defTabSz="609630">
              <a:lnSpc>
                <a:spcPts val="2842"/>
              </a:lnSpc>
            </a:pPr>
            <a:endParaRPr lang="en-US" sz="2667" dirty="0">
              <a:solidFill>
                <a:srgbClr val="000000"/>
              </a:solidFill>
              <a:latin typeface="Open Sans"/>
              <a:ea typeface="Open Sans"/>
              <a:cs typeface="Open Sans"/>
              <a:sym typeface="Open Sans"/>
            </a:endParaRPr>
          </a:p>
        </p:txBody>
      </p:sp>
      <p:sp>
        <p:nvSpPr>
          <p:cNvPr id="5" name="Freeform 5"/>
          <p:cNvSpPr/>
          <p:nvPr/>
        </p:nvSpPr>
        <p:spPr>
          <a:xfrm>
            <a:off x="4668187" y="3643466"/>
            <a:ext cx="3060471" cy="3204235"/>
          </a:xfrm>
          <a:custGeom>
            <a:avLst/>
            <a:gdLst/>
            <a:ahLst/>
            <a:cxnLst/>
            <a:rect l="l" t="t" r="r" b="b"/>
            <a:pathLst>
              <a:path w="4590707" h="4806352">
                <a:moveTo>
                  <a:pt x="0" y="0"/>
                </a:moveTo>
                <a:lnTo>
                  <a:pt x="4590708" y="0"/>
                </a:lnTo>
                <a:lnTo>
                  <a:pt x="4590708" y="4806352"/>
                </a:lnTo>
                <a:lnTo>
                  <a:pt x="0" y="4806352"/>
                </a:lnTo>
                <a:lnTo>
                  <a:pt x="0" y="0"/>
                </a:lnTo>
                <a:close/>
              </a:path>
            </a:pathLst>
          </a:custGeom>
          <a:blipFill>
            <a:blip r:embed="rId2" cstate="email">
              <a:extLst>
                <a:ext uri="{28A0092B-C50C-407E-A947-70E740481C1C}">
                  <a14:useLocalDpi xmlns:a14="http://schemas.microsoft.com/office/drawing/2010/main"/>
                </a:ext>
              </a:extLst>
            </a:blip>
            <a:stretch>
              <a:fillRect/>
            </a:stretch>
          </a:blipFill>
        </p:spPr>
      </p:sp>
      <p:grpSp>
        <p:nvGrpSpPr>
          <p:cNvPr id="6" name="Group 6"/>
          <p:cNvGrpSpPr/>
          <p:nvPr/>
        </p:nvGrpSpPr>
        <p:grpSpPr>
          <a:xfrm>
            <a:off x="5008377" y="4281576"/>
            <a:ext cx="2510691" cy="2477126"/>
            <a:chOff x="0" y="0"/>
            <a:chExt cx="5021383" cy="4954253"/>
          </a:xfrm>
        </p:grpSpPr>
        <p:sp>
          <p:nvSpPr>
            <p:cNvPr id="7" name="Freeform 7"/>
            <p:cNvSpPr/>
            <p:nvPr/>
          </p:nvSpPr>
          <p:spPr>
            <a:xfrm>
              <a:off x="0" y="0"/>
              <a:ext cx="5021383" cy="4954253"/>
            </a:xfrm>
            <a:custGeom>
              <a:avLst/>
              <a:gdLst/>
              <a:ahLst/>
              <a:cxnLst/>
              <a:rect l="l" t="t" r="r" b="b"/>
              <a:pathLst>
                <a:path w="5021383" h="4954253">
                  <a:moveTo>
                    <a:pt x="0" y="0"/>
                  </a:moveTo>
                  <a:lnTo>
                    <a:pt x="5021383" y="0"/>
                  </a:lnTo>
                  <a:lnTo>
                    <a:pt x="5021383" y="4954253"/>
                  </a:lnTo>
                  <a:lnTo>
                    <a:pt x="0" y="4954253"/>
                  </a:lnTo>
                  <a:lnTo>
                    <a:pt x="0" y="0"/>
                  </a:lnTo>
                  <a:close/>
                </a:path>
              </a:pathLst>
            </a:custGeom>
            <a:blipFill>
              <a:blip r:embed="rId3">
                <a:alphaModFix amt="56000"/>
              </a:blip>
              <a:stretch>
                <a:fillRect/>
              </a:stretch>
            </a:blipFill>
          </p:spPr>
        </p:sp>
        <p:grpSp>
          <p:nvGrpSpPr>
            <p:cNvPr id="8" name="Group 8"/>
            <p:cNvGrpSpPr/>
            <p:nvPr/>
          </p:nvGrpSpPr>
          <p:grpSpPr>
            <a:xfrm>
              <a:off x="4009647" y="2525040"/>
              <a:ext cx="673328" cy="152342"/>
              <a:chOff x="0" y="0"/>
              <a:chExt cx="735330" cy="166370"/>
            </a:xfrm>
          </p:grpSpPr>
          <p:sp>
            <p:nvSpPr>
              <p:cNvPr id="9" name="Freeform 9"/>
              <p:cNvSpPr/>
              <p:nvPr/>
            </p:nvSpPr>
            <p:spPr>
              <a:xfrm>
                <a:off x="40640" y="10160"/>
                <a:ext cx="656590" cy="132080"/>
              </a:xfrm>
              <a:custGeom>
                <a:avLst/>
                <a:gdLst/>
                <a:ahLst/>
                <a:cxnLst/>
                <a:rect l="l" t="t" r="r" b="b"/>
                <a:pathLst>
                  <a:path w="656590" h="132080">
                    <a:moveTo>
                      <a:pt x="10160" y="40640"/>
                    </a:moveTo>
                    <a:cubicBezTo>
                      <a:pt x="242570" y="58420"/>
                      <a:pt x="603250" y="0"/>
                      <a:pt x="643890" y="40640"/>
                    </a:cubicBezTo>
                    <a:cubicBezTo>
                      <a:pt x="656590" y="52070"/>
                      <a:pt x="656590" y="77470"/>
                      <a:pt x="643890" y="91440"/>
                    </a:cubicBezTo>
                    <a:cubicBezTo>
                      <a:pt x="603250" y="132080"/>
                      <a:pt x="250190" y="107950"/>
                      <a:pt x="137160" y="104140"/>
                    </a:cubicBezTo>
                    <a:cubicBezTo>
                      <a:pt x="81280" y="101600"/>
                      <a:pt x="26670" y="109220"/>
                      <a:pt x="10160" y="91440"/>
                    </a:cubicBezTo>
                    <a:cubicBezTo>
                      <a:pt x="0" y="80010"/>
                      <a:pt x="10160" y="40640"/>
                      <a:pt x="10160" y="40640"/>
                    </a:cubicBezTo>
                  </a:path>
                </a:pathLst>
              </a:custGeom>
              <a:solidFill>
                <a:srgbClr val="DC9187">
                  <a:alpha val="13725"/>
                </a:srgbClr>
              </a:solidFill>
              <a:ln cap="sq">
                <a:noFill/>
                <a:prstDash val="solid"/>
                <a:miter/>
              </a:ln>
            </p:spPr>
          </p:sp>
        </p:grpSp>
        <p:grpSp>
          <p:nvGrpSpPr>
            <p:cNvPr id="10" name="Group 10"/>
            <p:cNvGrpSpPr/>
            <p:nvPr/>
          </p:nvGrpSpPr>
          <p:grpSpPr>
            <a:xfrm>
              <a:off x="3977085" y="2516900"/>
              <a:ext cx="160482" cy="141876"/>
              <a:chOff x="0" y="0"/>
              <a:chExt cx="175260" cy="154940"/>
            </a:xfrm>
          </p:grpSpPr>
          <p:sp>
            <p:nvSpPr>
              <p:cNvPr id="11" name="Freeform 11"/>
              <p:cNvSpPr/>
              <p:nvPr/>
            </p:nvSpPr>
            <p:spPr>
              <a:xfrm>
                <a:off x="41910" y="50800"/>
                <a:ext cx="88900" cy="62230"/>
              </a:xfrm>
              <a:custGeom>
                <a:avLst/>
                <a:gdLst/>
                <a:ahLst/>
                <a:cxnLst/>
                <a:rect l="l" t="t" r="r" b="b"/>
                <a:pathLst>
                  <a:path w="88900" h="62230">
                    <a:moveTo>
                      <a:pt x="8890" y="0"/>
                    </a:moveTo>
                    <a:cubicBezTo>
                      <a:pt x="88900" y="12700"/>
                      <a:pt x="80010" y="44450"/>
                      <a:pt x="69850" y="53340"/>
                    </a:cubicBezTo>
                    <a:cubicBezTo>
                      <a:pt x="57150" y="62230"/>
                      <a:pt x="19050" y="62230"/>
                      <a:pt x="8890" y="52070"/>
                    </a:cubicBezTo>
                    <a:cubicBezTo>
                      <a:pt x="0" y="43180"/>
                      <a:pt x="8890" y="0"/>
                      <a:pt x="8890" y="0"/>
                    </a:cubicBezTo>
                  </a:path>
                </a:pathLst>
              </a:custGeom>
              <a:solidFill>
                <a:srgbClr val="DC9187">
                  <a:alpha val="13725"/>
                </a:srgbClr>
              </a:solidFill>
              <a:ln cap="sq">
                <a:noFill/>
                <a:prstDash val="solid"/>
                <a:miter/>
              </a:ln>
            </p:spPr>
          </p:sp>
        </p:grpSp>
        <p:grpSp>
          <p:nvGrpSpPr>
            <p:cNvPr id="12" name="Group 12"/>
            <p:cNvGrpSpPr/>
            <p:nvPr/>
          </p:nvGrpSpPr>
          <p:grpSpPr>
            <a:xfrm>
              <a:off x="3980574" y="2529692"/>
              <a:ext cx="136061" cy="132572"/>
              <a:chOff x="0" y="0"/>
              <a:chExt cx="148590" cy="144780"/>
            </a:xfrm>
          </p:grpSpPr>
          <p:sp>
            <p:nvSpPr>
              <p:cNvPr id="13" name="Freeform 13"/>
              <p:cNvSpPr/>
              <p:nvPr/>
            </p:nvSpPr>
            <p:spPr>
              <a:xfrm>
                <a:off x="46990" y="45720"/>
                <a:ext cx="49530" cy="50800"/>
              </a:xfrm>
              <a:custGeom>
                <a:avLst/>
                <a:gdLst/>
                <a:ahLst/>
                <a:cxnLst/>
                <a:rect l="l" t="t" r="r" b="b"/>
                <a:pathLst>
                  <a:path w="49530" h="50800">
                    <a:moveTo>
                      <a:pt x="49530" y="17780"/>
                    </a:moveTo>
                    <a:cubicBezTo>
                      <a:pt x="27940" y="50800"/>
                      <a:pt x="7620" y="45720"/>
                      <a:pt x="3810" y="38100"/>
                    </a:cubicBezTo>
                    <a:cubicBezTo>
                      <a:pt x="0" y="30480"/>
                      <a:pt x="3810" y="10160"/>
                      <a:pt x="10160" y="5080"/>
                    </a:cubicBezTo>
                    <a:cubicBezTo>
                      <a:pt x="16510" y="0"/>
                      <a:pt x="43180" y="6350"/>
                      <a:pt x="43180" y="6350"/>
                    </a:cubicBezTo>
                  </a:path>
                </a:pathLst>
              </a:custGeom>
              <a:solidFill>
                <a:srgbClr val="DC9187">
                  <a:alpha val="13725"/>
                </a:srgbClr>
              </a:solidFill>
              <a:ln cap="sq">
                <a:noFill/>
                <a:prstDash val="solid"/>
                <a:miter/>
              </a:ln>
            </p:spPr>
          </p:sp>
        </p:grpSp>
        <p:grpSp>
          <p:nvGrpSpPr>
            <p:cNvPr id="14" name="Group 14"/>
            <p:cNvGrpSpPr/>
            <p:nvPr/>
          </p:nvGrpSpPr>
          <p:grpSpPr>
            <a:xfrm>
              <a:off x="3978248" y="2514574"/>
              <a:ext cx="156994" cy="161645"/>
              <a:chOff x="0" y="0"/>
              <a:chExt cx="171450" cy="176530"/>
            </a:xfrm>
          </p:grpSpPr>
          <p:sp>
            <p:nvSpPr>
              <p:cNvPr id="15" name="Freeform 15"/>
              <p:cNvSpPr/>
              <p:nvPr/>
            </p:nvSpPr>
            <p:spPr>
              <a:xfrm>
                <a:off x="46990" y="50800"/>
                <a:ext cx="71120" cy="74930"/>
              </a:xfrm>
              <a:custGeom>
                <a:avLst/>
                <a:gdLst/>
                <a:ahLst/>
                <a:cxnLst/>
                <a:rect l="l" t="t" r="r" b="b"/>
                <a:pathLst>
                  <a:path w="71120" h="74930">
                    <a:moveTo>
                      <a:pt x="46990" y="0"/>
                    </a:moveTo>
                    <a:cubicBezTo>
                      <a:pt x="71120" y="52070"/>
                      <a:pt x="46990" y="74930"/>
                      <a:pt x="35560" y="73660"/>
                    </a:cubicBezTo>
                    <a:cubicBezTo>
                      <a:pt x="22860" y="72390"/>
                      <a:pt x="0" y="38100"/>
                      <a:pt x="3810" y="26670"/>
                    </a:cubicBezTo>
                    <a:cubicBezTo>
                      <a:pt x="6350" y="13970"/>
                      <a:pt x="46990" y="0"/>
                      <a:pt x="46990" y="0"/>
                    </a:cubicBezTo>
                  </a:path>
                </a:pathLst>
              </a:custGeom>
              <a:solidFill>
                <a:srgbClr val="DC9187">
                  <a:alpha val="13725"/>
                </a:srgbClr>
              </a:solidFill>
              <a:ln cap="sq">
                <a:noFill/>
                <a:prstDash val="solid"/>
                <a:miter/>
              </a:ln>
            </p:spPr>
          </p:sp>
        </p:grpSp>
        <p:grpSp>
          <p:nvGrpSpPr>
            <p:cNvPr id="16" name="Group 16"/>
            <p:cNvGrpSpPr/>
            <p:nvPr/>
          </p:nvGrpSpPr>
          <p:grpSpPr>
            <a:xfrm>
              <a:off x="3996855" y="2526203"/>
              <a:ext cx="702401" cy="155831"/>
              <a:chOff x="0" y="0"/>
              <a:chExt cx="767080" cy="170180"/>
            </a:xfrm>
          </p:grpSpPr>
          <p:sp>
            <p:nvSpPr>
              <p:cNvPr id="17" name="Freeform 17"/>
              <p:cNvSpPr/>
              <p:nvPr/>
            </p:nvSpPr>
            <p:spPr>
              <a:xfrm>
                <a:off x="50800" y="21590"/>
                <a:ext cx="665480" cy="114300"/>
              </a:xfrm>
              <a:custGeom>
                <a:avLst/>
                <a:gdLst/>
                <a:ahLst/>
                <a:cxnLst/>
                <a:rect l="l" t="t" r="r" b="b"/>
                <a:pathLst>
                  <a:path w="665480" h="114300">
                    <a:moveTo>
                      <a:pt x="15240" y="38100"/>
                    </a:moveTo>
                    <a:cubicBezTo>
                      <a:pt x="631190" y="48260"/>
                      <a:pt x="635000" y="52070"/>
                      <a:pt x="635000" y="55880"/>
                    </a:cubicBezTo>
                    <a:cubicBezTo>
                      <a:pt x="635000" y="59690"/>
                      <a:pt x="631190" y="66040"/>
                      <a:pt x="622300" y="69850"/>
                    </a:cubicBezTo>
                    <a:cubicBezTo>
                      <a:pt x="572770" y="92710"/>
                      <a:pt x="91440" y="104140"/>
                      <a:pt x="25400" y="82550"/>
                    </a:cubicBezTo>
                    <a:cubicBezTo>
                      <a:pt x="10160" y="77470"/>
                      <a:pt x="0" y="69850"/>
                      <a:pt x="0" y="63500"/>
                    </a:cubicBezTo>
                    <a:cubicBezTo>
                      <a:pt x="0" y="55880"/>
                      <a:pt x="7620" y="45720"/>
                      <a:pt x="22860" y="39370"/>
                    </a:cubicBezTo>
                    <a:cubicBezTo>
                      <a:pt x="87630" y="10160"/>
                      <a:pt x="584200" y="0"/>
                      <a:pt x="645160" y="29210"/>
                    </a:cubicBezTo>
                    <a:cubicBezTo>
                      <a:pt x="659130" y="35560"/>
                      <a:pt x="662940" y="45720"/>
                      <a:pt x="664210" y="54610"/>
                    </a:cubicBezTo>
                    <a:cubicBezTo>
                      <a:pt x="665480" y="62230"/>
                      <a:pt x="664210" y="71120"/>
                      <a:pt x="655320" y="77470"/>
                    </a:cubicBezTo>
                    <a:cubicBezTo>
                      <a:pt x="636270" y="92710"/>
                      <a:pt x="572770" y="90170"/>
                      <a:pt x="511810" y="93980"/>
                    </a:cubicBezTo>
                    <a:cubicBezTo>
                      <a:pt x="406400" y="100330"/>
                      <a:pt x="156210" y="114300"/>
                      <a:pt x="82550" y="96520"/>
                    </a:cubicBezTo>
                    <a:cubicBezTo>
                      <a:pt x="54610" y="90170"/>
                      <a:pt x="35560" y="80010"/>
                      <a:pt x="29210" y="68580"/>
                    </a:cubicBezTo>
                    <a:cubicBezTo>
                      <a:pt x="25400" y="62230"/>
                      <a:pt x="26670" y="52070"/>
                      <a:pt x="29210" y="45720"/>
                    </a:cubicBezTo>
                    <a:cubicBezTo>
                      <a:pt x="33020" y="41910"/>
                      <a:pt x="36830" y="40640"/>
                      <a:pt x="46990" y="38100"/>
                    </a:cubicBezTo>
                    <a:cubicBezTo>
                      <a:pt x="104140" y="24130"/>
                      <a:pt x="600710" y="5080"/>
                      <a:pt x="633730" y="33020"/>
                    </a:cubicBezTo>
                    <a:cubicBezTo>
                      <a:pt x="638810" y="36830"/>
                      <a:pt x="638810" y="45720"/>
                      <a:pt x="636270" y="49530"/>
                    </a:cubicBezTo>
                    <a:cubicBezTo>
                      <a:pt x="633730" y="53340"/>
                      <a:pt x="628650" y="53340"/>
                      <a:pt x="617220" y="54610"/>
                    </a:cubicBezTo>
                    <a:cubicBezTo>
                      <a:pt x="558800" y="64770"/>
                      <a:pt x="100330" y="68580"/>
                      <a:pt x="33020" y="69850"/>
                    </a:cubicBezTo>
                    <a:cubicBezTo>
                      <a:pt x="19050" y="69850"/>
                      <a:pt x="8890" y="72390"/>
                      <a:pt x="7620" y="69850"/>
                    </a:cubicBezTo>
                    <a:cubicBezTo>
                      <a:pt x="5080" y="64770"/>
                      <a:pt x="20320" y="44450"/>
                      <a:pt x="40640" y="35560"/>
                    </a:cubicBezTo>
                    <a:cubicBezTo>
                      <a:pt x="114300" y="3810"/>
                      <a:pt x="575310" y="8890"/>
                      <a:pt x="624840" y="30480"/>
                    </a:cubicBezTo>
                    <a:cubicBezTo>
                      <a:pt x="633730" y="34290"/>
                      <a:pt x="638810" y="39370"/>
                      <a:pt x="638810" y="43180"/>
                    </a:cubicBezTo>
                    <a:cubicBezTo>
                      <a:pt x="637540" y="48260"/>
                      <a:pt x="631190" y="53340"/>
                      <a:pt x="621030" y="57150"/>
                    </a:cubicBezTo>
                    <a:cubicBezTo>
                      <a:pt x="563880" y="77470"/>
                      <a:pt x="83820" y="88900"/>
                      <a:pt x="48260" y="64770"/>
                    </a:cubicBezTo>
                    <a:cubicBezTo>
                      <a:pt x="43180" y="60960"/>
                      <a:pt x="41910" y="52070"/>
                      <a:pt x="43180" y="50800"/>
                    </a:cubicBezTo>
                    <a:cubicBezTo>
                      <a:pt x="46990" y="48260"/>
                      <a:pt x="62230" y="67310"/>
                      <a:pt x="83820" y="72390"/>
                    </a:cubicBezTo>
                    <a:cubicBezTo>
                      <a:pt x="149860" y="87630"/>
                      <a:pt x="400050" y="73660"/>
                      <a:pt x="502920" y="68580"/>
                    </a:cubicBezTo>
                    <a:cubicBezTo>
                      <a:pt x="562610" y="66040"/>
                      <a:pt x="645160" y="57150"/>
                      <a:pt x="645160" y="54610"/>
                    </a:cubicBezTo>
                    <a:cubicBezTo>
                      <a:pt x="645160" y="48260"/>
                      <a:pt x="24130" y="58420"/>
                      <a:pt x="24130" y="57150"/>
                    </a:cubicBezTo>
                    <a:cubicBezTo>
                      <a:pt x="24130" y="54610"/>
                      <a:pt x="571500" y="26670"/>
                      <a:pt x="622300" y="44450"/>
                    </a:cubicBezTo>
                    <a:cubicBezTo>
                      <a:pt x="631190" y="46990"/>
                      <a:pt x="635000" y="50800"/>
                      <a:pt x="635000" y="55880"/>
                    </a:cubicBezTo>
                    <a:cubicBezTo>
                      <a:pt x="635000" y="59690"/>
                      <a:pt x="631190" y="66040"/>
                      <a:pt x="626110" y="69850"/>
                    </a:cubicBezTo>
                    <a:cubicBezTo>
                      <a:pt x="612140" y="77470"/>
                      <a:pt x="580390" y="74930"/>
                      <a:pt x="538480" y="76200"/>
                    </a:cubicBezTo>
                    <a:cubicBezTo>
                      <a:pt x="438150" y="78740"/>
                      <a:pt x="55880" y="95250"/>
                      <a:pt x="19050" y="63500"/>
                    </a:cubicBezTo>
                    <a:cubicBezTo>
                      <a:pt x="11430" y="57150"/>
                      <a:pt x="15240" y="38100"/>
                      <a:pt x="15240" y="38100"/>
                    </a:cubicBezTo>
                  </a:path>
                </a:pathLst>
              </a:custGeom>
              <a:solidFill>
                <a:srgbClr val="C3706A">
                  <a:alpha val="13725"/>
                </a:srgbClr>
              </a:solidFill>
              <a:ln cap="sq">
                <a:noFill/>
                <a:prstDash val="solid"/>
                <a:miter/>
              </a:ln>
            </p:spPr>
          </p:sp>
        </p:grpSp>
        <p:grpSp>
          <p:nvGrpSpPr>
            <p:cNvPr id="18" name="Group 18"/>
            <p:cNvGrpSpPr/>
            <p:nvPr/>
          </p:nvGrpSpPr>
          <p:grpSpPr>
            <a:xfrm>
              <a:off x="4044534" y="2301761"/>
              <a:ext cx="375622" cy="489587"/>
              <a:chOff x="0" y="0"/>
              <a:chExt cx="410210" cy="534670"/>
            </a:xfrm>
          </p:grpSpPr>
          <p:sp>
            <p:nvSpPr>
              <p:cNvPr id="19" name="Freeform 19"/>
              <p:cNvSpPr/>
              <p:nvPr/>
            </p:nvSpPr>
            <p:spPr>
              <a:xfrm>
                <a:off x="46990" y="46990"/>
                <a:ext cx="313690" cy="443230"/>
              </a:xfrm>
              <a:custGeom>
                <a:avLst/>
                <a:gdLst/>
                <a:ahLst/>
                <a:cxnLst/>
                <a:rect l="l" t="t" r="r" b="b"/>
                <a:pathLst>
                  <a:path w="313690" h="443230">
                    <a:moveTo>
                      <a:pt x="170180" y="116840"/>
                    </a:moveTo>
                    <a:cubicBezTo>
                      <a:pt x="312420" y="416560"/>
                      <a:pt x="309880" y="426720"/>
                      <a:pt x="303530" y="433070"/>
                    </a:cubicBezTo>
                    <a:cubicBezTo>
                      <a:pt x="295910" y="439420"/>
                      <a:pt x="283210" y="441960"/>
                      <a:pt x="270510" y="436880"/>
                    </a:cubicBezTo>
                    <a:cubicBezTo>
                      <a:pt x="231140" y="416560"/>
                      <a:pt x="149860" y="220980"/>
                      <a:pt x="97790" y="149860"/>
                    </a:cubicBezTo>
                    <a:cubicBezTo>
                      <a:pt x="64770" y="102870"/>
                      <a:pt x="8890" y="69850"/>
                      <a:pt x="3810" y="41910"/>
                    </a:cubicBezTo>
                    <a:cubicBezTo>
                      <a:pt x="1270" y="27940"/>
                      <a:pt x="10160" y="8890"/>
                      <a:pt x="19050" y="3810"/>
                    </a:cubicBezTo>
                    <a:cubicBezTo>
                      <a:pt x="27940" y="0"/>
                      <a:pt x="46990" y="6350"/>
                      <a:pt x="52070" y="13970"/>
                    </a:cubicBezTo>
                    <a:cubicBezTo>
                      <a:pt x="57150" y="21590"/>
                      <a:pt x="53340" y="49530"/>
                      <a:pt x="45720" y="54610"/>
                    </a:cubicBezTo>
                    <a:cubicBezTo>
                      <a:pt x="38100" y="59690"/>
                      <a:pt x="11430" y="53340"/>
                      <a:pt x="5080" y="45720"/>
                    </a:cubicBezTo>
                    <a:cubicBezTo>
                      <a:pt x="0" y="38100"/>
                      <a:pt x="2540" y="17780"/>
                      <a:pt x="8890" y="11430"/>
                    </a:cubicBezTo>
                    <a:cubicBezTo>
                      <a:pt x="15240" y="5080"/>
                      <a:pt x="30480" y="1270"/>
                      <a:pt x="43180" y="6350"/>
                    </a:cubicBezTo>
                    <a:cubicBezTo>
                      <a:pt x="69850" y="15240"/>
                      <a:pt x="107950" y="69850"/>
                      <a:pt x="143510" y="118110"/>
                    </a:cubicBezTo>
                    <a:cubicBezTo>
                      <a:pt x="195580" y="189230"/>
                      <a:pt x="304800" y="354330"/>
                      <a:pt x="311150" y="401320"/>
                    </a:cubicBezTo>
                    <a:cubicBezTo>
                      <a:pt x="313690" y="416560"/>
                      <a:pt x="309880" y="426720"/>
                      <a:pt x="303530" y="433070"/>
                    </a:cubicBezTo>
                    <a:cubicBezTo>
                      <a:pt x="295910" y="439420"/>
                      <a:pt x="281940" y="443230"/>
                      <a:pt x="270510" y="436880"/>
                    </a:cubicBezTo>
                    <a:cubicBezTo>
                      <a:pt x="232410" y="415290"/>
                      <a:pt x="124460" y="187960"/>
                      <a:pt x="123190" y="138430"/>
                    </a:cubicBezTo>
                    <a:cubicBezTo>
                      <a:pt x="123190" y="123190"/>
                      <a:pt x="129540" y="110490"/>
                      <a:pt x="137160" y="107950"/>
                    </a:cubicBezTo>
                    <a:cubicBezTo>
                      <a:pt x="144780" y="104140"/>
                      <a:pt x="170180" y="116840"/>
                      <a:pt x="170180" y="116840"/>
                    </a:cubicBezTo>
                  </a:path>
                </a:pathLst>
              </a:custGeom>
              <a:solidFill>
                <a:srgbClr val="C3706A">
                  <a:alpha val="55686"/>
                </a:srgbClr>
              </a:solidFill>
              <a:ln cap="sq">
                <a:noFill/>
                <a:prstDash val="solid"/>
                <a:miter/>
              </a:ln>
            </p:spPr>
          </p:sp>
        </p:grpSp>
        <p:grpSp>
          <p:nvGrpSpPr>
            <p:cNvPr id="20" name="Group 20"/>
            <p:cNvGrpSpPr/>
            <p:nvPr/>
          </p:nvGrpSpPr>
          <p:grpSpPr>
            <a:xfrm>
              <a:off x="3898007" y="2348277"/>
              <a:ext cx="333757" cy="490750"/>
              <a:chOff x="0" y="0"/>
              <a:chExt cx="364490" cy="535940"/>
            </a:xfrm>
          </p:grpSpPr>
          <p:sp>
            <p:nvSpPr>
              <p:cNvPr id="21" name="Freeform 21"/>
              <p:cNvSpPr/>
              <p:nvPr/>
            </p:nvSpPr>
            <p:spPr>
              <a:xfrm>
                <a:off x="48260" y="45720"/>
                <a:ext cx="266700" cy="441960"/>
              </a:xfrm>
              <a:custGeom>
                <a:avLst/>
                <a:gdLst/>
                <a:ahLst/>
                <a:cxnLst/>
                <a:rect l="l" t="t" r="r" b="b"/>
                <a:pathLst>
                  <a:path w="266700" h="441960">
                    <a:moveTo>
                      <a:pt x="91440" y="86360"/>
                    </a:moveTo>
                    <a:cubicBezTo>
                      <a:pt x="262890" y="400050"/>
                      <a:pt x="266700" y="415290"/>
                      <a:pt x="261620" y="425450"/>
                    </a:cubicBezTo>
                    <a:cubicBezTo>
                      <a:pt x="259080" y="433070"/>
                      <a:pt x="247650" y="438150"/>
                      <a:pt x="241300" y="439420"/>
                    </a:cubicBezTo>
                    <a:cubicBezTo>
                      <a:pt x="233680" y="439420"/>
                      <a:pt x="227330" y="436880"/>
                      <a:pt x="218440" y="429260"/>
                    </a:cubicBezTo>
                    <a:cubicBezTo>
                      <a:pt x="189230" y="400050"/>
                      <a:pt x="134620" y="236220"/>
                      <a:pt x="93980" y="165100"/>
                    </a:cubicBezTo>
                    <a:cubicBezTo>
                      <a:pt x="63500" y="113030"/>
                      <a:pt x="7620" y="64770"/>
                      <a:pt x="2540" y="35560"/>
                    </a:cubicBezTo>
                    <a:cubicBezTo>
                      <a:pt x="1270" y="22860"/>
                      <a:pt x="5080" y="10160"/>
                      <a:pt x="11430" y="6350"/>
                    </a:cubicBezTo>
                    <a:cubicBezTo>
                      <a:pt x="19050" y="1270"/>
                      <a:pt x="36830" y="1270"/>
                      <a:pt x="43180" y="6350"/>
                    </a:cubicBezTo>
                    <a:cubicBezTo>
                      <a:pt x="49530" y="10160"/>
                      <a:pt x="53340" y="21590"/>
                      <a:pt x="53340" y="29210"/>
                    </a:cubicBezTo>
                    <a:cubicBezTo>
                      <a:pt x="52070" y="35560"/>
                      <a:pt x="46990" y="46990"/>
                      <a:pt x="40640" y="49530"/>
                    </a:cubicBezTo>
                    <a:cubicBezTo>
                      <a:pt x="31750" y="52070"/>
                      <a:pt x="8890" y="45720"/>
                      <a:pt x="3810" y="38100"/>
                    </a:cubicBezTo>
                    <a:cubicBezTo>
                      <a:pt x="0" y="31750"/>
                      <a:pt x="3810" y="12700"/>
                      <a:pt x="10160" y="7620"/>
                    </a:cubicBezTo>
                    <a:cubicBezTo>
                      <a:pt x="16510" y="2540"/>
                      <a:pt x="29210" y="0"/>
                      <a:pt x="40640" y="5080"/>
                    </a:cubicBezTo>
                    <a:cubicBezTo>
                      <a:pt x="67310" y="16510"/>
                      <a:pt x="104140" y="87630"/>
                      <a:pt x="135890" y="142240"/>
                    </a:cubicBezTo>
                    <a:cubicBezTo>
                      <a:pt x="179070" y="214630"/>
                      <a:pt x="264160" y="364490"/>
                      <a:pt x="265430" y="407670"/>
                    </a:cubicBezTo>
                    <a:cubicBezTo>
                      <a:pt x="265430" y="421640"/>
                      <a:pt x="260350" y="430530"/>
                      <a:pt x="252730" y="435610"/>
                    </a:cubicBezTo>
                    <a:cubicBezTo>
                      <a:pt x="246380" y="439420"/>
                      <a:pt x="237490" y="441960"/>
                      <a:pt x="228600" y="436880"/>
                    </a:cubicBezTo>
                    <a:cubicBezTo>
                      <a:pt x="205740" y="424180"/>
                      <a:pt x="184150" y="336550"/>
                      <a:pt x="156210" y="284480"/>
                    </a:cubicBezTo>
                    <a:cubicBezTo>
                      <a:pt x="124460" y="226060"/>
                      <a:pt x="48260" y="142240"/>
                      <a:pt x="45720" y="107950"/>
                    </a:cubicBezTo>
                    <a:cubicBezTo>
                      <a:pt x="44450" y="93980"/>
                      <a:pt x="52070" y="80010"/>
                      <a:pt x="59690" y="77470"/>
                    </a:cubicBezTo>
                    <a:cubicBezTo>
                      <a:pt x="67310" y="73660"/>
                      <a:pt x="91440" y="86360"/>
                      <a:pt x="91440" y="86360"/>
                    </a:cubicBezTo>
                  </a:path>
                </a:pathLst>
              </a:custGeom>
              <a:solidFill>
                <a:srgbClr val="C3706A">
                  <a:alpha val="55686"/>
                </a:srgbClr>
              </a:solidFill>
              <a:ln cap="sq">
                <a:noFill/>
                <a:prstDash val="solid"/>
                <a:miter/>
              </a:ln>
            </p:spPr>
          </p:sp>
        </p:grpSp>
        <p:grpSp>
          <p:nvGrpSpPr>
            <p:cNvPr id="22" name="Group 22"/>
            <p:cNvGrpSpPr/>
            <p:nvPr/>
          </p:nvGrpSpPr>
          <p:grpSpPr>
            <a:xfrm>
              <a:off x="4268977" y="2285480"/>
              <a:ext cx="400043" cy="572154"/>
              <a:chOff x="0" y="0"/>
              <a:chExt cx="436880" cy="624840"/>
            </a:xfrm>
          </p:grpSpPr>
          <p:sp>
            <p:nvSpPr>
              <p:cNvPr id="23" name="Freeform 23"/>
              <p:cNvSpPr/>
              <p:nvPr/>
            </p:nvSpPr>
            <p:spPr>
              <a:xfrm>
                <a:off x="48260" y="46990"/>
                <a:ext cx="341630" cy="528320"/>
              </a:xfrm>
              <a:custGeom>
                <a:avLst/>
                <a:gdLst/>
                <a:ahLst/>
                <a:cxnLst/>
                <a:rect l="l" t="t" r="r" b="b"/>
                <a:pathLst>
                  <a:path w="341630" h="528320">
                    <a:moveTo>
                      <a:pt x="111760" y="30480"/>
                    </a:moveTo>
                    <a:cubicBezTo>
                      <a:pt x="330200" y="469900"/>
                      <a:pt x="341630" y="486410"/>
                      <a:pt x="337820" y="500380"/>
                    </a:cubicBezTo>
                    <a:cubicBezTo>
                      <a:pt x="335280" y="511810"/>
                      <a:pt x="322580" y="525780"/>
                      <a:pt x="314960" y="527050"/>
                    </a:cubicBezTo>
                    <a:cubicBezTo>
                      <a:pt x="306070" y="528320"/>
                      <a:pt x="298450" y="523240"/>
                      <a:pt x="288290" y="511810"/>
                    </a:cubicBezTo>
                    <a:cubicBezTo>
                      <a:pt x="250190" y="473710"/>
                      <a:pt x="166370" y="251460"/>
                      <a:pt x="110490" y="163830"/>
                    </a:cubicBezTo>
                    <a:cubicBezTo>
                      <a:pt x="73660" y="106680"/>
                      <a:pt x="8890" y="58420"/>
                      <a:pt x="2540" y="30480"/>
                    </a:cubicBezTo>
                    <a:cubicBezTo>
                      <a:pt x="0" y="19050"/>
                      <a:pt x="3810" y="7620"/>
                      <a:pt x="8890" y="3810"/>
                    </a:cubicBezTo>
                    <a:cubicBezTo>
                      <a:pt x="15240" y="0"/>
                      <a:pt x="36830" y="2540"/>
                      <a:pt x="41910" y="7620"/>
                    </a:cubicBezTo>
                    <a:cubicBezTo>
                      <a:pt x="45720" y="13970"/>
                      <a:pt x="41910" y="35560"/>
                      <a:pt x="35560" y="39370"/>
                    </a:cubicBezTo>
                    <a:cubicBezTo>
                      <a:pt x="29210" y="44450"/>
                      <a:pt x="8890" y="38100"/>
                      <a:pt x="3810" y="31750"/>
                    </a:cubicBezTo>
                    <a:cubicBezTo>
                      <a:pt x="0" y="26670"/>
                      <a:pt x="2540" y="10160"/>
                      <a:pt x="7620" y="5080"/>
                    </a:cubicBezTo>
                    <a:cubicBezTo>
                      <a:pt x="12700" y="0"/>
                      <a:pt x="27940" y="0"/>
                      <a:pt x="39370" y="6350"/>
                    </a:cubicBezTo>
                    <a:cubicBezTo>
                      <a:pt x="73660" y="22860"/>
                      <a:pt x="130810" y="119380"/>
                      <a:pt x="175260" y="190500"/>
                    </a:cubicBezTo>
                    <a:cubicBezTo>
                      <a:pt x="229870" y="276860"/>
                      <a:pt x="340360" y="445770"/>
                      <a:pt x="337820" y="495300"/>
                    </a:cubicBezTo>
                    <a:cubicBezTo>
                      <a:pt x="336550" y="511810"/>
                      <a:pt x="323850" y="524510"/>
                      <a:pt x="314960" y="527050"/>
                    </a:cubicBezTo>
                    <a:cubicBezTo>
                      <a:pt x="306070" y="528320"/>
                      <a:pt x="297180" y="521970"/>
                      <a:pt x="288290" y="511810"/>
                    </a:cubicBezTo>
                    <a:cubicBezTo>
                      <a:pt x="265430" y="487680"/>
                      <a:pt x="250190" y="401320"/>
                      <a:pt x="220980" y="336550"/>
                    </a:cubicBezTo>
                    <a:cubicBezTo>
                      <a:pt x="181610" y="252730"/>
                      <a:pt x="74930" y="101600"/>
                      <a:pt x="68580" y="53340"/>
                    </a:cubicBezTo>
                    <a:cubicBezTo>
                      <a:pt x="67310" y="39370"/>
                      <a:pt x="69850" y="26670"/>
                      <a:pt x="76200" y="22860"/>
                    </a:cubicBezTo>
                    <a:cubicBezTo>
                      <a:pt x="83820" y="19050"/>
                      <a:pt x="111760" y="30480"/>
                      <a:pt x="111760" y="30480"/>
                    </a:cubicBezTo>
                  </a:path>
                </a:pathLst>
              </a:custGeom>
              <a:solidFill>
                <a:srgbClr val="C3706A">
                  <a:alpha val="55686"/>
                </a:srgbClr>
              </a:solidFill>
              <a:ln cap="sq">
                <a:noFill/>
                <a:prstDash val="solid"/>
                <a:miter/>
              </a:ln>
            </p:spPr>
          </p:sp>
        </p:grpSp>
        <p:grpSp>
          <p:nvGrpSpPr>
            <p:cNvPr id="24" name="Group 24"/>
            <p:cNvGrpSpPr/>
            <p:nvPr/>
          </p:nvGrpSpPr>
          <p:grpSpPr>
            <a:xfrm>
              <a:off x="4255022" y="1979633"/>
              <a:ext cx="426790" cy="821018"/>
              <a:chOff x="0" y="0"/>
              <a:chExt cx="466090" cy="896620"/>
            </a:xfrm>
          </p:grpSpPr>
          <p:sp>
            <p:nvSpPr>
              <p:cNvPr id="25" name="Freeform 25"/>
              <p:cNvSpPr/>
              <p:nvPr/>
            </p:nvSpPr>
            <p:spPr>
              <a:xfrm>
                <a:off x="49530" y="48260"/>
                <a:ext cx="373380" cy="798830"/>
              </a:xfrm>
              <a:custGeom>
                <a:avLst/>
                <a:gdLst/>
                <a:ahLst/>
                <a:cxnLst/>
                <a:rect l="l" t="t" r="r" b="b"/>
                <a:pathLst>
                  <a:path w="373380" h="798830">
                    <a:moveTo>
                      <a:pt x="46990" y="13970"/>
                    </a:moveTo>
                    <a:cubicBezTo>
                      <a:pt x="330200" y="600710"/>
                      <a:pt x="373380" y="722630"/>
                      <a:pt x="364490" y="765810"/>
                    </a:cubicBezTo>
                    <a:cubicBezTo>
                      <a:pt x="360680" y="782320"/>
                      <a:pt x="349250" y="795020"/>
                      <a:pt x="340360" y="796290"/>
                    </a:cubicBezTo>
                    <a:cubicBezTo>
                      <a:pt x="332740" y="798830"/>
                      <a:pt x="316230" y="787400"/>
                      <a:pt x="313690" y="779780"/>
                    </a:cubicBezTo>
                    <a:cubicBezTo>
                      <a:pt x="311150" y="770890"/>
                      <a:pt x="321310" y="748030"/>
                      <a:pt x="330200" y="745490"/>
                    </a:cubicBezTo>
                    <a:cubicBezTo>
                      <a:pt x="337820" y="741680"/>
                      <a:pt x="360680" y="754380"/>
                      <a:pt x="364490" y="763270"/>
                    </a:cubicBezTo>
                    <a:cubicBezTo>
                      <a:pt x="367030" y="770890"/>
                      <a:pt x="359410" y="788670"/>
                      <a:pt x="351790" y="793750"/>
                    </a:cubicBezTo>
                    <a:cubicBezTo>
                      <a:pt x="344170" y="797560"/>
                      <a:pt x="330200" y="797560"/>
                      <a:pt x="320040" y="789940"/>
                    </a:cubicBezTo>
                    <a:cubicBezTo>
                      <a:pt x="285750" y="760730"/>
                      <a:pt x="270510" y="582930"/>
                      <a:pt x="224790" y="469900"/>
                    </a:cubicBezTo>
                    <a:cubicBezTo>
                      <a:pt x="170180" y="332740"/>
                      <a:pt x="0" y="90170"/>
                      <a:pt x="1270" y="30480"/>
                    </a:cubicBezTo>
                    <a:cubicBezTo>
                      <a:pt x="1270" y="15240"/>
                      <a:pt x="8890" y="5080"/>
                      <a:pt x="16510" y="2540"/>
                    </a:cubicBezTo>
                    <a:cubicBezTo>
                      <a:pt x="24130" y="0"/>
                      <a:pt x="46990" y="13970"/>
                      <a:pt x="46990" y="13970"/>
                    </a:cubicBezTo>
                  </a:path>
                </a:pathLst>
              </a:custGeom>
              <a:solidFill>
                <a:srgbClr val="C3706A">
                  <a:alpha val="55686"/>
                </a:srgbClr>
              </a:solidFill>
              <a:ln cap="sq">
                <a:noFill/>
                <a:prstDash val="solid"/>
                <a:miter/>
              </a:ln>
            </p:spPr>
          </p:sp>
        </p:grpSp>
        <p:grpSp>
          <p:nvGrpSpPr>
            <p:cNvPr id="26" name="Group 26"/>
            <p:cNvGrpSpPr/>
            <p:nvPr/>
          </p:nvGrpSpPr>
          <p:grpSpPr>
            <a:xfrm>
              <a:off x="4129427" y="2041268"/>
              <a:ext cx="531452" cy="982664"/>
              <a:chOff x="0" y="0"/>
              <a:chExt cx="580390" cy="1073150"/>
            </a:xfrm>
          </p:grpSpPr>
          <p:sp>
            <p:nvSpPr>
              <p:cNvPr id="27" name="Freeform 27"/>
              <p:cNvSpPr/>
              <p:nvPr/>
            </p:nvSpPr>
            <p:spPr>
              <a:xfrm>
                <a:off x="50800" y="46990"/>
                <a:ext cx="482600" cy="974090"/>
              </a:xfrm>
              <a:custGeom>
                <a:avLst/>
                <a:gdLst/>
                <a:ahLst/>
                <a:cxnLst/>
                <a:rect l="l" t="t" r="r" b="b"/>
                <a:pathLst>
                  <a:path w="482600" h="974090">
                    <a:moveTo>
                      <a:pt x="45720" y="13970"/>
                    </a:moveTo>
                    <a:cubicBezTo>
                      <a:pt x="331470" y="586740"/>
                      <a:pt x="433070" y="821690"/>
                      <a:pt x="462280" y="902970"/>
                    </a:cubicBezTo>
                    <a:cubicBezTo>
                      <a:pt x="472440" y="930910"/>
                      <a:pt x="482600" y="949960"/>
                      <a:pt x="478790" y="961390"/>
                    </a:cubicBezTo>
                    <a:cubicBezTo>
                      <a:pt x="476250" y="969010"/>
                      <a:pt x="463550" y="974090"/>
                      <a:pt x="457200" y="974090"/>
                    </a:cubicBezTo>
                    <a:cubicBezTo>
                      <a:pt x="450850" y="974090"/>
                      <a:pt x="441960" y="969010"/>
                      <a:pt x="440690" y="963930"/>
                    </a:cubicBezTo>
                    <a:cubicBezTo>
                      <a:pt x="438150" y="956310"/>
                      <a:pt x="443230" y="937260"/>
                      <a:pt x="449580" y="934720"/>
                    </a:cubicBezTo>
                    <a:cubicBezTo>
                      <a:pt x="455930" y="930910"/>
                      <a:pt x="474980" y="938530"/>
                      <a:pt x="478790" y="944880"/>
                    </a:cubicBezTo>
                    <a:cubicBezTo>
                      <a:pt x="481330" y="951230"/>
                      <a:pt x="477520" y="966470"/>
                      <a:pt x="472440" y="970280"/>
                    </a:cubicBezTo>
                    <a:cubicBezTo>
                      <a:pt x="466090" y="974090"/>
                      <a:pt x="453390" y="974090"/>
                      <a:pt x="441960" y="965200"/>
                    </a:cubicBezTo>
                    <a:cubicBezTo>
                      <a:pt x="392430" y="928370"/>
                      <a:pt x="294640" y="618490"/>
                      <a:pt x="217170" y="457200"/>
                    </a:cubicBezTo>
                    <a:cubicBezTo>
                      <a:pt x="147320" y="308610"/>
                      <a:pt x="1270" y="92710"/>
                      <a:pt x="0" y="33020"/>
                    </a:cubicBezTo>
                    <a:cubicBezTo>
                      <a:pt x="0" y="17780"/>
                      <a:pt x="7620" y="6350"/>
                      <a:pt x="15240" y="3810"/>
                    </a:cubicBezTo>
                    <a:cubicBezTo>
                      <a:pt x="21590" y="0"/>
                      <a:pt x="45720" y="13970"/>
                      <a:pt x="45720" y="13970"/>
                    </a:cubicBezTo>
                  </a:path>
                </a:pathLst>
              </a:custGeom>
              <a:solidFill>
                <a:srgbClr val="C3706A">
                  <a:alpha val="55686"/>
                </a:srgbClr>
              </a:solidFill>
              <a:ln cap="sq">
                <a:noFill/>
                <a:prstDash val="solid"/>
                <a:miter/>
              </a:ln>
            </p:spPr>
          </p:sp>
        </p:grpSp>
        <p:grpSp>
          <p:nvGrpSpPr>
            <p:cNvPr id="28" name="Group 28"/>
            <p:cNvGrpSpPr/>
            <p:nvPr/>
          </p:nvGrpSpPr>
          <p:grpSpPr>
            <a:xfrm>
              <a:off x="3957316" y="2311064"/>
              <a:ext cx="388414" cy="490750"/>
              <a:chOff x="0" y="0"/>
              <a:chExt cx="424180" cy="535940"/>
            </a:xfrm>
          </p:grpSpPr>
          <p:sp>
            <p:nvSpPr>
              <p:cNvPr id="29" name="Freeform 29"/>
              <p:cNvSpPr/>
              <p:nvPr/>
            </p:nvSpPr>
            <p:spPr>
              <a:xfrm>
                <a:off x="48260" y="48260"/>
                <a:ext cx="326390" cy="441960"/>
              </a:xfrm>
              <a:custGeom>
                <a:avLst/>
                <a:gdLst/>
                <a:ahLst/>
                <a:cxnLst/>
                <a:rect l="l" t="t" r="r" b="b"/>
                <a:pathLst>
                  <a:path w="326390" h="441960">
                    <a:moveTo>
                      <a:pt x="149860" y="110490"/>
                    </a:moveTo>
                    <a:cubicBezTo>
                      <a:pt x="326390" y="417830"/>
                      <a:pt x="322580" y="427990"/>
                      <a:pt x="314960" y="433070"/>
                    </a:cubicBezTo>
                    <a:cubicBezTo>
                      <a:pt x="308610" y="439420"/>
                      <a:pt x="294640" y="441960"/>
                      <a:pt x="283210" y="435610"/>
                    </a:cubicBezTo>
                    <a:cubicBezTo>
                      <a:pt x="250190" y="417830"/>
                      <a:pt x="210820" y="278130"/>
                      <a:pt x="162560" y="210820"/>
                    </a:cubicBezTo>
                    <a:cubicBezTo>
                      <a:pt x="116840" y="147320"/>
                      <a:pt x="15240" y="74930"/>
                      <a:pt x="3810" y="40640"/>
                    </a:cubicBezTo>
                    <a:cubicBezTo>
                      <a:pt x="0" y="29210"/>
                      <a:pt x="2540" y="20320"/>
                      <a:pt x="7620" y="13970"/>
                    </a:cubicBezTo>
                    <a:cubicBezTo>
                      <a:pt x="13970" y="6350"/>
                      <a:pt x="33020" y="0"/>
                      <a:pt x="41910" y="2540"/>
                    </a:cubicBezTo>
                    <a:cubicBezTo>
                      <a:pt x="49530" y="5080"/>
                      <a:pt x="58420" y="15240"/>
                      <a:pt x="59690" y="22860"/>
                    </a:cubicBezTo>
                    <a:cubicBezTo>
                      <a:pt x="62230" y="31750"/>
                      <a:pt x="54610" y="50800"/>
                      <a:pt x="46990" y="55880"/>
                    </a:cubicBezTo>
                    <a:cubicBezTo>
                      <a:pt x="39370" y="60960"/>
                      <a:pt x="26670" y="60960"/>
                      <a:pt x="19050" y="57150"/>
                    </a:cubicBezTo>
                    <a:cubicBezTo>
                      <a:pt x="11430" y="53340"/>
                      <a:pt x="2540" y="43180"/>
                      <a:pt x="2540" y="34290"/>
                    </a:cubicBezTo>
                    <a:cubicBezTo>
                      <a:pt x="2540" y="25400"/>
                      <a:pt x="11430" y="7620"/>
                      <a:pt x="20320" y="3810"/>
                    </a:cubicBezTo>
                    <a:cubicBezTo>
                      <a:pt x="26670" y="0"/>
                      <a:pt x="35560" y="0"/>
                      <a:pt x="46990" y="5080"/>
                    </a:cubicBezTo>
                    <a:cubicBezTo>
                      <a:pt x="80010" y="20320"/>
                      <a:pt x="156210" y="105410"/>
                      <a:pt x="200660" y="167640"/>
                    </a:cubicBezTo>
                    <a:cubicBezTo>
                      <a:pt x="250190" y="236220"/>
                      <a:pt x="320040" y="360680"/>
                      <a:pt x="325120" y="402590"/>
                    </a:cubicBezTo>
                    <a:cubicBezTo>
                      <a:pt x="326390" y="417830"/>
                      <a:pt x="322580" y="427990"/>
                      <a:pt x="314960" y="433070"/>
                    </a:cubicBezTo>
                    <a:cubicBezTo>
                      <a:pt x="308610" y="439420"/>
                      <a:pt x="295910" y="441960"/>
                      <a:pt x="283210" y="435610"/>
                    </a:cubicBezTo>
                    <a:cubicBezTo>
                      <a:pt x="243840" y="415290"/>
                      <a:pt x="132080" y="213360"/>
                      <a:pt x="111760" y="156210"/>
                    </a:cubicBezTo>
                    <a:cubicBezTo>
                      <a:pt x="102870" y="133350"/>
                      <a:pt x="99060" y="114300"/>
                      <a:pt x="104140" y="104140"/>
                    </a:cubicBezTo>
                    <a:cubicBezTo>
                      <a:pt x="109220" y="96520"/>
                      <a:pt x="124460" y="92710"/>
                      <a:pt x="132080" y="93980"/>
                    </a:cubicBezTo>
                    <a:cubicBezTo>
                      <a:pt x="139700" y="95250"/>
                      <a:pt x="149860" y="110490"/>
                      <a:pt x="149860" y="110490"/>
                    </a:cubicBezTo>
                  </a:path>
                </a:pathLst>
              </a:custGeom>
              <a:solidFill>
                <a:srgbClr val="AA5B58">
                  <a:alpha val="40392"/>
                </a:srgbClr>
              </a:solidFill>
              <a:ln cap="sq">
                <a:noFill/>
                <a:prstDash val="solid"/>
                <a:miter/>
              </a:ln>
            </p:spPr>
          </p:sp>
        </p:grpSp>
        <p:grpSp>
          <p:nvGrpSpPr>
            <p:cNvPr id="30" name="Group 30"/>
            <p:cNvGrpSpPr/>
            <p:nvPr/>
          </p:nvGrpSpPr>
          <p:grpSpPr>
            <a:xfrm>
              <a:off x="4016625" y="2428518"/>
              <a:ext cx="300032" cy="495402"/>
              <a:chOff x="0" y="0"/>
              <a:chExt cx="327660" cy="541020"/>
            </a:xfrm>
          </p:grpSpPr>
          <p:sp>
            <p:nvSpPr>
              <p:cNvPr id="31" name="Freeform 31"/>
              <p:cNvSpPr/>
              <p:nvPr/>
            </p:nvSpPr>
            <p:spPr>
              <a:xfrm>
                <a:off x="50800" y="46990"/>
                <a:ext cx="226060" cy="445770"/>
              </a:xfrm>
              <a:custGeom>
                <a:avLst/>
                <a:gdLst/>
                <a:ahLst/>
                <a:cxnLst/>
                <a:rect l="l" t="t" r="r" b="b"/>
                <a:pathLst>
                  <a:path w="226060" h="445770">
                    <a:moveTo>
                      <a:pt x="48260" y="15240"/>
                    </a:moveTo>
                    <a:cubicBezTo>
                      <a:pt x="165100" y="243840"/>
                      <a:pt x="222250" y="364490"/>
                      <a:pt x="224790" y="406400"/>
                    </a:cubicBezTo>
                    <a:cubicBezTo>
                      <a:pt x="224790" y="422910"/>
                      <a:pt x="222250" y="434340"/>
                      <a:pt x="214630" y="439420"/>
                    </a:cubicBezTo>
                    <a:cubicBezTo>
                      <a:pt x="205740" y="444500"/>
                      <a:pt x="179070" y="439420"/>
                      <a:pt x="173990" y="431800"/>
                    </a:cubicBezTo>
                    <a:cubicBezTo>
                      <a:pt x="168910" y="424180"/>
                      <a:pt x="176530" y="398780"/>
                      <a:pt x="184150" y="392430"/>
                    </a:cubicBezTo>
                    <a:cubicBezTo>
                      <a:pt x="190500" y="387350"/>
                      <a:pt x="203200" y="388620"/>
                      <a:pt x="210820" y="391160"/>
                    </a:cubicBezTo>
                    <a:cubicBezTo>
                      <a:pt x="217170" y="394970"/>
                      <a:pt x="226060" y="405130"/>
                      <a:pt x="226060" y="412750"/>
                    </a:cubicBezTo>
                    <a:cubicBezTo>
                      <a:pt x="226060" y="421640"/>
                      <a:pt x="217170" y="438150"/>
                      <a:pt x="209550" y="441960"/>
                    </a:cubicBezTo>
                    <a:cubicBezTo>
                      <a:pt x="200660" y="445770"/>
                      <a:pt x="186690" y="443230"/>
                      <a:pt x="176530" y="434340"/>
                    </a:cubicBezTo>
                    <a:cubicBezTo>
                      <a:pt x="146050" y="407670"/>
                      <a:pt x="115570" y="269240"/>
                      <a:pt x="83820" y="198120"/>
                    </a:cubicBezTo>
                    <a:cubicBezTo>
                      <a:pt x="57150" y="138430"/>
                      <a:pt x="0" y="67310"/>
                      <a:pt x="0" y="34290"/>
                    </a:cubicBezTo>
                    <a:cubicBezTo>
                      <a:pt x="0" y="20320"/>
                      <a:pt x="7620" y="7620"/>
                      <a:pt x="15240" y="3810"/>
                    </a:cubicBezTo>
                    <a:cubicBezTo>
                      <a:pt x="24130" y="0"/>
                      <a:pt x="48260" y="15240"/>
                      <a:pt x="48260" y="15240"/>
                    </a:cubicBezTo>
                  </a:path>
                </a:pathLst>
              </a:custGeom>
              <a:solidFill>
                <a:srgbClr val="AA5B58">
                  <a:alpha val="40392"/>
                </a:srgbClr>
              </a:solidFill>
              <a:ln cap="sq">
                <a:noFill/>
                <a:prstDash val="solid"/>
                <a:miter/>
              </a:ln>
            </p:spPr>
          </p:sp>
        </p:grpSp>
        <p:grpSp>
          <p:nvGrpSpPr>
            <p:cNvPr id="32" name="Group 32"/>
            <p:cNvGrpSpPr/>
            <p:nvPr/>
          </p:nvGrpSpPr>
          <p:grpSpPr>
            <a:xfrm>
              <a:off x="4211994" y="2322693"/>
              <a:ext cx="340734" cy="601227"/>
              <a:chOff x="0" y="0"/>
              <a:chExt cx="372110" cy="656590"/>
            </a:xfrm>
          </p:grpSpPr>
          <p:sp>
            <p:nvSpPr>
              <p:cNvPr id="33" name="Freeform 33"/>
              <p:cNvSpPr/>
              <p:nvPr/>
            </p:nvSpPr>
            <p:spPr>
              <a:xfrm>
                <a:off x="44450" y="49530"/>
                <a:ext cx="285750" cy="556260"/>
              </a:xfrm>
              <a:custGeom>
                <a:avLst/>
                <a:gdLst/>
                <a:ahLst/>
                <a:cxnLst/>
                <a:rect l="l" t="t" r="r" b="b"/>
                <a:pathLst>
                  <a:path w="285750" h="556260">
                    <a:moveTo>
                      <a:pt x="50800" y="19050"/>
                    </a:moveTo>
                    <a:cubicBezTo>
                      <a:pt x="274320" y="521970"/>
                      <a:pt x="274320" y="538480"/>
                      <a:pt x="267970" y="547370"/>
                    </a:cubicBezTo>
                    <a:cubicBezTo>
                      <a:pt x="262890" y="553720"/>
                      <a:pt x="250190" y="556260"/>
                      <a:pt x="242570" y="553720"/>
                    </a:cubicBezTo>
                    <a:cubicBezTo>
                      <a:pt x="236220" y="552450"/>
                      <a:pt x="229870" y="547370"/>
                      <a:pt x="223520" y="537210"/>
                    </a:cubicBezTo>
                    <a:cubicBezTo>
                      <a:pt x="205740" y="509270"/>
                      <a:pt x="167640" y="373380"/>
                      <a:pt x="177800" y="342900"/>
                    </a:cubicBezTo>
                    <a:cubicBezTo>
                      <a:pt x="182880" y="328930"/>
                      <a:pt x="196850" y="320040"/>
                      <a:pt x="204470" y="321310"/>
                    </a:cubicBezTo>
                    <a:cubicBezTo>
                      <a:pt x="212090" y="321310"/>
                      <a:pt x="224790" y="334010"/>
                      <a:pt x="224790" y="340360"/>
                    </a:cubicBezTo>
                    <a:cubicBezTo>
                      <a:pt x="226060" y="349250"/>
                      <a:pt x="212090" y="367030"/>
                      <a:pt x="204470" y="368300"/>
                    </a:cubicBezTo>
                    <a:cubicBezTo>
                      <a:pt x="195580" y="368300"/>
                      <a:pt x="179070" y="353060"/>
                      <a:pt x="177800" y="345440"/>
                    </a:cubicBezTo>
                    <a:cubicBezTo>
                      <a:pt x="177800" y="337820"/>
                      <a:pt x="187960" y="323850"/>
                      <a:pt x="194310" y="321310"/>
                    </a:cubicBezTo>
                    <a:cubicBezTo>
                      <a:pt x="203200" y="320040"/>
                      <a:pt x="215900" y="326390"/>
                      <a:pt x="224790" y="337820"/>
                    </a:cubicBezTo>
                    <a:cubicBezTo>
                      <a:pt x="246380" y="367030"/>
                      <a:pt x="285750" y="496570"/>
                      <a:pt x="276860" y="529590"/>
                    </a:cubicBezTo>
                    <a:cubicBezTo>
                      <a:pt x="273050" y="543560"/>
                      <a:pt x="259080" y="553720"/>
                      <a:pt x="250190" y="554990"/>
                    </a:cubicBezTo>
                    <a:cubicBezTo>
                      <a:pt x="241300" y="554990"/>
                      <a:pt x="233680" y="549910"/>
                      <a:pt x="223520" y="537210"/>
                    </a:cubicBezTo>
                    <a:cubicBezTo>
                      <a:pt x="180340" y="487680"/>
                      <a:pt x="31750" y="140970"/>
                      <a:pt x="11430" y="62230"/>
                    </a:cubicBezTo>
                    <a:cubicBezTo>
                      <a:pt x="5080" y="36830"/>
                      <a:pt x="0" y="20320"/>
                      <a:pt x="6350" y="11430"/>
                    </a:cubicBezTo>
                    <a:cubicBezTo>
                      <a:pt x="10160" y="3810"/>
                      <a:pt x="21590" y="0"/>
                      <a:pt x="27940" y="1270"/>
                    </a:cubicBezTo>
                    <a:cubicBezTo>
                      <a:pt x="35560" y="1270"/>
                      <a:pt x="50800" y="19050"/>
                      <a:pt x="50800" y="19050"/>
                    </a:cubicBezTo>
                  </a:path>
                </a:pathLst>
              </a:custGeom>
              <a:solidFill>
                <a:srgbClr val="AA5B58">
                  <a:alpha val="40392"/>
                </a:srgbClr>
              </a:solidFill>
              <a:ln cap="sq">
                <a:noFill/>
                <a:prstDash val="solid"/>
                <a:miter/>
              </a:ln>
            </p:spPr>
          </p:sp>
        </p:grpSp>
        <p:grpSp>
          <p:nvGrpSpPr>
            <p:cNvPr id="34" name="Group 34"/>
            <p:cNvGrpSpPr/>
            <p:nvPr/>
          </p:nvGrpSpPr>
          <p:grpSpPr>
            <a:xfrm>
              <a:off x="4239904" y="2302924"/>
              <a:ext cx="325616" cy="597739"/>
              <a:chOff x="0" y="0"/>
              <a:chExt cx="355600" cy="652780"/>
            </a:xfrm>
          </p:grpSpPr>
          <p:sp>
            <p:nvSpPr>
              <p:cNvPr id="35" name="Freeform 35"/>
              <p:cNvSpPr/>
              <p:nvPr/>
            </p:nvSpPr>
            <p:spPr>
              <a:xfrm>
                <a:off x="49530" y="49530"/>
                <a:ext cx="259080" cy="553720"/>
              </a:xfrm>
              <a:custGeom>
                <a:avLst/>
                <a:gdLst/>
                <a:ahLst/>
                <a:cxnLst/>
                <a:rect l="l" t="t" r="r" b="b"/>
                <a:pathLst>
                  <a:path w="259080" h="553720">
                    <a:moveTo>
                      <a:pt x="46990" y="16510"/>
                    </a:moveTo>
                    <a:cubicBezTo>
                      <a:pt x="240030" y="469900"/>
                      <a:pt x="259080" y="510540"/>
                      <a:pt x="254000" y="532130"/>
                    </a:cubicBezTo>
                    <a:cubicBezTo>
                      <a:pt x="251460" y="542290"/>
                      <a:pt x="242570" y="551180"/>
                      <a:pt x="234950" y="552450"/>
                    </a:cubicBezTo>
                    <a:cubicBezTo>
                      <a:pt x="226060" y="553720"/>
                      <a:pt x="209550" y="543560"/>
                      <a:pt x="207010" y="535940"/>
                    </a:cubicBezTo>
                    <a:cubicBezTo>
                      <a:pt x="203200" y="529590"/>
                      <a:pt x="207010" y="515620"/>
                      <a:pt x="213360" y="510540"/>
                    </a:cubicBezTo>
                    <a:cubicBezTo>
                      <a:pt x="218440" y="505460"/>
                      <a:pt x="236220" y="504190"/>
                      <a:pt x="242570" y="506730"/>
                    </a:cubicBezTo>
                    <a:cubicBezTo>
                      <a:pt x="248920" y="510540"/>
                      <a:pt x="255270" y="520700"/>
                      <a:pt x="254000" y="527050"/>
                    </a:cubicBezTo>
                    <a:cubicBezTo>
                      <a:pt x="254000" y="534670"/>
                      <a:pt x="245110" y="549910"/>
                      <a:pt x="237490" y="551180"/>
                    </a:cubicBezTo>
                    <a:cubicBezTo>
                      <a:pt x="229870" y="553720"/>
                      <a:pt x="214630" y="548640"/>
                      <a:pt x="209550" y="542290"/>
                    </a:cubicBezTo>
                    <a:cubicBezTo>
                      <a:pt x="204470" y="535940"/>
                      <a:pt x="204470" y="525780"/>
                      <a:pt x="207010" y="519430"/>
                    </a:cubicBezTo>
                    <a:cubicBezTo>
                      <a:pt x="210820" y="511810"/>
                      <a:pt x="224790" y="502920"/>
                      <a:pt x="232410" y="504190"/>
                    </a:cubicBezTo>
                    <a:cubicBezTo>
                      <a:pt x="240030" y="504190"/>
                      <a:pt x="250190" y="510540"/>
                      <a:pt x="251460" y="516890"/>
                    </a:cubicBezTo>
                    <a:cubicBezTo>
                      <a:pt x="254000" y="524510"/>
                      <a:pt x="247650" y="547370"/>
                      <a:pt x="240030" y="551180"/>
                    </a:cubicBezTo>
                    <a:cubicBezTo>
                      <a:pt x="233680" y="553720"/>
                      <a:pt x="218440" y="549910"/>
                      <a:pt x="209550" y="541020"/>
                    </a:cubicBezTo>
                    <a:cubicBezTo>
                      <a:pt x="191770" y="524510"/>
                      <a:pt x="191770" y="473710"/>
                      <a:pt x="172720" y="424180"/>
                    </a:cubicBezTo>
                    <a:cubicBezTo>
                      <a:pt x="138430" y="331470"/>
                      <a:pt x="0" y="91440"/>
                      <a:pt x="1270" y="34290"/>
                    </a:cubicBezTo>
                    <a:cubicBezTo>
                      <a:pt x="2540" y="17780"/>
                      <a:pt x="10160" y="3810"/>
                      <a:pt x="17780" y="1270"/>
                    </a:cubicBezTo>
                    <a:cubicBezTo>
                      <a:pt x="25400" y="0"/>
                      <a:pt x="46990" y="16510"/>
                      <a:pt x="46990" y="16510"/>
                    </a:cubicBezTo>
                  </a:path>
                </a:pathLst>
              </a:custGeom>
              <a:solidFill>
                <a:srgbClr val="AA5B58">
                  <a:alpha val="40392"/>
                </a:srgbClr>
              </a:solidFill>
              <a:ln cap="sq">
                <a:noFill/>
                <a:prstDash val="solid"/>
                <a:miter/>
              </a:ln>
            </p:spPr>
          </p:sp>
        </p:grpSp>
        <p:grpSp>
          <p:nvGrpSpPr>
            <p:cNvPr id="36" name="Group 36"/>
            <p:cNvGrpSpPr/>
            <p:nvPr/>
          </p:nvGrpSpPr>
          <p:grpSpPr>
            <a:xfrm>
              <a:off x="4095703" y="2262222"/>
              <a:ext cx="447723" cy="758221"/>
              <a:chOff x="0" y="0"/>
              <a:chExt cx="488950" cy="828040"/>
            </a:xfrm>
          </p:grpSpPr>
          <p:sp>
            <p:nvSpPr>
              <p:cNvPr id="37" name="Freeform 37"/>
              <p:cNvSpPr/>
              <p:nvPr/>
            </p:nvSpPr>
            <p:spPr>
              <a:xfrm>
                <a:off x="49530" y="48260"/>
                <a:ext cx="392430" cy="730250"/>
              </a:xfrm>
              <a:custGeom>
                <a:avLst/>
                <a:gdLst/>
                <a:ahLst/>
                <a:cxnLst/>
                <a:rect l="l" t="t" r="r" b="b"/>
                <a:pathLst>
                  <a:path w="392430" h="730250">
                    <a:moveTo>
                      <a:pt x="40640" y="10160"/>
                    </a:moveTo>
                    <a:cubicBezTo>
                      <a:pt x="361950" y="612140"/>
                      <a:pt x="392430" y="676910"/>
                      <a:pt x="387350" y="704850"/>
                    </a:cubicBezTo>
                    <a:cubicBezTo>
                      <a:pt x="386080" y="717550"/>
                      <a:pt x="378460" y="726440"/>
                      <a:pt x="372110" y="728980"/>
                    </a:cubicBezTo>
                    <a:cubicBezTo>
                      <a:pt x="364490" y="730250"/>
                      <a:pt x="347980" y="725170"/>
                      <a:pt x="345440" y="718820"/>
                    </a:cubicBezTo>
                    <a:cubicBezTo>
                      <a:pt x="341630" y="711200"/>
                      <a:pt x="345440" y="689610"/>
                      <a:pt x="353060" y="685800"/>
                    </a:cubicBezTo>
                    <a:cubicBezTo>
                      <a:pt x="359410" y="681990"/>
                      <a:pt x="382270" y="688340"/>
                      <a:pt x="384810" y="695960"/>
                    </a:cubicBezTo>
                    <a:cubicBezTo>
                      <a:pt x="388620" y="702310"/>
                      <a:pt x="381000" y="723900"/>
                      <a:pt x="373380" y="727710"/>
                    </a:cubicBezTo>
                    <a:cubicBezTo>
                      <a:pt x="367030" y="730250"/>
                      <a:pt x="353060" y="725170"/>
                      <a:pt x="342900" y="713740"/>
                    </a:cubicBezTo>
                    <a:cubicBezTo>
                      <a:pt x="314960" y="685800"/>
                      <a:pt x="300990" y="577850"/>
                      <a:pt x="261620" y="491490"/>
                    </a:cubicBezTo>
                    <a:cubicBezTo>
                      <a:pt x="203200" y="363220"/>
                      <a:pt x="3810" y="90170"/>
                      <a:pt x="1270" y="30480"/>
                    </a:cubicBezTo>
                    <a:cubicBezTo>
                      <a:pt x="0" y="16510"/>
                      <a:pt x="5080" y="6350"/>
                      <a:pt x="11430" y="2540"/>
                    </a:cubicBezTo>
                    <a:cubicBezTo>
                      <a:pt x="19050" y="0"/>
                      <a:pt x="40640" y="10160"/>
                      <a:pt x="40640" y="10160"/>
                    </a:cubicBezTo>
                  </a:path>
                </a:pathLst>
              </a:custGeom>
              <a:solidFill>
                <a:srgbClr val="AA5B58">
                  <a:alpha val="40392"/>
                </a:srgbClr>
              </a:solidFill>
              <a:ln cap="sq">
                <a:noFill/>
                <a:prstDash val="solid"/>
                <a:miter/>
              </a:ln>
            </p:spPr>
          </p:sp>
        </p:grpSp>
        <p:grpSp>
          <p:nvGrpSpPr>
            <p:cNvPr id="38" name="Group 38"/>
            <p:cNvGrpSpPr/>
            <p:nvPr/>
          </p:nvGrpSpPr>
          <p:grpSpPr>
            <a:xfrm>
              <a:off x="4213157" y="730662"/>
              <a:ext cx="280263" cy="839625"/>
              <a:chOff x="0" y="0"/>
              <a:chExt cx="306070" cy="916940"/>
            </a:xfrm>
          </p:grpSpPr>
          <p:sp>
            <p:nvSpPr>
              <p:cNvPr id="39" name="Freeform 39"/>
              <p:cNvSpPr/>
              <p:nvPr/>
            </p:nvSpPr>
            <p:spPr>
              <a:xfrm>
                <a:off x="33020" y="46990"/>
                <a:ext cx="222250" cy="820420"/>
              </a:xfrm>
              <a:custGeom>
                <a:avLst/>
                <a:gdLst/>
                <a:ahLst/>
                <a:cxnLst/>
                <a:rect l="l" t="t" r="r" b="b"/>
                <a:pathLst>
                  <a:path w="222250" h="820420">
                    <a:moveTo>
                      <a:pt x="222250" y="31750"/>
                    </a:moveTo>
                    <a:cubicBezTo>
                      <a:pt x="143510" y="281940"/>
                      <a:pt x="144780" y="294640"/>
                      <a:pt x="143510" y="328930"/>
                    </a:cubicBezTo>
                    <a:cubicBezTo>
                      <a:pt x="140970" y="392430"/>
                      <a:pt x="137160" y="521970"/>
                      <a:pt x="143510" y="607060"/>
                    </a:cubicBezTo>
                    <a:cubicBezTo>
                      <a:pt x="148590" y="678180"/>
                      <a:pt x="181610" y="778510"/>
                      <a:pt x="171450" y="805180"/>
                    </a:cubicBezTo>
                    <a:cubicBezTo>
                      <a:pt x="167640" y="814070"/>
                      <a:pt x="161290" y="817880"/>
                      <a:pt x="154940" y="819150"/>
                    </a:cubicBezTo>
                    <a:cubicBezTo>
                      <a:pt x="148590" y="820420"/>
                      <a:pt x="138430" y="817880"/>
                      <a:pt x="130810" y="808990"/>
                    </a:cubicBezTo>
                    <a:cubicBezTo>
                      <a:pt x="109220" y="784860"/>
                      <a:pt x="86360" y="673100"/>
                      <a:pt x="69850" y="605790"/>
                    </a:cubicBezTo>
                    <a:cubicBezTo>
                      <a:pt x="53340" y="541020"/>
                      <a:pt x="38100" y="483870"/>
                      <a:pt x="29210" y="414020"/>
                    </a:cubicBezTo>
                    <a:cubicBezTo>
                      <a:pt x="19050" y="330200"/>
                      <a:pt x="0" y="203200"/>
                      <a:pt x="17780" y="137160"/>
                    </a:cubicBezTo>
                    <a:cubicBezTo>
                      <a:pt x="27940" y="96520"/>
                      <a:pt x="55880" y="55880"/>
                      <a:pt x="74930" y="46990"/>
                    </a:cubicBezTo>
                    <a:cubicBezTo>
                      <a:pt x="85090" y="43180"/>
                      <a:pt x="99060" y="45720"/>
                      <a:pt x="104140" y="52070"/>
                    </a:cubicBezTo>
                    <a:cubicBezTo>
                      <a:pt x="109220" y="57150"/>
                      <a:pt x="111760" y="74930"/>
                      <a:pt x="106680" y="81280"/>
                    </a:cubicBezTo>
                    <a:cubicBezTo>
                      <a:pt x="102870" y="87630"/>
                      <a:pt x="81280" y="91440"/>
                      <a:pt x="73660" y="88900"/>
                    </a:cubicBezTo>
                    <a:cubicBezTo>
                      <a:pt x="67310" y="86360"/>
                      <a:pt x="62230" y="74930"/>
                      <a:pt x="62230" y="68580"/>
                    </a:cubicBezTo>
                    <a:cubicBezTo>
                      <a:pt x="62230" y="62230"/>
                      <a:pt x="67310" y="52070"/>
                      <a:pt x="72390" y="48260"/>
                    </a:cubicBezTo>
                    <a:cubicBezTo>
                      <a:pt x="78740" y="44450"/>
                      <a:pt x="88900" y="43180"/>
                      <a:pt x="95250" y="45720"/>
                    </a:cubicBezTo>
                    <a:cubicBezTo>
                      <a:pt x="101600" y="48260"/>
                      <a:pt x="109220" y="54610"/>
                      <a:pt x="110490" y="63500"/>
                    </a:cubicBezTo>
                    <a:cubicBezTo>
                      <a:pt x="111760" y="78740"/>
                      <a:pt x="72390" y="105410"/>
                      <a:pt x="62230" y="139700"/>
                    </a:cubicBezTo>
                    <a:cubicBezTo>
                      <a:pt x="48260" y="191770"/>
                      <a:pt x="55880" y="279400"/>
                      <a:pt x="63500" y="351790"/>
                    </a:cubicBezTo>
                    <a:cubicBezTo>
                      <a:pt x="71120" y="430530"/>
                      <a:pt x="90170" y="521970"/>
                      <a:pt x="109220" y="594360"/>
                    </a:cubicBezTo>
                    <a:cubicBezTo>
                      <a:pt x="125730" y="657860"/>
                      <a:pt x="160020" y="732790"/>
                      <a:pt x="168910" y="767080"/>
                    </a:cubicBezTo>
                    <a:cubicBezTo>
                      <a:pt x="171450" y="782320"/>
                      <a:pt x="175260" y="791210"/>
                      <a:pt x="172720" y="800100"/>
                    </a:cubicBezTo>
                    <a:cubicBezTo>
                      <a:pt x="171450" y="806450"/>
                      <a:pt x="166370" y="814070"/>
                      <a:pt x="160020" y="816610"/>
                    </a:cubicBezTo>
                    <a:cubicBezTo>
                      <a:pt x="153670" y="819150"/>
                      <a:pt x="140970" y="817880"/>
                      <a:pt x="134620" y="812800"/>
                    </a:cubicBezTo>
                    <a:cubicBezTo>
                      <a:pt x="127000" y="807720"/>
                      <a:pt x="124460" y="795020"/>
                      <a:pt x="120650" y="778510"/>
                    </a:cubicBezTo>
                    <a:cubicBezTo>
                      <a:pt x="110490" y="744220"/>
                      <a:pt x="102870" y="674370"/>
                      <a:pt x="99060" y="607060"/>
                    </a:cubicBezTo>
                    <a:cubicBezTo>
                      <a:pt x="95250" y="513080"/>
                      <a:pt x="87630" y="370840"/>
                      <a:pt x="104140" y="266700"/>
                    </a:cubicBezTo>
                    <a:cubicBezTo>
                      <a:pt x="119380" y="173990"/>
                      <a:pt x="153670" y="40640"/>
                      <a:pt x="182880" y="12700"/>
                    </a:cubicBezTo>
                    <a:cubicBezTo>
                      <a:pt x="193040" y="2540"/>
                      <a:pt x="208280" y="0"/>
                      <a:pt x="214630" y="3810"/>
                    </a:cubicBezTo>
                    <a:cubicBezTo>
                      <a:pt x="220980" y="7620"/>
                      <a:pt x="222250" y="31750"/>
                      <a:pt x="222250" y="31750"/>
                    </a:cubicBezTo>
                  </a:path>
                </a:pathLst>
              </a:custGeom>
              <a:solidFill>
                <a:srgbClr val="AA5B58">
                  <a:alpha val="40392"/>
                </a:srgbClr>
              </a:solidFill>
              <a:ln cap="sq">
                <a:noFill/>
                <a:prstDash val="solid"/>
                <a:miter/>
              </a:ln>
            </p:spPr>
          </p:sp>
        </p:grpSp>
        <p:grpSp>
          <p:nvGrpSpPr>
            <p:cNvPr id="40" name="Group 40"/>
            <p:cNvGrpSpPr/>
            <p:nvPr/>
          </p:nvGrpSpPr>
          <p:grpSpPr>
            <a:xfrm>
              <a:off x="4396898" y="837650"/>
              <a:ext cx="266308" cy="897771"/>
              <a:chOff x="0" y="0"/>
              <a:chExt cx="290830" cy="980440"/>
            </a:xfrm>
          </p:grpSpPr>
          <p:sp>
            <p:nvSpPr>
              <p:cNvPr id="41" name="Freeform 41"/>
              <p:cNvSpPr/>
              <p:nvPr/>
            </p:nvSpPr>
            <p:spPr>
              <a:xfrm>
                <a:off x="39370" y="46990"/>
                <a:ext cx="200660" cy="883920"/>
              </a:xfrm>
              <a:custGeom>
                <a:avLst/>
                <a:gdLst/>
                <a:ahLst/>
                <a:cxnLst/>
                <a:rect l="l" t="t" r="r" b="b"/>
                <a:pathLst>
                  <a:path w="200660" h="883920">
                    <a:moveTo>
                      <a:pt x="200660" y="30480"/>
                    </a:moveTo>
                    <a:cubicBezTo>
                      <a:pt x="95250" y="342900"/>
                      <a:pt x="68580" y="461010"/>
                      <a:pt x="57150" y="558800"/>
                    </a:cubicBezTo>
                    <a:cubicBezTo>
                      <a:pt x="46990" y="645160"/>
                      <a:pt x="45720" y="753110"/>
                      <a:pt x="49530" y="806450"/>
                    </a:cubicBezTo>
                    <a:cubicBezTo>
                      <a:pt x="52070" y="833120"/>
                      <a:pt x="63500" y="852170"/>
                      <a:pt x="60960" y="864870"/>
                    </a:cubicBezTo>
                    <a:cubicBezTo>
                      <a:pt x="59690" y="872490"/>
                      <a:pt x="55880" y="880110"/>
                      <a:pt x="50800" y="881380"/>
                    </a:cubicBezTo>
                    <a:cubicBezTo>
                      <a:pt x="43180" y="883920"/>
                      <a:pt x="26670" y="878840"/>
                      <a:pt x="19050" y="867410"/>
                    </a:cubicBezTo>
                    <a:cubicBezTo>
                      <a:pt x="0" y="839470"/>
                      <a:pt x="12700" y="728980"/>
                      <a:pt x="11430" y="659130"/>
                    </a:cubicBezTo>
                    <a:cubicBezTo>
                      <a:pt x="10160" y="585470"/>
                      <a:pt x="6350" y="514350"/>
                      <a:pt x="11430" y="436880"/>
                    </a:cubicBezTo>
                    <a:cubicBezTo>
                      <a:pt x="16510" y="347980"/>
                      <a:pt x="29210" y="212090"/>
                      <a:pt x="41910" y="154940"/>
                    </a:cubicBezTo>
                    <a:cubicBezTo>
                      <a:pt x="48260" y="128270"/>
                      <a:pt x="52070" y="107950"/>
                      <a:pt x="62230" y="99060"/>
                    </a:cubicBezTo>
                    <a:cubicBezTo>
                      <a:pt x="68580" y="93980"/>
                      <a:pt x="81280" y="92710"/>
                      <a:pt x="87630" y="95250"/>
                    </a:cubicBezTo>
                    <a:cubicBezTo>
                      <a:pt x="92710" y="97790"/>
                      <a:pt x="97790" y="106680"/>
                      <a:pt x="97790" y="111760"/>
                    </a:cubicBezTo>
                    <a:cubicBezTo>
                      <a:pt x="97790" y="119380"/>
                      <a:pt x="85090" y="134620"/>
                      <a:pt x="77470" y="135890"/>
                    </a:cubicBezTo>
                    <a:cubicBezTo>
                      <a:pt x="71120" y="135890"/>
                      <a:pt x="55880" y="120650"/>
                      <a:pt x="55880" y="114300"/>
                    </a:cubicBezTo>
                    <a:cubicBezTo>
                      <a:pt x="55880" y="106680"/>
                      <a:pt x="71120" y="92710"/>
                      <a:pt x="78740" y="92710"/>
                    </a:cubicBezTo>
                    <a:cubicBezTo>
                      <a:pt x="85090" y="93980"/>
                      <a:pt x="95250" y="105410"/>
                      <a:pt x="97790" y="116840"/>
                    </a:cubicBezTo>
                    <a:cubicBezTo>
                      <a:pt x="102870" y="138430"/>
                      <a:pt x="77470" y="180340"/>
                      <a:pt x="69850" y="222250"/>
                    </a:cubicBezTo>
                    <a:cubicBezTo>
                      <a:pt x="59690" y="280670"/>
                      <a:pt x="53340" y="351790"/>
                      <a:pt x="49530" y="436880"/>
                    </a:cubicBezTo>
                    <a:cubicBezTo>
                      <a:pt x="45720" y="556260"/>
                      <a:pt x="88900" y="840740"/>
                      <a:pt x="58420" y="875030"/>
                    </a:cubicBezTo>
                    <a:cubicBezTo>
                      <a:pt x="49530" y="883920"/>
                      <a:pt x="31750" y="883920"/>
                      <a:pt x="24130" y="877570"/>
                    </a:cubicBezTo>
                    <a:cubicBezTo>
                      <a:pt x="12700" y="868680"/>
                      <a:pt x="12700" y="838200"/>
                      <a:pt x="11430" y="806450"/>
                    </a:cubicBezTo>
                    <a:cubicBezTo>
                      <a:pt x="6350" y="748030"/>
                      <a:pt x="7620" y="646430"/>
                      <a:pt x="20320" y="549910"/>
                    </a:cubicBezTo>
                    <a:cubicBezTo>
                      <a:pt x="35560" y="425450"/>
                      <a:pt x="82550" y="220980"/>
                      <a:pt x="114300" y="124460"/>
                    </a:cubicBezTo>
                    <a:cubicBezTo>
                      <a:pt x="130810" y="72390"/>
                      <a:pt x="146050" y="21590"/>
                      <a:pt x="165100" y="7620"/>
                    </a:cubicBezTo>
                    <a:cubicBezTo>
                      <a:pt x="173990" y="1270"/>
                      <a:pt x="186690" y="0"/>
                      <a:pt x="193040" y="3810"/>
                    </a:cubicBezTo>
                    <a:cubicBezTo>
                      <a:pt x="199390" y="7620"/>
                      <a:pt x="200660" y="30480"/>
                      <a:pt x="200660" y="30480"/>
                    </a:cubicBezTo>
                  </a:path>
                </a:pathLst>
              </a:custGeom>
              <a:solidFill>
                <a:srgbClr val="AA5B58">
                  <a:alpha val="40392"/>
                </a:srgbClr>
              </a:solidFill>
              <a:ln cap="sq">
                <a:noFill/>
                <a:prstDash val="solid"/>
                <a:miter/>
              </a:ln>
            </p:spPr>
          </p:sp>
        </p:grpSp>
        <p:grpSp>
          <p:nvGrpSpPr>
            <p:cNvPr id="42" name="Group 42"/>
            <p:cNvGrpSpPr/>
            <p:nvPr/>
          </p:nvGrpSpPr>
          <p:grpSpPr>
            <a:xfrm>
              <a:off x="3364229" y="706240"/>
              <a:ext cx="1038484" cy="1472251"/>
              <a:chOff x="0" y="0"/>
              <a:chExt cx="1134110" cy="1607820"/>
            </a:xfrm>
          </p:grpSpPr>
          <p:sp>
            <p:nvSpPr>
              <p:cNvPr id="43" name="Freeform 43"/>
              <p:cNvSpPr/>
              <p:nvPr/>
            </p:nvSpPr>
            <p:spPr>
              <a:xfrm>
                <a:off x="40640" y="49530"/>
                <a:ext cx="1042670" cy="1510030"/>
              </a:xfrm>
              <a:custGeom>
                <a:avLst/>
                <a:gdLst/>
                <a:ahLst/>
                <a:cxnLst/>
                <a:rect l="l" t="t" r="r" b="b"/>
                <a:pathLst>
                  <a:path w="1042670" h="1510030">
                    <a:moveTo>
                      <a:pt x="53340" y="22860"/>
                    </a:moveTo>
                    <a:cubicBezTo>
                      <a:pt x="97790" y="262890"/>
                      <a:pt x="143510" y="361950"/>
                      <a:pt x="191770" y="434340"/>
                    </a:cubicBezTo>
                    <a:cubicBezTo>
                      <a:pt x="237490" y="502920"/>
                      <a:pt x="287020" y="552450"/>
                      <a:pt x="351790" y="615950"/>
                    </a:cubicBezTo>
                    <a:cubicBezTo>
                      <a:pt x="435610" y="699770"/>
                      <a:pt x="579120" y="798830"/>
                      <a:pt x="662940" y="882650"/>
                    </a:cubicBezTo>
                    <a:cubicBezTo>
                      <a:pt x="726440" y="947420"/>
                      <a:pt x="770890" y="1003300"/>
                      <a:pt x="819150" y="1069340"/>
                    </a:cubicBezTo>
                    <a:cubicBezTo>
                      <a:pt x="867410" y="1136650"/>
                      <a:pt x="914400" y="1212850"/>
                      <a:pt x="952500" y="1282700"/>
                    </a:cubicBezTo>
                    <a:cubicBezTo>
                      <a:pt x="986790" y="1347470"/>
                      <a:pt x="1036320" y="1436370"/>
                      <a:pt x="1038860" y="1474470"/>
                    </a:cubicBezTo>
                    <a:cubicBezTo>
                      <a:pt x="1038860" y="1489710"/>
                      <a:pt x="1035050" y="1503680"/>
                      <a:pt x="1028700" y="1507490"/>
                    </a:cubicBezTo>
                    <a:cubicBezTo>
                      <a:pt x="1021080" y="1510030"/>
                      <a:pt x="999490" y="1502410"/>
                      <a:pt x="995680" y="1494790"/>
                    </a:cubicBezTo>
                    <a:cubicBezTo>
                      <a:pt x="991870" y="1489710"/>
                      <a:pt x="994410" y="1478280"/>
                      <a:pt x="996950" y="1473200"/>
                    </a:cubicBezTo>
                    <a:cubicBezTo>
                      <a:pt x="1000760" y="1466850"/>
                      <a:pt x="1010920" y="1460500"/>
                      <a:pt x="1017270" y="1461770"/>
                    </a:cubicBezTo>
                    <a:cubicBezTo>
                      <a:pt x="1024890" y="1463040"/>
                      <a:pt x="1040130" y="1478280"/>
                      <a:pt x="1041400" y="1485900"/>
                    </a:cubicBezTo>
                    <a:cubicBezTo>
                      <a:pt x="1042670" y="1492250"/>
                      <a:pt x="1036320" y="1502410"/>
                      <a:pt x="1029970" y="1506220"/>
                    </a:cubicBezTo>
                    <a:cubicBezTo>
                      <a:pt x="1023620" y="1508760"/>
                      <a:pt x="1012190" y="1510030"/>
                      <a:pt x="1002030" y="1503680"/>
                    </a:cubicBezTo>
                    <a:cubicBezTo>
                      <a:pt x="970280" y="1480820"/>
                      <a:pt x="934720" y="1334770"/>
                      <a:pt x="887730" y="1252220"/>
                    </a:cubicBezTo>
                    <a:cubicBezTo>
                      <a:pt x="836930" y="1162050"/>
                      <a:pt x="755650" y="1054100"/>
                      <a:pt x="699770" y="984250"/>
                    </a:cubicBezTo>
                    <a:cubicBezTo>
                      <a:pt x="660400" y="937260"/>
                      <a:pt x="637540" y="913130"/>
                      <a:pt x="591820" y="869950"/>
                    </a:cubicBezTo>
                    <a:cubicBezTo>
                      <a:pt x="523240" y="806450"/>
                      <a:pt x="400050" y="718820"/>
                      <a:pt x="322580" y="643890"/>
                    </a:cubicBezTo>
                    <a:cubicBezTo>
                      <a:pt x="257810" y="579120"/>
                      <a:pt x="200660" y="519430"/>
                      <a:pt x="154940" y="450850"/>
                    </a:cubicBezTo>
                    <a:cubicBezTo>
                      <a:pt x="111760" y="387350"/>
                      <a:pt x="80010" y="307340"/>
                      <a:pt x="55880" y="250190"/>
                    </a:cubicBezTo>
                    <a:cubicBezTo>
                      <a:pt x="38100" y="208280"/>
                      <a:pt x="26670" y="180340"/>
                      <a:pt x="19050" y="142240"/>
                    </a:cubicBezTo>
                    <a:cubicBezTo>
                      <a:pt x="10160" y="102870"/>
                      <a:pt x="0" y="39370"/>
                      <a:pt x="10160" y="17780"/>
                    </a:cubicBezTo>
                    <a:cubicBezTo>
                      <a:pt x="15240" y="7620"/>
                      <a:pt x="26670" y="0"/>
                      <a:pt x="34290" y="1270"/>
                    </a:cubicBezTo>
                    <a:cubicBezTo>
                      <a:pt x="40640" y="2540"/>
                      <a:pt x="53340" y="22860"/>
                      <a:pt x="53340" y="22860"/>
                    </a:cubicBezTo>
                  </a:path>
                </a:pathLst>
              </a:custGeom>
              <a:solidFill>
                <a:srgbClr val="AA5B58">
                  <a:alpha val="40392"/>
                </a:srgbClr>
              </a:solidFill>
              <a:ln cap="sq">
                <a:noFill/>
                <a:prstDash val="solid"/>
                <a:miter/>
              </a:ln>
            </p:spPr>
          </p:sp>
        </p:grpSp>
        <p:grpSp>
          <p:nvGrpSpPr>
            <p:cNvPr id="44" name="Group 44"/>
            <p:cNvGrpSpPr/>
            <p:nvPr/>
          </p:nvGrpSpPr>
          <p:grpSpPr>
            <a:xfrm>
              <a:off x="4061978" y="398068"/>
              <a:ext cx="403532" cy="1845547"/>
              <a:chOff x="0" y="0"/>
              <a:chExt cx="440690" cy="2015490"/>
            </a:xfrm>
          </p:grpSpPr>
          <p:sp>
            <p:nvSpPr>
              <p:cNvPr id="45" name="Freeform 45"/>
              <p:cNvSpPr/>
              <p:nvPr/>
            </p:nvSpPr>
            <p:spPr>
              <a:xfrm>
                <a:off x="25400" y="50800"/>
                <a:ext cx="374650" cy="1915160"/>
              </a:xfrm>
              <a:custGeom>
                <a:avLst/>
                <a:gdLst/>
                <a:ahLst/>
                <a:cxnLst/>
                <a:rect l="l" t="t" r="r" b="b"/>
                <a:pathLst>
                  <a:path w="374650" h="1915160">
                    <a:moveTo>
                      <a:pt x="72390" y="21590"/>
                    </a:moveTo>
                    <a:cubicBezTo>
                      <a:pt x="78740" y="755650"/>
                      <a:pt x="107950" y="836930"/>
                      <a:pt x="142240" y="971550"/>
                    </a:cubicBezTo>
                    <a:cubicBezTo>
                      <a:pt x="189230" y="1156970"/>
                      <a:pt x="295910" y="1460500"/>
                      <a:pt x="331470" y="1630680"/>
                    </a:cubicBezTo>
                    <a:cubicBezTo>
                      <a:pt x="353060" y="1736090"/>
                      <a:pt x="374650" y="1851660"/>
                      <a:pt x="364490" y="1889760"/>
                    </a:cubicBezTo>
                    <a:cubicBezTo>
                      <a:pt x="360680" y="1903730"/>
                      <a:pt x="354330" y="1911350"/>
                      <a:pt x="346710" y="1913890"/>
                    </a:cubicBezTo>
                    <a:cubicBezTo>
                      <a:pt x="339090" y="1915160"/>
                      <a:pt x="318770" y="1903730"/>
                      <a:pt x="317500" y="1896110"/>
                    </a:cubicBezTo>
                    <a:cubicBezTo>
                      <a:pt x="314960" y="1888490"/>
                      <a:pt x="328930" y="1868170"/>
                      <a:pt x="336550" y="1866900"/>
                    </a:cubicBezTo>
                    <a:cubicBezTo>
                      <a:pt x="344170" y="1865630"/>
                      <a:pt x="361950" y="1879600"/>
                      <a:pt x="364490" y="1887220"/>
                    </a:cubicBezTo>
                    <a:cubicBezTo>
                      <a:pt x="365760" y="1894840"/>
                      <a:pt x="356870" y="1910080"/>
                      <a:pt x="349250" y="1912620"/>
                    </a:cubicBezTo>
                    <a:cubicBezTo>
                      <a:pt x="341630" y="1915160"/>
                      <a:pt x="326390" y="1910080"/>
                      <a:pt x="317500" y="1898650"/>
                    </a:cubicBezTo>
                    <a:cubicBezTo>
                      <a:pt x="294640" y="1865630"/>
                      <a:pt x="309880" y="1746250"/>
                      <a:pt x="290830" y="1642110"/>
                    </a:cubicBezTo>
                    <a:cubicBezTo>
                      <a:pt x="257810" y="1471930"/>
                      <a:pt x="151130" y="1165860"/>
                      <a:pt x="104140" y="977900"/>
                    </a:cubicBezTo>
                    <a:cubicBezTo>
                      <a:pt x="69850" y="843280"/>
                      <a:pt x="39370" y="760730"/>
                      <a:pt x="25400" y="627380"/>
                    </a:cubicBezTo>
                    <a:cubicBezTo>
                      <a:pt x="7620" y="453390"/>
                      <a:pt x="0" y="85090"/>
                      <a:pt x="27940" y="21590"/>
                    </a:cubicBezTo>
                    <a:cubicBezTo>
                      <a:pt x="35560" y="7620"/>
                      <a:pt x="45720" y="0"/>
                      <a:pt x="53340" y="0"/>
                    </a:cubicBezTo>
                    <a:cubicBezTo>
                      <a:pt x="59690" y="0"/>
                      <a:pt x="72390" y="21590"/>
                      <a:pt x="72390" y="21590"/>
                    </a:cubicBezTo>
                  </a:path>
                </a:pathLst>
              </a:custGeom>
              <a:solidFill>
                <a:srgbClr val="AA5B58">
                  <a:alpha val="40392"/>
                </a:srgbClr>
              </a:solidFill>
              <a:ln cap="sq">
                <a:noFill/>
                <a:prstDash val="solid"/>
                <a:miter/>
              </a:ln>
            </p:spPr>
          </p:sp>
        </p:grpSp>
        <p:grpSp>
          <p:nvGrpSpPr>
            <p:cNvPr id="46" name="Group 46"/>
            <p:cNvGrpSpPr/>
            <p:nvPr/>
          </p:nvGrpSpPr>
          <p:grpSpPr>
            <a:xfrm>
              <a:off x="4248045" y="892307"/>
              <a:ext cx="169786" cy="360504"/>
              <a:chOff x="0" y="0"/>
              <a:chExt cx="185420" cy="393700"/>
            </a:xfrm>
          </p:grpSpPr>
          <p:sp>
            <p:nvSpPr>
              <p:cNvPr id="47" name="Freeform 47"/>
              <p:cNvSpPr/>
              <p:nvPr/>
            </p:nvSpPr>
            <p:spPr>
              <a:xfrm>
                <a:off x="41910" y="46990"/>
                <a:ext cx="92710" cy="294640"/>
              </a:xfrm>
              <a:custGeom>
                <a:avLst/>
                <a:gdLst/>
                <a:ahLst/>
                <a:cxnLst/>
                <a:rect l="l" t="t" r="r" b="b"/>
                <a:pathLst>
                  <a:path w="92710" h="294640">
                    <a:moveTo>
                      <a:pt x="92710" y="33020"/>
                    </a:moveTo>
                    <a:cubicBezTo>
                      <a:pt x="50800" y="292100"/>
                      <a:pt x="41910" y="294640"/>
                      <a:pt x="34290" y="294640"/>
                    </a:cubicBezTo>
                    <a:cubicBezTo>
                      <a:pt x="26670" y="293370"/>
                      <a:pt x="15240" y="288290"/>
                      <a:pt x="11430" y="280670"/>
                    </a:cubicBezTo>
                    <a:cubicBezTo>
                      <a:pt x="7620" y="273050"/>
                      <a:pt x="10160" y="254000"/>
                      <a:pt x="15240" y="246380"/>
                    </a:cubicBezTo>
                    <a:cubicBezTo>
                      <a:pt x="20320" y="240030"/>
                      <a:pt x="33020" y="237490"/>
                      <a:pt x="40640" y="238760"/>
                    </a:cubicBezTo>
                    <a:cubicBezTo>
                      <a:pt x="48260" y="240030"/>
                      <a:pt x="58420" y="247650"/>
                      <a:pt x="60960" y="254000"/>
                    </a:cubicBezTo>
                    <a:cubicBezTo>
                      <a:pt x="64770" y="261620"/>
                      <a:pt x="64770" y="274320"/>
                      <a:pt x="59690" y="280670"/>
                    </a:cubicBezTo>
                    <a:cubicBezTo>
                      <a:pt x="54610" y="288290"/>
                      <a:pt x="36830" y="294640"/>
                      <a:pt x="27940" y="293370"/>
                    </a:cubicBezTo>
                    <a:cubicBezTo>
                      <a:pt x="20320" y="292100"/>
                      <a:pt x="12700" y="285750"/>
                      <a:pt x="8890" y="275590"/>
                    </a:cubicBezTo>
                    <a:cubicBezTo>
                      <a:pt x="0" y="251460"/>
                      <a:pt x="8890" y="182880"/>
                      <a:pt x="15240" y="138430"/>
                    </a:cubicBezTo>
                    <a:cubicBezTo>
                      <a:pt x="20320" y="95250"/>
                      <a:pt x="29210" y="29210"/>
                      <a:pt x="46990" y="11430"/>
                    </a:cubicBezTo>
                    <a:cubicBezTo>
                      <a:pt x="54610" y="3810"/>
                      <a:pt x="67310" y="0"/>
                      <a:pt x="74930" y="3810"/>
                    </a:cubicBezTo>
                    <a:cubicBezTo>
                      <a:pt x="82550" y="6350"/>
                      <a:pt x="92710" y="33020"/>
                      <a:pt x="92710" y="33020"/>
                    </a:cubicBezTo>
                  </a:path>
                </a:pathLst>
              </a:custGeom>
              <a:solidFill>
                <a:srgbClr val="C8756D">
                  <a:alpha val="40392"/>
                </a:srgbClr>
              </a:solidFill>
              <a:ln cap="sq">
                <a:noFill/>
                <a:prstDash val="solid"/>
                <a:miter/>
              </a:ln>
            </p:spPr>
          </p:sp>
        </p:grpSp>
        <p:grpSp>
          <p:nvGrpSpPr>
            <p:cNvPr id="48" name="Group 48"/>
            <p:cNvGrpSpPr/>
            <p:nvPr/>
          </p:nvGrpSpPr>
          <p:grpSpPr>
            <a:xfrm>
              <a:off x="4321308" y="794622"/>
              <a:ext cx="204673" cy="676817"/>
              <a:chOff x="0" y="0"/>
              <a:chExt cx="223520" cy="739140"/>
            </a:xfrm>
          </p:grpSpPr>
          <p:sp>
            <p:nvSpPr>
              <p:cNvPr id="49" name="Freeform 49"/>
              <p:cNvSpPr/>
              <p:nvPr/>
            </p:nvSpPr>
            <p:spPr>
              <a:xfrm>
                <a:off x="33020" y="48260"/>
                <a:ext cx="138430" cy="640080"/>
              </a:xfrm>
              <a:custGeom>
                <a:avLst/>
                <a:gdLst/>
                <a:ahLst/>
                <a:cxnLst/>
                <a:rect l="l" t="t" r="r" b="b"/>
                <a:pathLst>
                  <a:path w="138430" h="640080">
                    <a:moveTo>
                      <a:pt x="138430" y="59690"/>
                    </a:moveTo>
                    <a:cubicBezTo>
                      <a:pt x="73660" y="502920"/>
                      <a:pt x="91440" y="590550"/>
                      <a:pt x="77470" y="619760"/>
                    </a:cubicBezTo>
                    <a:cubicBezTo>
                      <a:pt x="72390" y="632460"/>
                      <a:pt x="63500" y="638810"/>
                      <a:pt x="55880" y="640080"/>
                    </a:cubicBezTo>
                    <a:cubicBezTo>
                      <a:pt x="48260" y="640080"/>
                      <a:pt x="35560" y="635000"/>
                      <a:pt x="29210" y="626110"/>
                    </a:cubicBezTo>
                    <a:cubicBezTo>
                      <a:pt x="21590" y="614680"/>
                      <a:pt x="22860" y="595630"/>
                      <a:pt x="20320" y="566420"/>
                    </a:cubicBezTo>
                    <a:cubicBezTo>
                      <a:pt x="13970" y="481330"/>
                      <a:pt x="0" y="149860"/>
                      <a:pt x="17780" y="64770"/>
                    </a:cubicBezTo>
                    <a:cubicBezTo>
                      <a:pt x="24130" y="34290"/>
                      <a:pt x="31750" y="13970"/>
                      <a:pt x="43180" y="6350"/>
                    </a:cubicBezTo>
                    <a:cubicBezTo>
                      <a:pt x="49530" y="1270"/>
                      <a:pt x="59690" y="0"/>
                      <a:pt x="66040" y="2540"/>
                    </a:cubicBezTo>
                    <a:cubicBezTo>
                      <a:pt x="72390" y="5080"/>
                      <a:pt x="81280" y="19050"/>
                      <a:pt x="81280" y="26670"/>
                    </a:cubicBezTo>
                    <a:cubicBezTo>
                      <a:pt x="81280" y="33020"/>
                      <a:pt x="74930" y="41910"/>
                      <a:pt x="69850" y="45720"/>
                    </a:cubicBezTo>
                    <a:cubicBezTo>
                      <a:pt x="63500" y="48260"/>
                      <a:pt x="53340" y="49530"/>
                      <a:pt x="46990" y="46990"/>
                    </a:cubicBezTo>
                    <a:cubicBezTo>
                      <a:pt x="40640" y="43180"/>
                      <a:pt x="33020" y="27940"/>
                      <a:pt x="34290" y="20320"/>
                    </a:cubicBezTo>
                    <a:cubicBezTo>
                      <a:pt x="34290" y="13970"/>
                      <a:pt x="41910" y="6350"/>
                      <a:pt x="48260" y="2540"/>
                    </a:cubicBezTo>
                    <a:cubicBezTo>
                      <a:pt x="53340" y="0"/>
                      <a:pt x="64770" y="1270"/>
                      <a:pt x="69850" y="5080"/>
                    </a:cubicBezTo>
                    <a:cubicBezTo>
                      <a:pt x="76200" y="7620"/>
                      <a:pt x="81280" y="15240"/>
                      <a:pt x="81280" y="24130"/>
                    </a:cubicBezTo>
                    <a:cubicBezTo>
                      <a:pt x="82550" y="36830"/>
                      <a:pt x="67310" y="53340"/>
                      <a:pt x="62230" y="76200"/>
                    </a:cubicBezTo>
                    <a:cubicBezTo>
                      <a:pt x="55880" y="113030"/>
                      <a:pt x="57150" y="167640"/>
                      <a:pt x="57150" y="229870"/>
                    </a:cubicBezTo>
                    <a:cubicBezTo>
                      <a:pt x="58420" y="328930"/>
                      <a:pt x="96520" y="562610"/>
                      <a:pt x="78740" y="614680"/>
                    </a:cubicBezTo>
                    <a:cubicBezTo>
                      <a:pt x="72390" y="629920"/>
                      <a:pt x="63500" y="638810"/>
                      <a:pt x="55880" y="640080"/>
                    </a:cubicBezTo>
                    <a:cubicBezTo>
                      <a:pt x="46990" y="640080"/>
                      <a:pt x="33020" y="629920"/>
                      <a:pt x="26670" y="614680"/>
                    </a:cubicBezTo>
                    <a:cubicBezTo>
                      <a:pt x="7620" y="567690"/>
                      <a:pt x="36830" y="391160"/>
                      <a:pt x="48260" y="290830"/>
                    </a:cubicBezTo>
                    <a:cubicBezTo>
                      <a:pt x="59690" y="203200"/>
                      <a:pt x="68580" y="77470"/>
                      <a:pt x="92710" y="46990"/>
                    </a:cubicBezTo>
                    <a:cubicBezTo>
                      <a:pt x="100330" y="35560"/>
                      <a:pt x="113030" y="30480"/>
                      <a:pt x="120650" y="33020"/>
                    </a:cubicBezTo>
                    <a:cubicBezTo>
                      <a:pt x="128270" y="34290"/>
                      <a:pt x="138430" y="59690"/>
                      <a:pt x="138430" y="59690"/>
                    </a:cubicBezTo>
                  </a:path>
                </a:pathLst>
              </a:custGeom>
              <a:solidFill>
                <a:srgbClr val="C8756D">
                  <a:alpha val="40392"/>
                </a:srgbClr>
              </a:solidFill>
              <a:ln cap="sq">
                <a:noFill/>
                <a:prstDash val="solid"/>
                <a:miter/>
              </a:ln>
            </p:spPr>
          </p:sp>
        </p:grpSp>
        <p:grpSp>
          <p:nvGrpSpPr>
            <p:cNvPr id="50" name="Group 50"/>
            <p:cNvGrpSpPr/>
            <p:nvPr/>
          </p:nvGrpSpPr>
          <p:grpSpPr>
            <a:xfrm>
              <a:off x="4355033" y="785319"/>
              <a:ext cx="208162" cy="689609"/>
              <a:chOff x="0" y="0"/>
              <a:chExt cx="227330" cy="753110"/>
            </a:xfrm>
          </p:grpSpPr>
          <p:sp>
            <p:nvSpPr>
              <p:cNvPr id="51" name="Freeform 51"/>
              <p:cNvSpPr/>
              <p:nvPr/>
            </p:nvSpPr>
            <p:spPr>
              <a:xfrm>
                <a:off x="39370" y="50800"/>
                <a:ext cx="134620" cy="651510"/>
              </a:xfrm>
              <a:custGeom>
                <a:avLst/>
                <a:gdLst/>
                <a:ahLst/>
                <a:cxnLst/>
                <a:rect l="l" t="t" r="r" b="b"/>
                <a:pathLst>
                  <a:path w="134620" h="651510">
                    <a:moveTo>
                      <a:pt x="134620" y="20320"/>
                    </a:moveTo>
                    <a:cubicBezTo>
                      <a:pt x="129540" y="172720"/>
                      <a:pt x="77470" y="384810"/>
                      <a:pt x="66040" y="485140"/>
                    </a:cubicBezTo>
                    <a:cubicBezTo>
                      <a:pt x="58420" y="547370"/>
                      <a:pt x="71120" y="612140"/>
                      <a:pt x="57150" y="636270"/>
                    </a:cubicBezTo>
                    <a:cubicBezTo>
                      <a:pt x="52070" y="646430"/>
                      <a:pt x="40640" y="651510"/>
                      <a:pt x="33020" y="651510"/>
                    </a:cubicBezTo>
                    <a:cubicBezTo>
                      <a:pt x="25400" y="650240"/>
                      <a:pt x="13970" y="638810"/>
                      <a:pt x="11430" y="632460"/>
                    </a:cubicBezTo>
                    <a:cubicBezTo>
                      <a:pt x="10160" y="624840"/>
                      <a:pt x="13970" y="614680"/>
                      <a:pt x="17780" y="610870"/>
                    </a:cubicBezTo>
                    <a:cubicBezTo>
                      <a:pt x="22860" y="605790"/>
                      <a:pt x="33020" y="601980"/>
                      <a:pt x="39370" y="603250"/>
                    </a:cubicBezTo>
                    <a:cubicBezTo>
                      <a:pt x="46990" y="607060"/>
                      <a:pt x="59690" y="624840"/>
                      <a:pt x="58420" y="633730"/>
                    </a:cubicBezTo>
                    <a:cubicBezTo>
                      <a:pt x="57150" y="640080"/>
                      <a:pt x="43180" y="651510"/>
                      <a:pt x="35560" y="651510"/>
                    </a:cubicBezTo>
                    <a:cubicBezTo>
                      <a:pt x="27940" y="651510"/>
                      <a:pt x="17780" y="645160"/>
                      <a:pt x="12700" y="635000"/>
                    </a:cubicBezTo>
                    <a:cubicBezTo>
                      <a:pt x="0" y="609600"/>
                      <a:pt x="15240" y="541020"/>
                      <a:pt x="22860" y="477520"/>
                    </a:cubicBezTo>
                    <a:cubicBezTo>
                      <a:pt x="35560" y="377190"/>
                      <a:pt x="85090" y="170180"/>
                      <a:pt x="91440" y="91440"/>
                    </a:cubicBezTo>
                    <a:cubicBezTo>
                      <a:pt x="93980" y="58420"/>
                      <a:pt x="83820" y="34290"/>
                      <a:pt x="91440" y="19050"/>
                    </a:cubicBezTo>
                    <a:cubicBezTo>
                      <a:pt x="95250" y="8890"/>
                      <a:pt x="106680" y="0"/>
                      <a:pt x="113030" y="0"/>
                    </a:cubicBezTo>
                    <a:cubicBezTo>
                      <a:pt x="120650" y="0"/>
                      <a:pt x="134620" y="20320"/>
                      <a:pt x="134620" y="20320"/>
                    </a:cubicBezTo>
                  </a:path>
                </a:pathLst>
              </a:custGeom>
              <a:solidFill>
                <a:srgbClr val="C8756D">
                  <a:alpha val="40392"/>
                </a:srgbClr>
              </a:solidFill>
              <a:ln cap="sq">
                <a:noFill/>
                <a:prstDash val="solid"/>
                <a:miter/>
              </a:ln>
            </p:spPr>
          </p:sp>
        </p:grpSp>
        <p:grpSp>
          <p:nvGrpSpPr>
            <p:cNvPr id="52" name="Group 52"/>
            <p:cNvGrpSpPr/>
            <p:nvPr/>
          </p:nvGrpSpPr>
          <p:grpSpPr>
            <a:xfrm>
              <a:off x="4492257" y="876026"/>
              <a:ext cx="230257" cy="517497"/>
              <a:chOff x="0" y="0"/>
              <a:chExt cx="251460" cy="565150"/>
            </a:xfrm>
          </p:grpSpPr>
          <p:sp>
            <p:nvSpPr>
              <p:cNvPr id="53" name="Freeform 53"/>
              <p:cNvSpPr/>
              <p:nvPr/>
            </p:nvSpPr>
            <p:spPr>
              <a:xfrm>
                <a:off x="46990" y="48260"/>
                <a:ext cx="152400" cy="466090"/>
              </a:xfrm>
              <a:custGeom>
                <a:avLst/>
                <a:gdLst/>
                <a:ahLst/>
                <a:cxnLst/>
                <a:rect l="l" t="t" r="r" b="b"/>
                <a:pathLst>
                  <a:path w="152400" h="466090">
                    <a:moveTo>
                      <a:pt x="152400" y="62230"/>
                    </a:moveTo>
                    <a:cubicBezTo>
                      <a:pt x="80010" y="313690"/>
                      <a:pt x="82550" y="419100"/>
                      <a:pt x="67310" y="448310"/>
                    </a:cubicBezTo>
                    <a:cubicBezTo>
                      <a:pt x="60960" y="458470"/>
                      <a:pt x="53340" y="464820"/>
                      <a:pt x="45720" y="464820"/>
                    </a:cubicBezTo>
                    <a:cubicBezTo>
                      <a:pt x="39370" y="466090"/>
                      <a:pt x="29210" y="461010"/>
                      <a:pt x="22860" y="452120"/>
                    </a:cubicBezTo>
                    <a:cubicBezTo>
                      <a:pt x="11430" y="434340"/>
                      <a:pt x="7620" y="387350"/>
                      <a:pt x="3810" y="347980"/>
                    </a:cubicBezTo>
                    <a:cubicBezTo>
                      <a:pt x="0" y="298450"/>
                      <a:pt x="0" y="226060"/>
                      <a:pt x="3810" y="173990"/>
                    </a:cubicBezTo>
                    <a:cubicBezTo>
                      <a:pt x="7620" y="132080"/>
                      <a:pt x="13970" y="90170"/>
                      <a:pt x="24130" y="59690"/>
                    </a:cubicBezTo>
                    <a:cubicBezTo>
                      <a:pt x="31750" y="36830"/>
                      <a:pt x="40640" y="11430"/>
                      <a:pt x="52070" y="3810"/>
                    </a:cubicBezTo>
                    <a:cubicBezTo>
                      <a:pt x="58420" y="0"/>
                      <a:pt x="67310" y="0"/>
                      <a:pt x="73660" y="2540"/>
                    </a:cubicBezTo>
                    <a:cubicBezTo>
                      <a:pt x="78740" y="5080"/>
                      <a:pt x="86360" y="12700"/>
                      <a:pt x="86360" y="19050"/>
                    </a:cubicBezTo>
                    <a:cubicBezTo>
                      <a:pt x="87630" y="26670"/>
                      <a:pt x="80010" y="40640"/>
                      <a:pt x="73660" y="44450"/>
                    </a:cubicBezTo>
                    <a:cubicBezTo>
                      <a:pt x="68580" y="48260"/>
                      <a:pt x="57150" y="48260"/>
                      <a:pt x="52070" y="44450"/>
                    </a:cubicBezTo>
                    <a:cubicBezTo>
                      <a:pt x="45720" y="39370"/>
                      <a:pt x="40640" y="25400"/>
                      <a:pt x="41910" y="17780"/>
                    </a:cubicBezTo>
                    <a:cubicBezTo>
                      <a:pt x="43180" y="11430"/>
                      <a:pt x="49530" y="3810"/>
                      <a:pt x="55880" y="2540"/>
                    </a:cubicBezTo>
                    <a:cubicBezTo>
                      <a:pt x="62230" y="0"/>
                      <a:pt x="72390" y="1270"/>
                      <a:pt x="77470" y="5080"/>
                    </a:cubicBezTo>
                    <a:cubicBezTo>
                      <a:pt x="82550" y="8890"/>
                      <a:pt x="86360" y="15240"/>
                      <a:pt x="87630" y="24130"/>
                    </a:cubicBezTo>
                    <a:cubicBezTo>
                      <a:pt x="87630" y="41910"/>
                      <a:pt x="62230" y="77470"/>
                      <a:pt x="55880" y="104140"/>
                    </a:cubicBezTo>
                    <a:cubicBezTo>
                      <a:pt x="49530" y="128270"/>
                      <a:pt x="48260" y="147320"/>
                      <a:pt x="46990" y="176530"/>
                    </a:cubicBezTo>
                    <a:cubicBezTo>
                      <a:pt x="44450" y="220980"/>
                      <a:pt x="44450" y="294640"/>
                      <a:pt x="49530" y="342900"/>
                    </a:cubicBezTo>
                    <a:cubicBezTo>
                      <a:pt x="52070" y="382270"/>
                      <a:pt x="73660" y="429260"/>
                      <a:pt x="67310" y="448310"/>
                    </a:cubicBezTo>
                    <a:cubicBezTo>
                      <a:pt x="63500" y="458470"/>
                      <a:pt x="53340" y="464820"/>
                      <a:pt x="45720" y="464820"/>
                    </a:cubicBezTo>
                    <a:cubicBezTo>
                      <a:pt x="38100" y="464820"/>
                      <a:pt x="25400" y="454660"/>
                      <a:pt x="21590" y="440690"/>
                    </a:cubicBezTo>
                    <a:cubicBezTo>
                      <a:pt x="10160" y="406400"/>
                      <a:pt x="36830" y="302260"/>
                      <a:pt x="52070" y="236220"/>
                    </a:cubicBezTo>
                    <a:cubicBezTo>
                      <a:pt x="67310" y="170180"/>
                      <a:pt x="87630" y="64770"/>
                      <a:pt x="111760" y="41910"/>
                    </a:cubicBezTo>
                    <a:cubicBezTo>
                      <a:pt x="120650" y="33020"/>
                      <a:pt x="134620" y="30480"/>
                      <a:pt x="140970" y="34290"/>
                    </a:cubicBezTo>
                    <a:cubicBezTo>
                      <a:pt x="148590" y="38100"/>
                      <a:pt x="152400" y="62230"/>
                      <a:pt x="152400" y="62230"/>
                    </a:cubicBezTo>
                  </a:path>
                </a:pathLst>
              </a:custGeom>
              <a:solidFill>
                <a:srgbClr val="C8756D">
                  <a:alpha val="40392"/>
                </a:srgbClr>
              </a:solidFill>
              <a:ln cap="sq">
                <a:noFill/>
                <a:prstDash val="solid"/>
                <a:miter/>
              </a:ln>
            </p:spPr>
          </p:sp>
        </p:grpSp>
        <p:grpSp>
          <p:nvGrpSpPr>
            <p:cNvPr id="54" name="Group 54"/>
            <p:cNvGrpSpPr/>
            <p:nvPr/>
          </p:nvGrpSpPr>
          <p:grpSpPr>
            <a:xfrm>
              <a:off x="4534122" y="921380"/>
              <a:ext cx="205836" cy="464003"/>
              <a:chOff x="0" y="0"/>
              <a:chExt cx="224790" cy="506730"/>
            </a:xfrm>
          </p:grpSpPr>
          <p:sp>
            <p:nvSpPr>
              <p:cNvPr id="55" name="Freeform 55"/>
              <p:cNvSpPr/>
              <p:nvPr/>
            </p:nvSpPr>
            <p:spPr>
              <a:xfrm>
                <a:off x="49530" y="48260"/>
                <a:ext cx="119380" cy="408940"/>
              </a:xfrm>
              <a:custGeom>
                <a:avLst/>
                <a:gdLst/>
                <a:ahLst/>
                <a:cxnLst/>
                <a:rect l="l" t="t" r="r" b="b"/>
                <a:pathLst>
                  <a:path w="119380" h="408940">
                    <a:moveTo>
                      <a:pt x="113030" y="24130"/>
                    </a:moveTo>
                    <a:cubicBezTo>
                      <a:pt x="119380" y="228600"/>
                      <a:pt x="110490" y="271780"/>
                      <a:pt x="96520" y="308610"/>
                    </a:cubicBezTo>
                    <a:cubicBezTo>
                      <a:pt x="82550" y="344170"/>
                      <a:pt x="58420" y="389890"/>
                      <a:pt x="41910" y="402590"/>
                    </a:cubicBezTo>
                    <a:cubicBezTo>
                      <a:pt x="34290" y="407670"/>
                      <a:pt x="25400" y="408940"/>
                      <a:pt x="19050" y="407670"/>
                    </a:cubicBezTo>
                    <a:cubicBezTo>
                      <a:pt x="12700" y="405130"/>
                      <a:pt x="3810" y="397510"/>
                      <a:pt x="2540" y="391160"/>
                    </a:cubicBezTo>
                    <a:cubicBezTo>
                      <a:pt x="0" y="384810"/>
                      <a:pt x="1270" y="373380"/>
                      <a:pt x="6350" y="368300"/>
                    </a:cubicBezTo>
                    <a:cubicBezTo>
                      <a:pt x="11430" y="361950"/>
                      <a:pt x="27940" y="358140"/>
                      <a:pt x="35560" y="359410"/>
                    </a:cubicBezTo>
                    <a:cubicBezTo>
                      <a:pt x="41910" y="361950"/>
                      <a:pt x="49530" y="370840"/>
                      <a:pt x="50800" y="378460"/>
                    </a:cubicBezTo>
                    <a:cubicBezTo>
                      <a:pt x="52070" y="386080"/>
                      <a:pt x="44450" y="401320"/>
                      <a:pt x="38100" y="405130"/>
                    </a:cubicBezTo>
                    <a:cubicBezTo>
                      <a:pt x="31750" y="408940"/>
                      <a:pt x="20320" y="408940"/>
                      <a:pt x="13970" y="405130"/>
                    </a:cubicBezTo>
                    <a:cubicBezTo>
                      <a:pt x="7620" y="401320"/>
                      <a:pt x="1270" y="394970"/>
                      <a:pt x="1270" y="386080"/>
                    </a:cubicBezTo>
                    <a:cubicBezTo>
                      <a:pt x="0" y="363220"/>
                      <a:pt x="45720" y="308610"/>
                      <a:pt x="57150" y="273050"/>
                    </a:cubicBezTo>
                    <a:cubicBezTo>
                      <a:pt x="67310" y="241300"/>
                      <a:pt x="71120" y="218440"/>
                      <a:pt x="73660" y="184150"/>
                    </a:cubicBezTo>
                    <a:cubicBezTo>
                      <a:pt x="76200" y="137160"/>
                      <a:pt x="50800" y="40640"/>
                      <a:pt x="66040" y="16510"/>
                    </a:cubicBezTo>
                    <a:cubicBezTo>
                      <a:pt x="72390" y="5080"/>
                      <a:pt x="87630" y="0"/>
                      <a:pt x="95250" y="2540"/>
                    </a:cubicBezTo>
                    <a:cubicBezTo>
                      <a:pt x="102870" y="3810"/>
                      <a:pt x="113030" y="24130"/>
                      <a:pt x="113030" y="24130"/>
                    </a:cubicBezTo>
                  </a:path>
                </a:pathLst>
              </a:custGeom>
              <a:solidFill>
                <a:srgbClr val="C8756D">
                  <a:alpha val="40392"/>
                </a:srgbClr>
              </a:solidFill>
              <a:ln cap="sq">
                <a:noFill/>
                <a:prstDash val="solid"/>
                <a:miter/>
              </a:ln>
            </p:spPr>
          </p:sp>
        </p:grpSp>
        <p:grpSp>
          <p:nvGrpSpPr>
            <p:cNvPr id="56" name="Group 56"/>
            <p:cNvGrpSpPr/>
            <p:nvPr/>
          </p:nvGrpSpPr>
          <p:grpSpPr>
            <a:xfrm>
              <a:off x="4457370" y="946964"/>
              <a:ext cx="223280" cy="644255"/>
              <a:chOff x="0" y="0"/>
              <a:chExt cx="243840" cy="703580"/>
            </a:xfrm>
          </p:grpSpPr>
          <p:sp>
            <p:nvSpPr>
              <p:cNvPr id="57" name="Freeform 57"/>
              <p:cNvSpPr/>
              <p:nvPr/>
            </p:nvSpPr>
            <p:spPr>
              <a:xfrm>
                <a:off x="34290" y="49530"/>
                <a:ext cx="157480" cy="603250"/>
              </a:xfrm>
              <a:custGeom>
                <a:avLst/>
                <a:gdLst/>
                <a:ahLst/>
                <a:cxnLst/>
                <a:rect l="l" t="t" r="r" b="b"/>
                <a:pathLst>
                  <a:path w="157480" h="603250">
                    <a:moveTo>
                      <a:pt x="157480" y="24130"/>
                    </a:moveTo>
                    <a:cubicBezTo>
                      <a:pt x="48260" y="598170"/>
                      <a:pt x="31750" y="603250"/>
                      <a:pt x="26670" y="599440"/>
                    </a:cubicBezTo>
                    <a:cubicBezTo>
                      <a:pt x="20320" y="596900"/>
                      <a:pt x="19050" y="568960"/>
                      <a:pt x="24130" y="565150"/>
                    </a:cubicBezTo>
                    <a:cubicBezTo>
                      <a:pt x="29210" y="560070"/>
                      <a:pt x="55880" y="568960"/>
                      <a:pt x="57150" y="575310"/>
                    </a:cubicBezTo>
                    <a:cubicBezTo>
                      <a:pt x="59690" y="581660"/>
                      <a:pt x="41910" y="603250"/>
                      <a:pt x="35560" y="603250"/>
                    </a:cubicBezTo>
                    <a:cubicBezTo>
                      <a:pt x="27940" y="603250"/>
                      <a:pt x="19050" y="593090"/>
                      <a:pt x="16510" y="577850"/>
                    </a:cubicBezTo>
                    <a:cubicBezTo>
                      <a:pt x="0" y="514350"/>
                      <a:pt x="77470" y="67310"/>
                      <a:pt x="114300" y="15240"/>
                    </a:cubicBezTo>
                    <a:cubicBezTo>
                      <a:pt x="123190" y="3810"/>
                      <a:pt x="133350" y="0"/>
                      <a:pt x="139700" y="1270"/>
                    </a:cubicBezTo>
                    <a:cubicBezTo>
                      <a:pt x="147320" y="2540"/>
                      <a:pt x="157480" y="24130"/>
                      <a:pt x="157480" y="24130"/>
                    </a:cubicBezTo>
                  </a:path>
                </a:pathLst>
              </a:custGeom>
              <a:solidFill>
                <a:srgbClr val="C8756D">
                  <a:alpha val="40392"/>
                </a:srgbClr>
              </a:solidFill>
              <a:ln cap="sq">
                <a:noFill/>
                <a:prstDash val="solid"/>
                <a:miter/>
              </a:ln>
            </p:spPr>
          </p:sp>
        </p:grpSp>
        <p:grpSp>
          <p:nvGrpSpPr>
            <p:cNvPr id="58" name="Group 58"/>
            <p:cNvGrpSpPr/>
            <p:nvPr/>
          </p:nvGrpSpPr>
          <p:grpSpPr>
            <a:xfrm>
              <a:off x="4130590" y="724847"/>
              <a:ext cx="291892" cy="859395"/>
              <a:chOff x="0" y="0"/>
              <a:chExt cx="318770" cy="938530"/>
            </a:xfrm>
          </p:grpSpPr>
          <p:sp>
            <p:nvSpPr>
              <p:cNvPr id="59" name="Freeform 59"/>
              <p:cNvSpPr/>
              <p:nvPr/>
            </p:nvSpPr>
            <p:spPr>
              <a:xfrm>
                <a:off x="38100" y="50800"/>
                <a:ext cx="232410" cy="838200"/>
              </a:xfrm>
              <a:custGeom>
                <a:avLst/>
                <a:gdLst/>
                <a:ahLst/>
                <a:cxnLst/>
                <a:rect l="l" t="t" r="r" b="b"/>
                <a:pathLst>
                  <a:path w="232410" h="838200">
                    <a:moveTo>
                      <a:pt x="53340" y="20320"/>
                    </a:moveTo>
                    <a:cubicBezTo>
                      <a:pt x="86360" y="401320"/>
                      <a:pt x="90170" y="455930"/>
                      <a:pt x="110490" y="527050"/>
                    </a:cubicBezTo>
                    <a:cubicBezTo>
                      <a:pt x="135890" y="615950"/>
                      <a:pt x="232410" y="775970"/>
                      <a:pt x="228600" y="815340"/>
                    </a:cubicBezTo>
                    <a:cubicBezTo>
                      <a:pt x="227330" y="826770"/>
                      <a:pt x="222250" y="833120"/>
                      <a:pt x="215900" y="835660"/>
                    </a:cubicBezTo>
                    <a:cubicBezTo>
                      <a:pt x="210820" y="838200"/>
                      <a:pt x="201930" y="836930"/>
                      <a:pt x="198120" y="834390"/>
                    </a:cubicBezTo>
                    <a:cubicBezTo>
                      <a:pt x="193040" y="829310"/>
                      <a:pt x="189230" y="816610"/>
                      <a:pt x="190500" y="811530"/>
                    </a:cubicBezTo>
                    <a:cubicBezTo>
                      <a:pt x="191770" y="805180"/>
                      <a:pt x="199390" y="800100"/>
                      <a:pt x="204470" y="798830"/>
                    </a:cubicBezTo>
                    <a:cubicBezTo>
                      <a:pt x="209550" y="797560"/>
                      <a:pt x="218440" y="798830"/>
                      <a:pt x="222250" y="802640"/>
                    </a:cubicBezTo>
                    <a:cubicBezTo>
                      <a:pt x="226060" y="807720"/>
                      <a:pt x="229870" y="820420"/>
                      <a:pt x="227330" y="826770"/>
                    </a:cubicBezTo>
                    <a:cubicBezTo>
                      <a:pt x="224790" y="831850"/>
                      <a:pt x="217170" y="836930"/>
                      <a:pt x="212090" y="836930"/>
                    </a:cubicBezTo>
                    <a:cubicBezTo>
                      <a:pt x="205740" y="838200"/>
                      <a:pt x="199390" y="834390"/>
                      <a:pt x="190500" y="825500"/>
                    </a:cubicBezTo>
                    <a:cubicBezTo>
                      <a:pt x="162560" y="793750"/>
                      <a:pt x="97790" y="622300"/>
                      <a:pt x="72390" y="533400"/>
                    </a:cubicBezTo>
                    <a:cubicBezTo>
                      <a:pt x="52070" y="461010"/>
                      <a:pt x="46990" y="406400"/>
                      <a:pt x="38100" y="332740"/>
                    </a:cubicBezTo>
                    <a:cubicBezTo>
                      <a:pt x="26670" y="240030"/>
                      <a:pt x="0" y="63500"/>
                      <a:pt x="12700" y="21590"/>
                    </a:cubicBezTo>
                    <a:cubicBezTo>
                      <a:pt x="16510" y="8890"/>
                      <a:pt x="22860" y="1270"/>
                      <a:pt x="30480" y="0"/>
                    </a:cubicBezTo>
                    <a:cubicBezTo>
                      <a:pt x="36830" y="0"/>
                      <a:pt x="53340" y="20320"/>
                      <a:pt x="53340" y="20320"/>
                    </a:cubicBezTo>
                  </a:path>
                </a:pathLst>
              </a:custGeom>
              <a:solidFill>
                <a:srgbClr val="C8756D">
                  <a:alpha val="40392"/>
                </a:srgbClr>
              </a:solidFill>
              <a:ln cap="sq">
                <a:noFill/>
                <a:prstDash val="solid"/>
                <a:miter/>
              </a:ln>
            </p:spPr>
          </p:sp>
        </p:grpSp>
        <p:grpSp>
          <p:nvGrpSpPr>
            <p:cNvPr id="60" name="Group 60"/>
            <p:cNvGrpSpPr/>
            <p:nvPr/>
          </p:nvGrpSpPr>
          <p:grpSpPr>
            <a:xfrm>
              <a:off x="3789856" y="535292"/>
              <a:ext cx="466329" cy="1215247"/>
              <a:chOff x="0" y="0"/>
              <a:chExt cx="509270" cy="1327150"/>
            </a:xfrm>
          </p:grpSpPr>
          <p:sp>
            <p:nvSpPr>
              <p:cNvPr id="61" name="Freeform 61"/>
              <p:cNvSpPr/>
              <p:nvPr/>
            </p:nvSpPr>
            <p:spPr>
              <a:xfrm>
                <a:off x="41910" y="50800"/>
                <a:ext cx="419100" cy="1228090"/>
              </a:xfrm>
              <a:custGeom>
                <a:avLst/>
                <a:gdLst/>
                <a:ahLst/>
                <a:cxnLst/>
                <a:rect l="l" t="t" r="r" b="b"/>
                <a:pathLst>
                  <a:path w="419100" h="1228090">
                    <a:moveTo>
                      <a:pt x="59690" y="22860"/>
                    </a:moveTo>
                    <a:cubicBezTo>
                      <a:pt x="71120" y="499110"/>
                      <a:pt x="109220" y="613410"/>
                      <a:pt x="142240" y="713740"/>
                    </a:cubicBezTo>
                    <a:cubicBezTo>
                      <a:pt x="171450" y="802640"/>
                      <a:pt x="203200" y="885190"/>
                      <a:pt x="241300" y="960120"/>
                    </a:cubicBezTo>
                    <a:cubicBezTo>
                      <a:pt x="275590" y="1028700"/>
                      <a:pt x="322580" y="1102360"/>
                      <a:pt x="356870" y="1146810"/>
                    </a:cubicBezTo>
                    <a:cubicBezTo>
                      <a:pt x="378460" y="1174750"/>
                      <a:pt x="419100" y="1195070"/>
                      <a:pt x="416560" y="1207770"/>
                    </a:cubicBezTo>
                    <a:cubicBezTo>
                      <a:pt x="415290" y="1216660"/>
                      <a:pt x="392430" y="1226820"/>
                      <a:pt x="386080" y="1224280"/>
                    </a:cubicBezTo>
                    <a:cubicBezTo>
                      <a:pt x="381000" y="1221740"/>
                      <a:pt x="374650" y="1200150"/>
                      <a:pt x="378460" y="1195070"/>
                    </a:cubicBezTo>
                    <a:cubicBezTo>
                      <a:pt x="382270" y="1189990"/>
                      <a:pt x="407670" y="1188720"/>
                      <a:pt x="412750" y="1193800"/>
                    </a:cubicBezTo>
                    <a:cubicBezTo>
                      <a:pt x="416560" y="1197610"/>
                      <a:pt x="416560" y="1212850"/>
                      <a:pt x="412750" y="1217930"/>
                    </a:cubicBezTo>
                    <a:cubicBezTo>
                      <a:pt x="408940" y="1223010"/>
                      <a:pt x="398780" y="1228090"/>
                      <a:pt x="388620" y="1224280"/>
                    </a:cubicBezTo>
                    <a:cubicBezTo>
                      <a:pt x="367030" y="1219200"/>
                      <a:pt x="327660" y="1168400"/>
                      <a:pt x="299720" y="1131570"/>
                    </a:cubicBezTo>
                    <a:cubicBezTo>
                      <a:pt x="266700" y="1088390"/>
                      <a:pt x="234950" y="1036320"/>
                      <a:pt x="205740" y="976630"/>
                    </a:cubicBezTo>
                    <a:cubicBezTo>
                      <a:pt x="170180" y="904240"/>
                      <a:pt x="134620" y="815340"/>
                      <a:pt x="104140" y="723900"/>
                    </a:cubicBezTo>
                    <a:cubicBezTo>
                      <a:pt x="71120" y="621030"/>
                      <a:pt x="31750" y="471170"/>
                      <a:pt x="19050" y="389890"/>
                    </a:cubicBezTo>
                    <a:cubicBezTo>
                      <a:pt x="11430" y="345440"/>
                      <a:pt x="10160" y="327660"/>
                      <a:pt x="8890" y="284480"/>
                    </a:cubicBezTo>
                    <a:cubicBezTo>
                      <a:pt x="7620" y="215900"/>
                      <a:pt x="0" y="54610"/>
                      <a:pt x="19050" y="19050"/>
                    </a:cubicBezTo>
                    <a:cubicBezTo>
                      <a:pt x="25400" y="6350"/>
                      <a:pt x="36830" y="0"/>
                      <a:pt x="43180" y="0"/>
                    </a:cubicBezTo>
                    <a:cubicBezTo>
                      <a:pt x="50800" y="1270"/>
                      <a:pt x="59690" y="22860"/>
                      <a:pt x="59690" y="22860"/>
                    </a:cubicBezTo>
                  </a:path>
                </a:pathLst>
              </a:custGeom>
              <a:solidFill>
                <a:srgbClr val="C8756D">
                  <a:alpha val="40392"/>
                </a:srgbClr>
              </a:solidFill>
              <a:ln cap="sq">
                <a:noFill/>
                <a:prstDash val="solid"/>
                <a:miter/>
              </a:ln>
            </p:spPr>
          </p:sp>
        </p:grpSp>
        <p:grpSp>
          <p:nvGrpSpPr>
            <p:cNvPr id="62" name="Group 62"/>
            <p:cNvGrpSpPr/>
            <p:nvPr/>
          </p:nvGrpSpPr>
          <p:grpSpPr>
            <a:xfrm>
              <a:off x="4444577" y="967896"/>
              <a:ext cx="161645" cy="352363"/>
              <a:chOff x="0" y="0"/>
              <a:chExt cx="176530" cy="384810"/>
            </a:xfrm>
          </p:grpSpPr>
          <p:sp>
            <p:nvSpPr>
              <p:cNvPr id="63" name="Freeform 63"/>
              <p:cNvSpPr/>
              <p:nvPr/>
            </p:nvSpPr>
            <p:spPr>
              <a:xfrm>
                <a:off x="38100" y="49530"/>
                <a:ext cx="87630" cy="283210"/>
              </a:xfrm>
              <a:custGeom>
                <a:avLst/>
                <a:gdLst/>
                <a:ahLst/>
                <a:cxnLst/>
                <a:rect l="l" t="t" r="r" b="b"/>
                <a:pathLst>
                  <a:path w="87630" h="283210">
                    <a:moveTo>
                      <a:pt x="87630" y="29210"/>
                    </a:moveTo>
                    <a:cubicBezTo>
                      <a:pt x="53340" y="278130"/>
                      <a:pt x="43180" y="283210"/>
                      <a:pt x="35560" y="283210"/>
                    </a:cubicBezTo>
                    <a:cubicBezTo>
                      <a:pt x="27940" y="283210"/>
                      <a:pt x="19050" y="276860"/>
                      <a:pt x="15240" y="270510"/>
                    </a:cubicBezTo>
                    <a:cubicBezTo>
                      <a:pt x="12700" y="264160"/>
                      <a:pt x="13970" y="246380"/>
                      <a:pt x="20320" y="241300"/>
                    </a:cubicBezTo>
                    <a:cubicBezTo>
                      <a:pt x="25400" y="236220"/>
                      <a:pt x="41910" y="233680"/>
                      <a:pt x="48260" y="237490"/>
                    </a:cubicBezTo>
                    <a:cubicBezTo>
                      <a:pt x="54610" y="240030"/>
                      <a:pt x="62230" y="250190"/>
                      <a:pt x="60960" y="256540"/>
                    </a:cubicBezTo>
                    <a:cubicBezTo>
                      <a:pt x="60960" y="265430"/>
                      <a:pt x="45720" y="283210"/>
                      <a:pt x="38100" y="283210"/>
                    </a:cubicBezTo>
                    <a:cubicBezTo>
                      <a:pt x="29210" y="283210"/>
                      <a:pt x="17780" y="273050"/>
                      <a:pt x="12700" y="257810"/>
                    </a:cubicBezTo>
                    <a:cubicBezTo>
                      <a:pt x="0" y="220980"/>
                      <a:pt x="19050" y="57150"/>
                      <a:pt x="38100" y="21590"/>
                    </a:cubicBezTo>
                    <a:cubicBezTo>
                      <a:pt x="45720" y="8890"/>
                      <a:pt x="55880" y="0"/>
                      <a:pt x="63500" y="1270"/>
                    </a:cubicBezTo>
                    <a:cubicBezTo>
                      <a:pt x="72390" y="1270"/>
                      <a:pt x="87630" y="29210"/>
                      <a:pt x="87630" y="29210"/>
                    </a:cubicBezTo>
                  </a:path>
                </a:pathLst>
              </a:custGeom>
              <a:solidFill>
                <a:srgbClr val="C8756D">
                  <a:alpha val="40392"/>
                </a:srgbClr>
              </a:solidFill>
              <a:ln cap="sq">
                <a:noFill/>
                <a:prstDash val="solid"/>
                <a:miter/>
              </a:ln>
            </p:spPr>
          </p:sp>
        </p:grpSp>
        <p:grpSp>
          <p:nvGrpSpPr>
            <p:cNvPr id="64" name="Group 64"/>
            <p:cNvGrpSpPr/>
            <p:nvPr/>
          </p:nvGrpSpPr>
          <p:grpSpPr>
            <a:xfrm>
              <a:off x="4585290" y="986503"/>
              <a:ext cx="173274" cy="370970"/>
              <a:chOff x="0" y="0"/>
              <a:chExt cx="189230" cy="405130"/>
            </a:xfrm>
          </p:grpSpPr>
          <p:sp>
            <p:nvSpPr>
              <p:cNvPr id="65" name="Freeform 65"/>
              <p:cNvSpPr/>
              <p:nvPr/>
            </p:nvSpPr>
            <p:spPr>
              <a:xfrm>
                <a:off x="46990" y="49530"/>
                <a:ext cx="91440" cy="306070"/>
              </a:xfrm>
              <a:custGeom>
                <a:avLst/>
                <a:gdLst/>
                <a:ahLst/>
                <a:cxnLst/>
                <a:rect l="l" t="t" r="r" b="b"/>
                <a:pathLst>
                  <a:path w="91440" h="306070">
                    <a:moveTo>
                      <a:pt x="91440" y="26670"/>
                    </a:moveTo>
                    <a:cubicBezTo>
                      <a:pt x="86360" y="152400"/>
                      <a:pt x="68580" y="260350"/>
                      <a:pt x="53340" y="287020"/>
                    </a:cubicBezTo>
                    <a:cubicBezTo>
                      <a:pt x="48260" y="297180"/>
                      <a:pt x="44450" y="302260"/>
                      <a:pt x="36830" y="303530"/>
                    </a:cubicBezTo>
                    <a:cubicBezTo>
                      <a:pt x="29210" y="306070"/>
                      <a:pt x="12700" y="299720"/>
                      <a:pt x="7620" y="293370"/>
                    </a:cubicBezTo>
                    <a:cubicBezTo>
                      <a:pt x="3810" y="287020"/>
                      <a:pt x="2540" y="275590"/>
                      <a:pt x="6350" y="269240"/>
                    </a:cubicBezTo>
                    <a:cubicBezTo>
                      <a:pt x="10160" y="262890"/>
                      <a:pt x="25400" y="254000"/>
                      <a:pt x="33020" y="254000"/>
                    </a:cubicBezTo>
                    <a:cubicBezTo>
                      <a:pt x="40640" y="255270"/>
                      <a:pt x="49530" y="261620"/>
                      <a:pt x="52070" y="267970"/>
                    </a:cubicBezTo>
                    <a:cubicBezTo>
                      <a:pt x="55880" y="275590"/>
                      <a:pt x="52070" y="293370"/>
                      <a:pt x="46990" y="298450"/>
                    </a:cubicBezTo>
                    <a:cubicBezTo>
                      <a:pt x="40640" y="303530"/>
                      <a:pt x="22860" y="304800"/>
                      <a:pt x="15240" y="300990"/>
                    </a:cubicBezTo>
                    <a:cubicBezTo>
                      <a:pt x="8890" y="297180"/>
                      <a:pt x="6350" y="290830"/>
                      <a:pt x="3810" y="280670"/>
                    </a:cubicBezTo>
                    <a:cubicBezTo>
                      <a:pt x="0" y="250190"/>
                      <a:pt x="35560" y="152400"/>
                      <a:pt x="40640" y="104140"/>
                    </a:cubicBezTo>
                    <a:cubicBezTo>
                      <a:pt x="44450" y="71120"/>
                      <a:pt x="31750" y="36830"/>
                      <a:pt x="40640" y="20320"/>
                    </a:cubicBezTo>
                    <a:cubicBezTo>
                      <a:pt x="46990" y="8890"/>
                      <a:pt x="60960" y="0"/>
                      <a:pt x="68580" y="1270"/>
                    </a:cubicBezTo>
                    <a:cubicBezTo>
                      <a:pt x="77470" y="2540"/>
                      <a:pt x="91440" y="26670"/>
                      <a:pt x="91440" y="26670"/>
                    </a:cubicBezTo>
                  </a:path>
                </a:pathLst>
              </a:custGeom>
              <a:solidFill>
                <a:srgbClr val="C8756D">
                  <a:alpha val="40392"/>
                </a:srgbClr>
              </a:solidFill>
              <a:ln cap="sq">
                <a:noFill/>
                <a:prstDash val="solid"/>
                <a:miter/>
              </a:ln>
            </p:spPr>
          </p:sp>
        </p:grpSp>
        <p:grpSp>
          <p:nvGrpSpPr>
            <p:cNvPr id="66" name="Group 66"/>
            <p:cNvGrpSpPr/>
            <p:nvPr/>
          </p:nvGrpSpPr>
          <p:grpSpPr>
            <a:xfrm>
              <a:off x="4289910" y="927194"/>
              <a:ext cx="175600" cy="530290"/>
              <a:chOff x="0" y="0"/>
              <a:chExt cx="191770" cy="579120"/>
            </a:xfrm>
          </p:grpSpPr>
          <p:sp>
            <p:nvSpPr>
              <p:cNvPr id="67" name="Freeform 67"/>
              <p:cNvSpPr/>
              <p:nvPr/>
            </p:nvSpPr>
            <p:spPr>
              <a:xfrm>
                <a:off x="35560" y="50800"/>
                <a:ext cx="110490" cy="480060"/>
              </a:xfrm>
              <a:custGeom>
                <a:avLst/>
                <a:gdLst/>
                <a:ahLst/>
                <a:cxnLst/>
                <a:rect l="l" t="t" r="r" b="b"/>
                <a:pathLst>
                  <a:path w="110490" h="480060">
                    <a:moveTo>
                      <a:pt x="59690" y="22860"/>
                    </a:moveTo>
                    <a:cubicBezTo>
                      <a:pt x="66040" y="356870"/>
                      <a:pt x="110490" y="430530"/>
                      <a:pt x="105410" y="458470"/>
                    </a:cubicBezTo>
                    <a:cubicBezTo>
                      <a:pt x="102870" y="468630"/>
                      <a:pt x="95250" y="476250"/>
                      <a:pt x="88900" y="477520"/>
                    </a:cubicBezTo>
                    <a:cubicBezTo>
                      <a:pt x="82550" y="478790"/>
                      <a:pt x="68580" y="472440"/>
                      <a:pt x="66040" y="467360"/>
                    </a:cubicBezTo>
                    <a:cubicBezTo>
                      <a:pt x="62230" y="459740"/>
                      <a:pt x="68580" y="440690"/>
                      <a:pt x="74930" y="438150"/>
                    </a:cubicBezTo>
                    <a:cubicBezTo>
                      <a:pt x="81280" y="434340"/>
                      <a:pt x="101600" y="443230"/>
                      <a:pt x="104140" y="449580"/>
                    </a:cubicBezTo>
                    <a:cubicBezTo>
                      <a:pt x="106680" y="455930"/>
                      <a:pt x="97790" y="473710"/>
                      <a:pt x="91440" y="477520"/>
                    </a:cubicBezTo>
                    <a:cubicBezTo>
                      <a:pt x="85090" y="480060"/>
                      <a:pt x="74930" y="476250"/>
                      <a:pt x="67310" y="468630"/>
                    </a:cubicBezTo>
                    <a:cubicBezTo>
                      <a:pt x="46990" y="448310"/>
                      <a:pt x="25400" y="361950"/>
                      <a:pt x="15240" y="295910"/>
                    </a:cubicBezTo>
                    <a:cubicBezTo>
                      <a:pt x="3810" y="215900"/>
                      <a:pt x="0" y="59690"/>
                      <a:pt x="15240" y="21590"/>
                    </a:cubicBezTo>
                    <a:cubicBezTo>
                      <a:pt x="20320" y="8890"/>
                      <a:pt x="29210" y="0"/>
                      <a:pt x="35560" y="0"/>
                    </a:cubicBezTo>
                    <a:cubicBezTo>
                      <a:pt x="43180" y="0"/>
                      <a:pt x="59690" y="22860"/>
                      <a:pt x="59690" y="22860"/>
                    </a:cubicBezTo>
                  </a:path>
                </a:pathLst>
              </a:custGeom>
              <a:solidFill>
                <a:srgbClr val="C8756D">
                  <a:alpha val="40392"/>
                </a:srgbClr>
              </a:solidFill>
              <a:ln cap="sq">
                <a:noFill/>
                <a:prstDash val="solid"/>
                <a:miter/>
              </a:ln>
            </p:spPr>
          </p:sp>
        </p:grpSp>
        <p:grpSp>
          <p:nvGrpSpPr>
            <p:cNvPr id="68" name="Group 68"/>
            <p:cNvGrpSpPr/>
            <p:nvPr/>
          </p:nvGrpSpPr>
          <p:grpSpPr>
            <a:xfrm>
              <a:off x="4705071" y="4204291"/>
              <a:ext cx="227931" cy="313987"/>
              <a:chOff x="0" y="0"/>
              <a:chExt cx="248920" cy="342900"/>
            </a:xfrm>
          </p:grpSpPr>
          <p:sp>
            <p:nvSpPr>
              <p:cNvPr id="69" name="Freeform 69"/>
              <p:cNvSpPr/>
              <p:nvPr/>
            </p:nvSpPr>
            <p:spPr>
              <a:xfrm>
                <a:off x="36830" y="49530"/>
                <a:ext cx="170180" cy="242570"/>
              </a:xfrm>
              <a:custGeom>
                <a:avLst/>
                <a:gdLst/>
                <a:ahLst/>
                <a:cxnLst/>
                <a:rect l="l" t="t" r="r" b="b"/>
                <a:pathLst>
                  <a:path w="170180" h="242570">
                    <a:moveTo>
                      <a:pt x="115570" y="87630"/>
                    </a:moveTo>
                    <a:cubicBezTo>
                      <a:pt x="113030" y="227330"/>
                      <a:pt x="101600" y="232410"/>
                      <a:pt x="93980" y="232410"/>
                    </a:cubicBezTo>
                    <a:cubicBezTo>
                      <a:pt x="86360" y="232410"/>
                      <a:pt x="74930" y="226060"/>
                      <a:pt x="71120" y="214630"/>
                    </a:cubicBezTo>
                    <a:cubicBezTo>
                      <a:pt x="60960" y="191770"/>
                      <a:pt x="72390" y="99060"/>
                      <a:pt x="85090" y="73660"/>
                    </a:cubicBezTo>
                    <a:cubicBezTo>
                      <a:pt x="90170" y="62230"/>
                      <a:pt x="96520" y="53340"/>
                      <a:pt x="104140" y="52070"/>
                    </a:cubicBezTo>
                    <a:cubicBezTo>
                      <a:pt x="113030" y="50800"/>
                      <a:pt x="127000" y="58420"/>
                      <a:pt x="134620" y="69850"/>
                    </a:cubicBezTo>
                    <a:cubicBezTo>
                      <a:pt x="148590" y="91440"/>
                      <a:pt x="153670" y="177800"/>
                      <a:pt x="142240" y="201930"/>
                    </a:cubicBezTo>
                    <a:cubicBezTo>
                      <a:pt x="135890" y="213360"/>
                      <a:pt x="121920" y="222250"/>
                      <a:pt x="113030" y="222250"/>
                    </a:cubicBezTo>
                    <a:cubicBezTo>
                      <a:pt x="104140" y="220980"/>
                      <a:pt x="93980" y="208280"/>
                      <a:pt x="88900" y="195580"/>
                    </a:cubicBezTo>
                    <a:cubicBezTo>
                      <a:pt x="81280" y="171450"/>
                      <a:pt x="82550" y="109220"/>
                      <a:pt x="93980" y="82550"/>
                    </a:cubicBezTo>
                    <a:cubicBezTo>
                      <a:pt x="102870" y="63500"/>
                      <a:pt x="124460" y="40640"/>
                      <a:pt x="135890" y="41910"/>
                    </a:cubicBezTo>
                    <a:cubicBezTo>
                      <a:pt x="144780" y="43180"/>
                      <a:pt x="152400" y="55880"/>
                      <a:pt x="156210" y="71120"/>
                    </a:cubicBezTo>
                    <a:cubicBezTo>
                      <a:pt x="166370" y="101600"/>
                      <a:pt x="170180" y="204470"/>
                      <a:pt x="156210" y="224790"/>
                    </a:cubicBezTo>
                    <a:cubicBezTo>
                      <a:pt x="151130" y="233680"/>
                      <a:pt x="140970" y="234950"/>
                      <a:pt x="133350" y="233680"/>
                    </a:cubicBezTo>
                    <a:cubicBezTo>
                      <a:pt x="125730" y="233680"/>
                      <a:pt x="120650" y="228600"/>
                      <a:pt x="113030" y="219710"/>
                    </a:cubicBezTo>
                    <a:cubicBezTo>
                      <a:pt x="92710" y="194310"/>
                      <a:pt x="30480" y="66040"/>
                      <a:pt x="36830" y="31750"/>
                    </a:cubicBezTo>
                    <a:cubicBezTo>
                      <a:pt x="39370" y="16510"/>
                      <a:pt x="53340" y="3810"/>
                      <a:pt x="62230" y="2540"/>
                    </a:cubicBezTo>
                    <a:cubicBezTo>
                      <a:pt x="69850" y="1270"/>
                      <a:pt x="81280" y="7620"/>
                      <a:pt x="86360" y="19050"/>
                    </a:cubicBezTo>
                    <a:cubicBezTo>
                      <a:pt x="100330" y="48260"/>
                      <a:pt x="81280" y="187960"/>
                      <a:pt x="63500" y="219710"/>
                    </a:cubicBezTo>
                    <a:cubicBezTo>
                      <a:pt x="57150" y="232410"/>
                      <a:pt x="46990" y="241300"/>
                      <a:pt x="38100" y="241300"/>
                    </a:cubicBezTo>
                    <a:cubicBezTo>
                      <a:pt x="29210" y="241300"/>
                      <a:pt x="19050" y="232410"/>
                      <a:pt x="13970" y="218440"/>
                    </a:cubicBezTo>
                    <a:cubicBezTo>
                      <a:pt x="0" y="186690"/>
                      <a:pt x="3810" y="50800"/>
                      <a:pt x="20320" y="21590"/>
                    </a:cubicBezTo>
                    <a:cubicBezTo>
                      <a:pt x="26670" y="8890"/>
                      <a:pt x="40640" y="1270"/>
                      <a:pt x="48260" y="1270"/>
                    </a:cubicBezTo>
                    <a:cubicBezTo>
                      <a:pt x="55880" y="2540"/>
                      <a:pt x="66040" y="16510"/>
                      <a:pt x="67310" y="24130"/>
                    </a:cubicBezTo>
                    <a:cubicBezTo>
                      <a:pt x="68580" y="30480"/>
                      <a:pt x="63500" y="40640"/>
                      <a:pt x="57150" y="44450"/>
                    </a:cubicBezTo>
                    <a:cubicBezTo>
                      <a:pt x="52070" y="48260"/>
                      <a:pt x="41910" y="49530"/>
                      <a:pt x="35560" y="46990"/>
                    </a:cubicBezTo>
                    <a:cubicBezTo>
                      <a:pt x="29210" y="45720"/>
                      <a:pt x="21590" y="38100"/>
                      <a:pt x="20320" y="31750"/>
                    </a:cubicBezTo>
                    <a:cubicBezTo>
                      <a:pt x="19050" y="25400"/>
                      <a:pt x="21590" y="13970"/>
                      <a:pt x="25400" y="8890"/>
                    </a:cubicBezTo>
                    <a:cubicBezTo>
                      <a:pt x="29210" y="5080"/>
                      <a:pt x="39370" y="0"/>
                      <a:pt x="45720" y="1270"/>
                    </a:cubicBezTo>
                    <a:cubicBezTo>
                      <a:pt x="53340" y="2540"/>
                      <a:pt x="62230" y="10160"/>
                      <a:pt x="67310" y="21590"/>
                    </a:cubicBezTo>
                    <a:cubicBezTo>
                      <a:pt x="80010" y="52070"/>
                      <a:pt x="76200" y="187960"/>
                      <a:pt x="63500" y="219710"/>
                    </a:cubicBezTo>
                    <a:cubicBezTo>
                      <a:pt x="58420" y="232410"/>
                      <a:pt x="52070" y="238760"/>
                      <a:pt x="44450" y="241300"/>
                    </a:cubicBezTo>
                    <a:cubicBezTo>
                      <a:pt x="36830" y="242570"/>
                      <a:pt x="26670" y="242570"/>
                      <a:pt x="21590" y="234950"/>
                    </a:cubicBezTo>
                    <a:cubicBezTo>
                      <a:pt x="6350" y="212090"/>
                      <a:pt x="20320" y="59690"/>
                      <a:pt x="36830" y="25400"/>
                    </a:cubicBezTo>
                    <a:cubicBezTo>
                      <a:pt x="43180" y="11430"/>
                      <a:pt x="53340" y="3810"/>
                      <a:pt x="62230" y="2540"/>
                    </a:cubicBezTo>
                    <a:cubicBezTo>
                      <a:pt x="69850" y="1270"/>
                      <a:pt x="77470" y="6350"/>
                      <a:pt x="83820" y="13970"/>
                    </a:cubicBezTo>
                    <a:cubicBezTo>
                      <a:pt x="95250" y="25400"/>
                      <a:pt x="104140" y="49530"/>
                      <a:pt x="114300" y="73660"/>
                    </a:cubicBezTo>
                    <a:cubicBezTo>
                      <a:pt x="129540" y="111760"/>
                      <a:pt x="168910" y="196850"/>
                      <a:pt x="160020" y="219710"/>
                    </a:cubicBezTo>
                    <a:cubicBezTo>
                      <a:pt x="156210" y="229870"/>
                      <a:pt x="142240" y="234950"/>
                      <a:pt x="133350" y="233680"/>
                    </a:cubicBezTo>
                    <a:cubicBezTo>
                      <a:pt x="124460" y="232410"/>
                      <a:pt x="115570" y="220980"/>
                      <a:pt x="110490" y="208280"/>
                    </a:cubicBezTo>
                    <a:cubicBezTo>
                      <a:pt x="101600" y="182880"/>
                      <a:pt x="99060" y="109220"/>
                      <a:pt x="113030" y="88900"/>
                    </a:cubicBezTo>
                    <a:cubicBezTo>
                      <a:pt x="120650" y="77470"/>
                      <a:pt x="139700" y="67310"/>
                      <a:pt x="147320" y="72390"/>
                    </a:cubicBezTo>
                    <a:cubicBezTo>
                      <a:pt x="160020" y="81280"/>
                      <a:pt x="153670" y="186690"/>
                      <a:pt x="139700" y="207010"/>
                    </a:cubicBezTo>
                    <a:cubicBezTo>
                      <a:pt x="133350" y="217170"/>
                      <a:pt x="120650" y="222250"/>
                      <a:pt x="113030" y="222250"/>
                    </a:cubicBezTo>
                    <a:cubicBezTo>
                      <a:pt x="104140" y="220980"/>
                      <a:pt x="95250" y="213360"/>
                      <a:pt x="90170" y="201930"/>
                    </a:cubicBezTo>
                    <a:cubicBezTo>
                      <a:pt x="78740" y="177800"/>
                      <a:pt x="73660" y="97790"/>
                      <a:pt x="85090" y="73660"/>
                    </a:cubicBezTo>
                    <a:cubicBezTo>
                      <a:pt x="90170" y="60960"/>
                      <a:pt x="102870" y="52070"/>
                      <a:pt x="110490" y="52070"/>
                    </a:cubicBezTo>
                    <a:cubicBezTo>
                      <a:pt x="119380" y="52070"/>
                      <a:pt x="130810" y="62230"/>
                      <a:pt x="135890" y="74930"/>
                    </a:cubicBezTo>
                    <a:cubicBezTo>
                      <a:pt x="144780" y="100330"/>
                      <a:pt x="132080" y="186690"/>
                      <a:pt x="120650" y="210820"/>
                    </a:cubicBezTo>
                    <a:cubicBezTo>
                      <a:pt x="115570" y="222250"/>
                      <a:pt x="107950" y="231140"/>
                      <a:pt x="100330" y="232410"/>
                    </a:cubicBezTo>
                    <a:cubicBezTo>
                      <a:pt x="91440" y="233680"/>
                      <a:pt x="77470" y="226060"/>
                      <a:pt x="71120" y="214630"/>
                    </a:cubicBezTo>
                    <a:cubicBezTo>
                      <a:pt x="57150" y="193040"/>
                      <a:pt x="53340" y="104140"/>
                      <a:pt x="64770" y="81280"/>
                    </a:cubicBezTo>
                    <a:cubicBezTo>
                      <a:pt x="71120" y="69850"/>
                      <a:pt x="85090" y="60960"/>
                      <a:pt x="92710" y="62230"/>
                    </a:cubicBezTo>
                    <a:cubicBezTo>
                      <a:pt x="101600" y="62230"/>
                      <a:pt x="115570" y="87630"/>
                      <a:pt x="115570" y="87630"/>
                    </a:cubicBezTo>
                  </a:path>
                </a:pathLst>
              </a:custGeom>
              <a:solidFill>
                <a:srgbClr val="CDD6D3">
                  <a:alpha val="40392"/>
                </a:srgbClr>
              </a:solidFill>
              <a:ln cap="sq">
                <a:noFill/>
                <a:prstDash val="solid"/>
                <a:miter/>
              </a:ln>
            </p:spPr>
          </p:sp>
        </p:grpSp>
        <p:grpSp>
          <p:nvGrpSpPr>
            <p:cNvPr id="70" name="Group 70"/>
            <p:cNvGrpSpPr/>
            <p:nvPr/>
          </p:nvGrpSpPr>
          <p:grpSpPr>
            <a:xfrm>
              <a:off x="4679486" y="2445962"/>
              <a:ext cx="226769" cy="310498"/>
              <a:chOff x="0" y="0"/>
              <a:chExt cx="247650" cy="339090"/>
            </a:xfrm>
          </p:grpSpPr>
          <p:sp>
            <p:nvSpPr>
              <p:cNvPr id="71" name="Freeform 71"/>
              <p:cNvSpPr/>
              <p:nvPr/>
            </p:nvSpPr>
            <p:spPr>
              <a:xfrm>
                <a:off x="45720" y="50800"/>
                <a:ext cx="156210" cy="238760"/>
              </a:xfrm>
              <a:custGeom>
                <a:avLst/>
                <a:gdLst/>
                <a:ahLst/>
                <a:cxnLst/>
                <a:rect l="l" t="t" r="r" b="b"/>
                <a:pathLst>
                  <a:path w="156210" h="238760">
                    <a:moveTo>
                      <a:pt x="55880" y="35560"/>
                    </a:moveTo>
                    <a:cubicBezTo>
                      <a:pt x="109220" y="196850"/>
                      <a:pt x="101600" y="208280"/>
                      <a:pt x="93980" y="210820"/>
                    </a:cubicBezTo>
                    <a:cubicBezTo>
                      <a:pt x="85090" y="213360"/>
                      <a:pt x="68580" y="210820"/>
                      <a:pt x="59690" y="199390"/>
                    </a:cubicBezTo>
                    <a:cubicBezTo>
                      <a:pt x="40640" y="176530"/>
                      <a:pt x="33020" y="59690"/>
                      <a:pt x="45720" y="27940"/>
                    </a:cubicBezTo>
                    <a:cubicBezTo>
                      <a:pt x="50800" y="12700"/>
                      <a:pt x="66040" y="0"/>
                      <a:pt x="76200" y="0"/>
                    </a:cubicBezTo>
                    <a:cubicBezTo>
                      <a:pt x="85090" y="0"/>
                      <a:pt x="92710" y="8890"/>
                      <a:pt x="100330" y="21590"/>
                    </a:cubicBezTo>
                    <a:cubicBezTo>
                      <a:pt x="118110" y="50800"/>
                      <a:pt x="156210" y="170180"/>
                      <a:pt x="151130" y="205740"/>
                    </a:cubicBezTo>
                    <a:cubicBezTo>
                      <a:pt x="148590" y="220980"/>
                      <a:pt x="137160" y="234950"/>
                      <a:pt x="128270" y="237490"/>
                    </a:cubicBezTo>
                    <a:cubicBezTo>
                      <a:pt x="120650" y="238760"/>
                      <a:pt x="102870" y="229870"/>
                      <a:pt x="100330" y="222250"/>
                    </a:cubicBezTo>
                    <a:cubicBezTo>
                      <a:pt x="97790" y="213360"/>
                      <a:pt x="106680" y="190500"/>
                      <a:pt x="114300" y="186690"/>
                    </a:cubicBezTo>
                    <a:cubicBezTo>
                      <a:pt x="120650" y="182880"/>
                      <a:pt x="133350" y="184150"/>
                      <a:pt x="139700" y="189230"/>
                    </a:cubicBezTo>
                    <a:cubicBezTo>
                      <a:pt x="146050" y="193040"/>
                      <a:pt x="152400" y="203200"/>
                      <a:pt x="151130" y="210820"/>
                    </a:cubicBezTo>
                    <a:cubicBezTo>
                      <a:pt x="151130" y="219710"/>
                      <a:pt x="139700" y="234950"/>
                      <a:pt x="132080" y="236220"/>
                    </a:cubicBezTo>
                    <a:cubicBezTo>
                      <a:pt x="123190" y="238760"/>
                      <a:pt x="109220" y="229870"/>
                      <a:pt x="99060" y="215900"/>
                    </a:cubicBezTo>
                    <a:cubicBezTo>
                      <a:pt x="76200" y="186690"/>
                      <a:pt x="35560" y="60960"/>
                      <a:pt x="45720" y="27940"/>
                    </a:cubicBezTo>
                    <a:cubicBezTo>
                      <a:pt x="49530" y="12700"/>
                      <a:pt x="66040" y="0"/>
                      <a:pt x="76200" y="0"/>
                    </a:cubicBezTo>
                    <a:cubicBezTo>
                      <a:pt x="85090" y="0"/>
                      <a:pt x="93980" y="8890"/>
                      <a:pt x="100330" y="21590"/>
                    </a:cubicBezTo>
                    <a:cubicBezTo>
                      <a:pt x="113030" y="49530"/>
                      <a:pt x="123190" y="162560"/>
                      <a:pt x="110490" y="190500"/>
                    </a:cubicBezTo>
                    <a:cubicBezTo>
                      <a:pt x="104140" y="204470"/>
                      <a:pt x="90170" y="213360"/>
                      <a:pt x="81280" y="213360"/>
                    </a:cubicBezTo>
                    <a:cubicBezTo>
                      <a:pt x="72390" y="213360"/>
                      <a:pt x="64770" y="204470"/>
                      <a:pt x="57150" y="193040"/>
                    </a:cubicBezTo>
                    <a:cubicBezTo>
                      <a:pt x="39370" y="167640"/>
                      <a:pt x="0" y="69850"/>
                      <a:pt x="5080" y="43180"/>
                    </a:cubicBezTo>
                    <a:cubicBezTo>
                      <a:pt x="7620" y="30480"/>
                      <a:pt x="16510" y="21590"/>
                      <a:pt x="25400" y="20320"/>
                    </a:cubicBezTo>
                    <a:cubicBezTo>
                      <a:pt x="33020" y="17780"/>
                      <a:pt x="55880" y="35560"/>
                      <a:pt x="55880" y="35560"/>
                    </a:cubicBezTo>
                  </a:path>
                </a:pathLst>
              </a:custGeom>
              <a:solidFill>
                <a:srgbClr val="CDD6D3">
                  <a:alpha val="40392"/>
                </a:srgbClr>
              </a:solidFill>
              <a:ln cap="sq">
                <a:noFill/>
                <a:prstDash val="solid"/>
                <a:miter/>
              </a:ln>
            </p:spPr>
          </p:sp>
        </p:grpSp>
        <p:grpSp>
          <p:nvGrpSpPr>
            <p:cNvPr id="72" name="Group 72"/>
            <p:cNvGrpSpPr/>
            <p:nvPr/>
          </p:nvGrpSpPr>
          <p:grpSpPr>
            <a:xfrm>
              <a:off x="4571335" y="2416889"/>
              <a:ext cx="212814" cy="405858"/>
              <a:chOff x="0" y="0"/>
              <a:chExt cx="232410" cy="443230"/>
            </a:xfrm>
          </p:grpSpPr>
          <p:sp>
            <p:nvSpPr>
              <p:cNvPr id="73" name="Freeform 73"/>
              <p:cNvSpPr/>
              <p:nvPr/>
            </p:nvSpPr>
            <p:spPr>
              <a:xfrm>
                <a:off x="48260" y="48260"/>
                <a:ext cx="140970" cy="344170"/>
              </a:xfrm>
              <a:custGeom>
                <a:avLst/>
                <a:gdLst/>
                <a:ahLst/>
                <a:cxnLst/>
                <a:rect l="l" t="t" r="r" b="b"/>
                <a:pathLst>
                  <a:path w="140970" h="344170">
                    <a:moveTo>
                      <a:pt x="49530" y="13970"/>
                    </a:moveTo>
                    <a:cubicBezTo>
                      <a:pt x="110490" y="161290"/>
                      <a:pt x="129540" y="243840"/>
                      <a:pt x="129540" y="285750"/>
                    </a:cubicBezTo>
                    <a:cubicBezTo>
                      <a:pt x="130810" y="307340"/>
                      <a:pt x="130810" y="331470"/>
                      <a:pt x="121920" y="337820"/>
                    </a:cubicBezTo>
                    <a:cubicBezTo>
                      <a:pt x="114300" y="342900"/>
                      <a:pt x="91440" y="341630"/>
                      <a:pt x="82550" y="330200"/>
                    </a:cubicBezTo>
                    <a:cubicBezTo>
                      <a:pt x="58420" y="302260"/>
                      <a:pt x="52070" y="127000"/>
                      <a:pt x="69850" y="91440"/>
                    </a:cubicBezTo>
                    <a:cubicBezTo>
                      <a:pt x="76200" y="77470"/>
                      <a:pt x="91440" y="68580"/>
                      <a:pt x="100330" y="69850"/>
                    </a:cubicBezTo>
                    <a:cubicBezTo>
                      <a:pt x="109220" y="69850"/>
                      <a:pt x="121920" y="85090"/>
                      <a:pt x="121920" y="92710"/>
                    </a:cubicBezTo>
                    <a:cubicBezTo>
                      <a:pt x="121920" y="102870"/>
                      <a:pt x="104140" y="119380"/>
                      <a:pt x="95250" y="121920"/>
                    </a:cubicBezTo>
                    <a:cubicBezTo>
                      <a:pt x="88900" y="123190"/>
                      <a:pt x="77470" y="115570"/>
                      <a:pt x="73660" y="110490"/>
                    </a:cubicBezTo>
                    <a:cubicBezTo>
                      <a:pt x="69850" y="104140"/>
                      <a:pt x="68580" y="92710"/>
                      <a:pt x="71120" y="85090"/>
                    </a:cubicBezTo>
                    <a:cubicBezTo>
                      <a:pt x="73660" y="78740"/>
                      <a:pt x="82550" y="71120"/>
                      <a:pt x="88900" y="69850"/>
                    </a:cubicBezTo>
                    <a:cubicBezTo>
                      <a:pt x="97790" y="68580"/>
                      <a:pt x="111760" y="72390"/>
                      <a:pt x="118110" y="82550"/>
                    </a:cubicBezTo>
                    <a:cubicBezTo>
                      <a:pt x="132080" y="100330"/>
                      <a:pt x="129540" y="153670"/>
                      <a:pt x="132080" y="193040"/>
                    </a:cubicBezTo>
                    <a:cubicBezTo>
                      <a:pt x="134620" y="234950"/>
                      <a:pt x="140970" y="306070"/>
                      <a:pt x="129540" y="327660"/>
                    </a:cubicBezTo>
                    <a:cubicBezTo>
                      <a:pt x="125730" y="336550"/>
                      <a:pt x="116840" y="341630"/>
                      <a:pt x="110490" y="342900"/>
                    </a:cubicBezTo>
                    <a:cubicBezTo>
                      <a:pt x="101600" y="344170"/>
                      <a:pt x="90170" y="340360"/>
                      <a:pt x="82550" y="330200"/>
                    </a:cubicBezTo>
                    <a:cubicBezTo>
                      <a:pt x="62230" y="303530"/>
                      <a:pt x="63500" y="187960"/>
                      <a:pt x="46990" y="133350"/>
                    </a:cubicBezTo>
                    <a:cubicBezTo>
                      <a:pt x="34290" y="92710"/>
                      <a:pt x="0" y="53340"/>
                      <a:pt x="2540" y="29210"/>
                    </a:cubicBezTo>
                    <a:cubicBezTo>
                      <a:pt x="3810" y="16510"/>
                      <a:pt x="15240" y="5080"/>
                      <a:pt x="22860" y="2540"/>
                    </a:cubicBezTo>
                    <a:cubicBezTo>
                      <a:pt x="30480" y="0"/>
                      <a:pt x="49530" y="13970"/>
                      <a:pt x="49530" y="13970"/>
                    </a:cubicBezTo>
                  </a:path>
                </a:pathLst>
              </a:custGeom>
              <a:solidFill>
                <a:srgbClr val="CDD6D3">
                  <a:alpha val="40392"/>
                </a:srgbClr>
              </a:solidFill>
              <a:ln cap="sq">
                <a:noFill/>
                <a:prstDash val="solid"/>
                <a:miter/>
              </a:ln>
            </p:spPr>
          </p:sp>
        </p:grpSp>
        <p:grpSp>
          <p:nvGrpSpPr>
            <p:cNvPr id="74" name="Group 74"/>
            <p:cNvGrpSpPr/>
            <p:nvPr/>
          </p:nvGrpSpPr>
          <p:grpSpPr>
            <a:xfrm>
              <a:off x="4662043" y="2418052"/>
              <a:ext cx="186066" cy="451211"/>
              <a:chOff x="0" y="0"/>
              <a:chExt cx="203200" cy="492760"/>
            </a:xfrm>
          </p:grpSpPr>
          <p:sp>
            <p:nvSpPr>
              <p:cNvPr id="75" name="Freeform 75"/>
              <p:cNvSpPr/>
              <p:nvPr/>
            </p:nvSpPr>
            <p:spPr>
              <a:xfrm>
                <a:off x="36830" y="49530"/>
                <a:ext cx="116840" cy="392430"/>
              </a:xfrm>
              <a:custGeom>
                <a:avLst/>
                <a:gdLst/>
                <a:ahLst/>
                <a:cxnLst/>
                <a:rect l="l" t="t" r="r" b="b"/>
                <a:pathLst>
                  <a:path w="116840" h="392430">
                    <a:moveTo>
                      <a:pt x="62230" y="20320"/>
                    </a:moveTo>
                    <a:cubicBezTo>
                      <a:pt x="111760" y="381000"/>
                      <a:pt x="102870" y="389890"/>
                      <a:pt x="93980" y="391160"/>
                    </a:cubicBezTo>
                    <a:cubicBezTo>
                      <a:pt x="86360" y="392430"/>
                      <a:pt x="68580" y="381000"/>
                      <a:pt x="66040" y="373380"/>
                    </a:cubicBezTo>
                    <a:cubicBezTo>
                      <a:pt x="63500" y="365760"/>
                      <a:pt x="69850" y="350520"/>
                      <a:pt x="76200" y="345440"/>
                    </a:cubicBezTo>
                    <a:cubicBezTo>
                      <a:pt x="82550" y="341630"/>
                      <a:pt x="93980" y="340360"/>
                      <a:pt x="100330" y="342900"/>
                    </a:cubicBezTo>
                    <a:cubicBezTo>
                      <a:pt x="106680" y="345440"/>
                      <a:pt x="113030" y="354330"/>
                      <a:pt x="115570" y="361950"/>
                    </a:cubicBezTo>
                    <a:cubicBezTo>
                      <a:pt x="116840" y="368300"/>
                      <a:pt x="113030" y="378460"/>
                      <a:pt x="109220" y="383540"/>
                    </a:cubicBezTo>
                    <a:cubicBezTo>
                      <a:pt x="104140" y="388620"/>
                      <a:pt x="92710" y="392430"/>
                      <a:pt x="86360" y="391160"/>
                    </a:cubicBezTo>
                    <a:cubicBezTo>
                      <a:pt x="80010" y="389890"/>
                      <a:pt x="71120" y="383540"/>
                      <a:pt x="67310" y="377190"/>
                    </a:cubicBezTo>
                    <a:cubicBezTo>
                      <a:pt x="64770" y="370840"/>
                      <a:pt x="64770" y="359410"/>
                      <a:pt x="68580" y="354330"/>
                    </a:cubicBezTo>
                    <a:cubicBezTo>
                      <a:pt x="72390" y="347980"/>
                      <a:pt x="82550" y="340360"/>
                      <a:pt x="88900" y="341630"/>
                    </a:cubicBezTo>
                    <a:cubicBezTo>
                      <a:pt x="97790" y="342900"/>
                      <a:pt x="115570" y="358140"/>
                      <a:pt x="115570" y="367030"/>
                    </a:cubicBezTo>
                    <a:cubicBezTo>
                      <a:pt x="115570" y="374650"/>
                      <a:pt x="96520" y="392430"/>
                      <a:pt x="87630" y="391160"/>
                    </a:cubicBezTo>
                    <a:cubicBezTo>
                      <a:pt x="80010" y="391160"/>
                      <a:pt x="72390" y="382270"/>
                      <a:pt x="64770" y="367030"/>
                    </a:cubicBezTo>
                    <a:cubicBezTo>
                      <a:pt x="41910" y="320040"/>
                      <a:pt x="0" y="69850"/>
                      <a:pt x="13970" y="24130"/>
                    </a:cubicBezTo>
                    <a:cubicBezTo>
                      <a:pt x="19050" y="10160"/>
                      <a:pt x="29210" y="1270"/>
                      <a:pt x="36830" y="1270"/>
                    </a:cubicBezTo>
                    <a:cubicBezTo>
                      <a:pt x="44450" y="0"/>
                      <a:pt x="62230" y="20320"/>
                      <a:pt x="62230" y="20320"/>
                    </a:cubicBezTo>
                  </a:path>
                </a:pathLst>
              </a:custGeom>
              <a:solidFill>
                <a:srgbClr val="CDD6D3">
                  <a:alpha val="40392"/>
                </a:srgbClr>
              </a:solidFill>
              <a:ln cap="sq">
                <a:noFill/>
                <a:prstDash val="solid"/>
                <a:miter/>
              </a:ln>
            </p:spPr>
          </p:sp>
        </p:grpSp>
        <p:grpSp>
          <p:nvGrpSpPr>
            <p:cNvPr id="76" name="Group 76"/>
            <p:cNvGrpSpPr/>
            <p:nvPr/>
          </p:nvGrpSpPr>
          <p:grpSpPr>
            <a:xfrm>
              <a:off x="4726003" y="2466895"/>
              <a:ext cx="198859" cy="695424"/>
              <a:chOff x="0" y="0"/>
              <a:chExt cx="217170" cy="759460"/>
            </a:xfrm>
          </p:grpSpPr>
          <p:sp>
            <p:nvSpPr>
              <p:cNvPr id="77" name="Freeform 77"/>
              <p:cNvSpPr/>
              <p:nvPr/>
            </p:nvSpPr>
            <p:spPr>
              <a:xfrm>
                <a:off x="43180" y="50800"/>
                <a:ext cx="137160" cy="659130"/>
              </a:xfrm>
              <a:custGeom>
                <a:avLst/>
                <a:gdLst/>
                <a:ahLst/>
                <a:cxnLst/>
                <a:rect l="l" t="t" r="r" b="b"/>
                <a:pathLst>
                  <a:path w="137160" h="659130">
                    <a:moveTo>
                      <a:pt x="50800" y="17780"/>
                    </a:moveTo>
                    <a:cubicBezTo>
                      <a:pt x="97790" y="307340"/>
                      <a:pt x="137160" y="582930"/>
                      <a:pt x="123190" y="636270"/>
                    </a:cubicBezTo>
                    <a:cubicBezTo>
                      <a:pt x="119380" y="648970"/>
                      <a:pt x="113030" y="656590"/>
                      <a:pt x="106680" y="657860"/>
                    </a:cubicBezTo>
                    <a:cubicBezTo>
                      <a:pt x="100330" y="659130"/>
                      <a:pt x="82550" y="646430"/>
                      <a:pt x="81280" y="640080"/>
                    </a:cubicBezTo>
                    <a:cubicBezTo>
                      <a:pt x="81280" y="633730"/>
                      <a:pt x="92710" y="618490"/>
                      <a:pt x="99060" y="617220"/>
                    </a:cubicBezTo>
                    <a:cubicBezTo>
                      <a:pt x="105410" y="617220"/>
                      <a:pt x="121920" y="628650"/>
                      <a:pt x="123190" y="636270"/>
                    </a:cubicBezTo>
                    <a:cubicBezTo>
                      <a:pt x="123190" y="642620"/>
                      <a:pt x="115570" y="654050"/>
                      <a:pt x="109220" y="656590"/>
                    </a:cubicBezTo>
                    <a:cubicBezTo>
                      <a:pt x="104140" y="659130"/>
                      <a:pt x="93980" y="659130"/>
                      <a:pt x="90170" y="655320"/>
                    </a:cubicBezTo>
                    <a:cubicBezTo>
                      <a:pt x="86360" y="648970"/>
                      <a:pt x="85090" y="624840"/>
                      <a:pt x="91440" y="621030"/>
                    </a:cubicBezTo>
                    <a:cubicBezTo>
                      <a:pt x="96520" y="617220"/>
                      <a:pt x="115570" y="622300"/>
                      <a:pt x="119380" y="627380"/>
                    </a:cubicBezTo>
                    <a:cubicBezTo>
                      <a:pt x="123190" y="632460"/>
                      <a:pt x="115570" y="652780"/>
                      <a:pt x="116840" y="652780"/>
                    </a:cubicBezTo>
                    <a:cubicBezTo>
                      <a:pt x="118110" y="652780"/>
                      <a:pt x="123190" y="636270"/>
                      <a:pt x="123190" y="636270"/>
                    </a:cubicBezTo>
                    <a:cubicBezTo>
                      <a:pt x="121920" y="636270"/>
                      <a:pt x="116840" y="652780"/>
                      <a:pt x="111760" y="656590"/>
                    </a:cubicBezTo>
                    <a:cubicBezTo>
                      <a:pt x="106680" y="659130"/>
                      <a:pt x="97790" y="659130"/>
                      <a:pt x="92710" y="656590"/>
                    </a:cubicBezTo>
                    <a:cubicBezTo>
                      <a:pt x="83820" y="650240"/>
                      <a:pt x="80010" y="632460"/>
                      <a:pt x="73660" y="608330"/>
                    </a:cubicBezTo>
                    <a:cubicBezTo>
                      <a:pt x="58420" y="539750"/>
                      <a:pt x="54610" y="306070"/>
                      <a:pt x="40640" y="198120"/>
                    </a:cubicBezTo>
                    <a:cubicBezTo>
                      <a:pt x="31750" y="127000"/>
                      <a:pt x="0" y="52070"/>
                      <a:pt x="7620" y="21590"/>
                    </a:cubicBezTo>
                    <a:cubicBezTo>
                      <a:pt x="11430" y="10160"/>
                      <a:pt x="20320" y="1270"/>
                      <a:pt x="27940" y="0"/>
                    </a:cubicBezTo>
                    <a:cubicBezTo>
                      <a:pt x="34290" y="0"/>
                      <a:pt x="50800" y="17780"/>
                      <a:pt x="50800" y="17780"/>
                    </a:cubicBezTo>
                  </a:path>
                </a:pathLst>
              </a:custGeom>
              <a:solidFill>
                <a:srgbClr val="CDD6D3">
                  <a:alpha val="40392"/>
                </a:srgbClr>
              </a:solidFill>
              <a:ln cap="sq">
                <a:noFill/>
                <a:prstDash val="solid"/>
                <a:miter/>
              </a:ln>
            </p:spPr>
          </p:sp>
        </p:grpSp>
        <p:grpSp>
          <p:nvGrpSpPr>
            <p:cNvPr id="78" name="Group 78"/>
            <p:cNvGrpSpPr/>
            <p:nvPr/>
          </p:nvGrpSpPr>
          <p:grpSpPr>
            <a:xfrm>
              <a:off x="4763216" y="2604119"/>
              <a:ext cx="215139" cy="474470"/>
              <a:chOff x="0" y="0"/>
              <a:chExt cx="234950" cy="518160"/>
            </a:xfrm>
          </p:grpSpPr>
          <p:sp>
            <p:nvSpPr>
              <p:cNvPr id="79" name="Freeform 79"/>
              <p:cNvSpPr/>
              <p:nvPr/>
            </p:nvSpPr>
            <p:spPr>
              <a:xfrm>
                <a:off x="44450" y="48260"/>
                <a:ext cx="144780" cy="420370"/>
              </a:xfrm>
              <a:custGeom>
                <a:avLst/>
                <a:gdLst/>
                <a:ahLst/>
                <a:cxnLst/>
                <a:rect l="l" t="t" r="r" b="b"/>
                <a:pathLst>
                  <a:path w="144780" h="420370">
                    <a:moveTo>
                      <a:pt x="50800" y="16510"/>
                    </a:moveTo>
                    <a:cubicBezTo>
                      <a:pt x="127000" y="300990"/>
                      <a:pt x="144780" y="367030"/>
                      <a:pt x="138430" y="393700"/>
                    </a:cubicBezTo>
                    <a:cubicBezTo>
                      <a:pt x="134620" y="406400"/>
                      <a:pt x="127000" y="417830"/>
                      <a:pt x="119380" y="419100"/>
                    </a:cubicBezTo>
                    <a:cubicBezTo>
                      <a:pt x="113030" y="420370"/>
                      <a:pt x="99060" y="411480"/>
                      <a:pt x="97790" y="405130"/>
                    </a:cubicBezTo>
                    <a:cubicBezTo>
                      <a:pt x="95250" y="398780"/>
                      <a:pt x="104140" y="379730"/>
                      <a:pt x="110490" y="377190"/>
                    </a:cubicBezTo>
                    <a:cubicBezTo>
                      <a:pt x="116840" y="374650"/>
                      <a:pt x="135890" y="384810"/>
                      <a:pt x="137160" y="392430"/>
                    </a:cubicBezTo>
                    <a:cubicBezTo>
                      <a:pt x="139700" y="398780"/>
                      <a:pt x="128270" y="416560"/>
                      <a:pt x="121920" y="417830"/>
                    </a:cubicBezTo>
                    <a:cubicBezTo>
                      <a:pt x="115570" y="420370"/>
                      <a:pt x="105410" y="416560"/>
                      <a:pt x="99060" y="407670"/>
                    </a:cubicBezTo>
                    <a:cubicBezTo>
                      <a:pt x="82550" y="387350"/>
                      <a:pt x="87630" y="311150"/>
                      <a:pt x="74930" y="256540"/>
                    </a:cubicBezTo>
                    <a:cubicBezTo>
                      <a:pt x="59690" y="187960"/>
                      <a:pt x="0" y="66040"/>
                      <a:pt x="6350" y="27940"/>
                    </a:cubicBezTo>
                    <a:cubicBezTo>
                      <a:pt x="7620" y="13970"/>
                      <a:pt x="16510" y="3810"/>
                      <a:pt x="22860" y="2540"/>
                    </a:cubicBezTo>
                    <a:cubicBezTo>
                      <a:pt x="30480" y="0"/>
                      <a:pt x="50800" y="16510"/>
                      <a:pt x="50800" y="16510"/>
                    </a:cubicBezTo>
                  </a:path>
                </a:pathLst>
              </a:custGeom>
              <a:solidFill>
                <a:srgbClr val="CDD6D3">
                  <a:alpha val="40392"/>
                </a:srgbClr>
              </a:solidFill>
              <a:ln cap="sq">
                <a:noFill/>
                <a:prstDash val="solid"/>
                <a:miter/>
              </a:ln>
            </p:spPr>
          </p:sp>
        </p:grpSp>
        <p:grpSp>
          <p:nvGrpSpPr>
            <p:cNvPr id="80" name="Group 80"/>
            <p:cNvGrpSpPr/>
            <p:nvPr/>
          </p:nvGrpSpPr>
          <p:grpSpPr>
            <a:xfrm>
              <a:off x="4606223" y="999295"/>
              <a:ext cx="201184" cy="446560"/>
              <a:chOff x="0" y="0"/>
              <a:chExt cx="219710" cy="487680"/>
            </a:xfrm>
          </p:grpSpPr>
          <p:sp>
            <p:nvSpPr>
              <p:cNvPr id="81" name="Freeform 81"/>
              <p:cNvSpPr/>
              <p:nvPr/>
            </p:nvSpPr>
            <p:spPr>
              <a:xfrm>
                <a:off x="45720" y="50800"/>
                <a:ext cx="121920" cy="388620"/>
              </a:xfrm>
              <a:custGeom>
                <a:avLst/>
                <a:gdLst/>
                <a:ahLst/>
                <a:cxnLst/>
                <a:rect l="l" t="t" r="r" b="b"/>
                <a:pathLst>
                  <a:path w="121920" h="388620">
                    <a:moveTo>
                      <a:pt x="121920" y="26670"/>
                    </a:moveTo>
                    <a:cubicBezTo>
                      <a:pt x="90170" y="280670"/>
                      <a:pt x="76200" y="344170"/>
                      <a:pt x="60960" y="367030"/>
                    </a:cubicBezTo>
                    <a:cubicBezTo>
                      <a:pt x="54610" y="377190"/>
                      <a:pt x="49530" y="384810"/>
                      <a:pt x="40640" y="386080"/>
                    </a:cubicBezTo>
                    <a:cubicBezTo>
                      <a:pt x="31750" y="387350"/>
                      <a:pt x="12700" y="379730"/>
                      <a:pt x="8890" y="372110"/>
                    </a:cubicBezTo>
                    <a:cubicBezTo>
                      <a:pt x="3810" y="364490"/>
                      <a:pt x="7620" y="344170"/>
                      <a:pt x="12700" y="336550"/>
                    </a:cubicBezTo>
                    <a:cubicBezTo>
                      <a:pt x="17780" y="330200"/>
                      <a:pt x="31750" y="326390"/>
                      <a:pt x="39370" y="328930"/>
                    </a:cubicBezTo>
                    <a:cubicBezTo>
                      <a:pt x="48260" y="331470"/>
                      <a:pt x="60960" y="345440"/>
                      <a:pt x="63500" y="354330"/>
                    </a:cubicBezTo>
                    <a:cubicBezTo>
                      <a:pt x="64770" y="363220"/>
                      <a:pt x="58420" y="374650"/>
                      <a:pt x="52070" y="379730"/>
                    </a:cubicBezTo>
                    <a:cubicBezTo>
                      <a:pt x="45720" y="384810"/>
                      <a:pt x="33020" y="388620"/>
                      <a:pt x="25400" y="386080"/>
                    </a:cubicBezTo>
                    <a:cubicBezTo>
                      <a:pt x="16510" y="382270"/>
                      <a:pt x="7620" y="370840"/>
                      <a:pt x="5080" y="356870"/>
                    </a:cubicBezTo>
                    <a:cubicBezTo>
                      <a:pt x="0" y="328930"/>
                      <a:pt x="31750" y="270510"/>
                      <a:pt x="41910" y="219710"/>
                    </a:cubicBezTo>
                    <a:cubicBezTo>
                      <a:pt x="54610" y="160020"/>
                      <a:pt x="52070" y="50800"/>
                      <a:pt x="71120" y="20320"/>
                    </a:cubicBezTo>
                    <a:cubicBezTo>
                      <a:pt x="78740" y="7620"/>
                      <a:pt x="90170" y="0"/>
                      <a:pt x="99060" y="0"/>
                    </a:cubicBezTo>
                    <a:cubicBezTo>
                      <a:pt x="107950" y="1270"/>
                      <a:pt x="121920" y="26670"/>
                      <a:pt x="121920" y="26670"/>
                    </a:cubicBezTo>
                  </a:path>
                </a:pathLst>
              </a:custGeom>
              <a:solidFill>
                <a:srgbClr val="D1BFA0">
                  <a:alpha val="40392"/>
                </a:srgbClr>
              </a:solidFill>
              <a:ln cap="sq">
                <a:noFill/>
                <a:prstDash val="solid"/>
                <a:miter/>
              </a:ln>
            </p:spPr>
          </p:sp>
        </p:grpSp>
        <p:grpSp>
          <p:nvGrpSpPr>
            <p:cNvPr id="82" name="Group 82"/>
            <p:cNvGrpSpPr/>
            <p:nvPr/>
          </p:nvGrpSpPr>
          <p:grpSpPr>
            <a:xfrm>
              <a:off x="4644599" y="824858"/>
              <a:ext cx="148853" cy="318639"/>
              <a:chOff x="0" y="0"/>
              <a:chExt cx="162560" cy="347980"/>
            </a:xfrm>
          </p:grpSpPr>
          <p:sp>
            <p:nvSpPr>
              <p:cNvPr id="83" name="Freeform 83"/>
              <p:cNvSpPr/>
              <p:nvPr/>
            </p:nvSpPr>
            <p:spPr>
              <a:xfrm>
                <a:off x="41910" y="49530"/>
                <a:ext cx="71120" cy="247650"/>
              </a:xfrm>
              <a:custGeom>
                <a:avLst/>
                <a:gdLst/>
                <a:ahLst/>
                <a:cxnLst/>
                <a:rect l="l" t="t" r="r" b="b"/>
                <a:pathLst>
                  <a:path w="71120" h="247650">
                    <a:moveTo>
                      <a:pt x="63500" y="26670"/>
                    </a:moveTo>
                    <a:cubicBezTo>
                      <a:pt x="62230" y="238760"/>
                      <a:pt x="44450" y="247650"/>
                      <a:pt x="35560" y="245110"/>
                    </a:cubicBezTo>
                    <a:cubicBezTo>
                      <a:pt x="26670" y="243840"/>
                      <a:pt x="13970" y="227330"/>
                      <a:pt x="13970" y="218440"/>
                    </a:cubicBezTo>
                    <a:cubicBezTo>
                      <a:pt x="15240" y="208280"/>
                      <a:pt x="34290" y="190500"/>
                      <a:pt x="43180" y="190500"/>
                    </a:cubicBezTo>
                    <a:cubicBezTo>
                      <a:pt x="52070" y="189230"/>
                      <a:pt x="62230" y="196850"/>
                      <a:pt x="66040" y="203200"/>
                    </a:cubicBezTo>
                    <a:cubicBezTo>
                      <a:pt x="71120" y="209550"/>
                      <a:pt x="71120" y="222250"/>
                      <a:pt x="68580" y="229870"/>
                    </a:cubicBezTo>
                    <a:cubicBezTo>
                      <a:pt x="64770" y="237490"/>
                      <a:pt x="54610" y="245110"/>
                      <a:pt x="46990" y="246380"/>
                    </a:cubicBezTo>
                    <a:cubicBezTo>
                      <a:pt x="39370" y="247650"/>
                      <a:pt x="27940" y="245110"/>
                      <a:pt x="21590" y="237490"/>
                    </a:cubicBezTo>
                    <a:cubicBezTo>
                      <a:pt x="11430" y="224790"/>
                      <a:pt x="11430" y="187960"/>
                      <a:pt x="8890" y="157480"/>
                    </a:cubicBezTo>
                    <a:cubicBezTo>
                      <a:pt x="6350" y="116840"/>
                      <a:pt x="0" y="36830"/>
                      <a:pt x="13970" y="15240"/>
                    </a:cubicBezTo>
                    <a:cubicBezTo>
                      <a:pt x="20320" y="5080"/>
                      <a:pt x="33020" y="0"/>
                      <a:pt x="40640" y="1270"/>
                    </a:cubicBezTo>
                    <a:cubicBezTo>
                      <a:pt x="49530" y="2540"/>
                      <a:pt x="63500" y="26670"/>
                      <a:pt x="63500" y="26670"/>
                    </a:cubicBezTo>
                  </a:path>
                </a:pathLst>
              </a:custGeom>
              <a:solidFill>
                <a:srgbClr val="D1BFA0">
                  <a:alpha val="40392"/>
                </a:srgbClr>
              </a:solidFill>
              <a:ln cap="sq">
                <a:noFill/>
                <a:prstDash val="solid"/>
                <a:miter/>
              </a:ln>
            </p:spPr>
          </p:sp>
        </p:grpSp>
      </p:grpSp>
      <p:sp>
        <p:nvSpPr>
          <p:cNvPr id="84" name="AutoShape 84"/>
          <p:cNvSpPr/>
          <p:nvPr/>
        </p:nvSpPr>
        <p:spPr>
          <a:xfrm>
            <a:off x="4869238" y="5170323"/>
            <a:ext cx="2649830" cy="0"/>
          </a:xfrm>
          <a:prstGeom prst="line">
            <a:avLst/>
          </a:prstGeom>
          <a:ln w="95250" cap="flat">
            <a:solidFill>
              <a:srgbClr val="000000"/>
            </a:solidFill>
            <a:prstDash val="sysDot"/>
            <a:headEnd type="none" w="sm" len="sm"/>
            <a:tailEnd type="none" w="sm" len="sm"/>
          </a:ln>
        </p:spPr>
      </p:sp>
      <p:sp>
        <p:nvSpPr>
          <p:cNvPr id="85" name="AutoShape 85"/>
          <p:cNvSpPr/>
          <p:nvPr/>
        </p:nvSpPr>
        <p:spPr>
          <a:xfrm flipH="1">
            <a:off x="6878814" y="4592634"/>
            <a:ext cx="0" cy="1232901"/>
          </a:xfrm>
          <a:prstGeom prst="line">
            <a:avLst/>
          </a:prstGeom>
          <a:ln w="57150" cap="flat">
            <a:solidFill>
              <a:srgbClr val="000000"/>
            </a:solidFill>
            <a:prstDash val="sysDash"/>
            <a:headEnd type="none" w="sm" len="sm"/>
            <a:tailEnd type="none" w="sm" len="sm"/>
          </a:ln>
        </p:spPr>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1161" y="510306"/>
            <a:ext cx="10965039" cy="445635"/>
          </a:xfrm>
          <a:prstGeom prst="rect">
            <a:avLst/>
          </a:prstGeom>
        </p:spPr>
        <p:txBody>
          <a:bodyPr lIns="0" tIns="0" rIns="0" bIns="0" rtlCol="0" anchor="t">
            <a:spAutoFit/>
          </a:bodyPr>
          <a:lstStyle/>
          <a:p>
            <a:pPr defTabSz="609630">
              <a:lnSpc>
                <a:spcPts val="3435"/>
              </a:lnSpc>
            </a:pPr>
            <a:r>
              <a:rPr lang="uk" sz="3700" b="1" dirty="0" err="1">
                <a:solidFill>
                  <a:srgbClr val="A93291"/>
                </a:solidFill>
                <a:latin typeface="Roboto Condensed Bold"/>
                <a:ea typeface="Roboto Condensed Bold"/>
                <a:cs typeface="Roboto Condensed Bold"/>
                <a:sym typeface="Roboto Condensed Bold"/>
              </a:rPr>
              <a:t>Дорсосіднична</a:t>
            </a:r>
            <a:r>
              <a:rPr lang="uk" sz="3700" b="1" dirty="0">
                <a:solidFill>
                  <a:srgbClr val="A93291"/>
                </a:solidFill>
                <a:latin typeface="Roboto Condensed Bold"/>
                <a:ea typeface="Roboto Condensed Bold"/>
                <a:cs typeface="Roboto Condensed Bold"/>
                <a:sym typeface="Roboto Condensed Bold"/>
              </a:rPr>
              <a:t> ін'єкція</a:t>
            </a:r>
          </a:p>
        </p:txBody>
      </p:sp>
      <p:sp>
        <p:nvSpPr>
          <p:cNvPr id="3" name="TextBox 3"/>
          <p:cNvSpPr txBox="1"/>
          <p:nvPr/>
        </p:nvSpPr>
        <p:spPr>
          <a:xfrm>
            <a:off x="541161" y="1659187"/>
            <a:ext cx="9180323" cy="359073"/>
          </a:xfrm>
          <a:prstGeom prst="rect">
            <a:avLst/>
          </a:prstGeom>
        </p:spPr>
        <p:txBody>
          <a:bodyPr lIns="0" tIns="0" rIns="0" bIns="0" rtlCol="0" anchor="t">
            <a:spAutoFit/>
          </a:bodyPr>
          <a:lstStyle/>
          <a:p>
            <a:pPr defTabSz="609630">
              <a:lnSpc>
                <a:spcPts val="2842"/>
              </a:lnSpc>
            </a:pPr>
            <a:r>
              <a:rPr lang="uk" sz="2561" b="1">
                <a:solidFill>
                  <a:srgbClr val="000000"/>
                </a:solidFill>
                <a:latin typeface="Open Sans Bold"/>
                <a:ea typeface="Open Sans Bold"/>
                <a:cs typeface="Open Sans Bold"/>
                <a:sym typeface="Open Sans Bold"/>
              </a:rPr>
              <a:t>Крок 3:</a:t>
            </a:r>
            <a:r>
              <a:rPr lang="uk" sz="2561">
                <a:solidFill>
                  <a:srgbClr val="000000"/>
                </a:solidFill>
                <a:latin typeface="Open Sans"/>
                <a:ea typeface="Open Sans"/>
                <a:cs typeface="Open Sans"/>
                <a:sym typeface="Open Sans"/>
              </a:rPr>
              <a:t> </a:t>
            </a:r>
          </a:p>
        </p:txBody>
      </p:sp>
      <p:sp>
        <p:nvSpPr>
          <p:cNvPr id="4" name="TextBox 4"/>
          <p:cNvSpPr txBox="1"/>
          <p:nvPr/>
        </p:nvSpPr>
        <p:spPr>
          <a:xfrm>
            <a:off x="1873468" y="1659187"/>
            <a:ext cx="9632732" cy="718145"/>
          </a:xfrm>
          <a:prstGeom prst="rect">
            <a:avLst/>
          </a:prstGeom>
        </p:spPr>
        <p:txBody>
          <a:bodyPr lIns="0" tIns="0" rIns="0" bIns="0" rtlCol="0" anchor="t">
            <a:spAutoFit/>
          </a:bodyPr>
          <a:lstStyle/>
          <a:p>
            <a:pPr defTabSz="609630">
              <a:lnSpc>
                <a:spcPts val="2842"/>
              </a:lnSpc>
            </a:pPr>
            <a:r>
              <a:rPr lang="uk" sz="2667" dirty="0">
                <a:solidFill>
                  <a:srgbClr val="000000"/>
                </a:solidFill>
                <a:latin typeface="Open Sans"/>
                <a:ea typeface="Open Sans"/>
                <a:cs typeface="Open Sans"/>
                <a:sym typeface="Open Sans"/>
              </a:rPr>
              <a:t>Знайдіть гребінь клубової кістки у верхньо-зовнішньому квадранті, утвореному перехрещеними лініями</a:t>
            </a:r>
          </a:p>
        </p:txBody>
      </p:sp>
      <p:sp>
        <p:nvSpPr>
          <p:cNvPr id="5" name="Freeform 5"/>
          <p:cNvSpPr/>
          <p:nvPr/>
        </p:nvSpPr>
        <p:spPr>
          <a:xfrm>
            <a:off x="4556869" y="3649728"/>
            <a:ext cx="2933623" cy="3041734"/>
          </a:xfrm>
          <a:custGeom>
            <a:avLst/>
            <a:gdLst/>
            <a:ahLst/>
            <a:cxnLst/>
            <a:rect l="l" t="t" r="r" b="b"/>
            <a:pathLst>
              <a:path w="4400435" h="4562601">
                <a:moveTo>
                  <a:pt x="0" y="0"/>
                </a:moveTo>
                <a:lnTo>
                  <a:pt x="4400435" y="0"/>
                </a:lnTo>
                <a:lnTo>
                  <a:pt x="4400435" y="4562601"/>
                </a:lnTo>
                <a:lnTo>
                  <a:pt x="0" y="4562601"/>
                </a:lnTo>
                <a:lnTo>
                  <a:pt x="0" y="0"/>
                </a:lnTo>
                <a:close/>
              </a:path>
            </a:pathLst>
          </a:custGeom>
          <a:blipFill>
            <a:blip r:embed="rId2" cstate="email">
              <a:extLst>
                <a:ext uri="{28A0092B-C50C-407E-A947-70E740481C1C}">
                  <a14:useLocalDpi xmlns:a14="http://schemas.microsoft.com/office/drawing/2010/main"/>
                </a:ext>
              </a:extLst>
            </a:blip>
            <a:stretch>
              <a:fillRect/>
            </a:stretch>
          </a:blipFill>
        </p:spPr>
      </p:sp>
      <p:grpSp>
        <p:nvGrpSpPr>
          <p:cNvPr id="6" name="Group 6"/>
          <p:cNvGrpSpPr/>
          <p:nvPr/>
        </p:nvGrpSpPr>
        <p:grpSpPr>
          <a:xfrm>
            <a:off x="4904839" y="4259275"/>
            <a:ext cx="2398228" cy="2366166"/>
            <a:chOff x="0" y="0"/>
            <a:chExt cx="4796456" cy="4732332"/>
          </a:xfrm>
        </p:grpSpPr>
        <p:sp>
          <p:nvSpPr>
            <p:cNvPr id="7" name="Freeform 7"/>
            <p:cNvSpPr/>
            <p:nvPr/>
          </p:nvSpPr>
          <p:spPr>
            <a:xfrm>
              <a:off x="0" y="0"/>
              <a:ext cx="4796456" cy="4732332"/>
            </a:xfrm>
            <a:custGeom>
              <a:avLst/>
              <a:gdLst/>
              <a:ahLst/>
              <a:cxnLst/>
              <a:rect l="l" t="t" r="r" b="b"/>
              <a:pathLst>
                <a:path w="4796456" h="4732332">
                  <a:moveTo>
                    <a:pt x="0" y="0"/>
                  </a:moveTo>
                  <a:lnTo>
                    <a:pt x="4796456" y="0"/>
                  </a:lnTo>
                  <a:lnTo>
                    <a:pt x="4796456" y="4732332"/>
                  </a:lnTo>
                  <a:lnTo>
                    <a:pt x="0" y="4732332"/>
                  </a:lnTo>
                  <a:lnTo>
                    <a:pt x="0" y="0"/>
                  </a:lnTo>
                  <a:close/>
                </a:path>
              </a:pathLst>
            </a:custGeom>
            <a:blipFill>
              <a:blip r:embed="rId3">
                <a:alphaModFix amt="56000"/>
              </a:blip>
              <a:stretch>
                <a:fillRect/>
              </a:stretch>
            </a:blipFill>
          </p:spPr>
        </p:sp>
        <p:grpSp>
          <p:nvGrpSpPr>
            <p:cNvPr id="8" name="Group 8"/>
            <p:cNvGrpSpPr/>
            <p:nvPr/>
          </p:nvGrpSpPr>
          <p:grpSpPr>
            <a:xfrm>
              <a:off x="3830039" y="2411934"/>
              <a:ext cx="643167" cy="145518"/>
              <a:chOff x="0" y="0"/>
              <a:chExt cx="735330" cy="166370"/>
            </a:xfrm>
          </p:grpSpPr>
          <p:sp>
            <p:nvSpPr>
              <p:cNvPr id="9" name="Freeform 9"/>
              <p:cNvSpPr/>
              <p:nvPr/>
            </p:nvSpPr>
            <p:spPr>
              <a:xfrm>
                <a:off x="40640" y="10160"/>
                <a:ext cx="656590" cy="132080"/>
              </a:xfrm>
              <a:custGeom>
                <a:avLst/>
                <a:gdLst/>
                <a:ahLst/>
                <a:cxnLst/>
                <a:rect l="l" t="t" r="r" b="b"/>
                <a:pathLst>
                  <a:path w="656590" h="132080">
                    <a:moveTo>
                      <a:pt x="10160" y="40640"/>
                    </a:moveTo>
                    <a:cubicBezTo>
                      <a:pt x="242570" y="58420"/>
                      <a:pt x="603250" y="0"/>
                      <a:pt x="643890" y="40640"/>
                    </a:cubicBezTo>
                    <a:cubicBezTo>
                      <a:pt x="656590" y="52070"/>
                      <a:pt x="656590" y="77470"/>
                      <a:pt x="643890" y="91440"/>
                    </a:cubicBezTo>
                    <a:cubicBezTo>
                      <a:pt x="603250" y="132080"/>
                      <a:pt x="250190" y="107950"/>
                      <a:pt x="137160" y="104140"/>
                    </a:cubicBezTo>
                    <a:cubicBezTo>
                      <a:pt x="81280" y="101600"/>
                      <a:pt x="26670" y="109220"/>
                      <a:pt x="10160" y="91440"/>
                    </a:cubicBezTo>
                    <a:cubicBezTo>
                      <a:pt x="0" y="80010"/>
                      <a:pt x="10160" y="40640"/>
                      <a:pt x="10160" y="40640"/>
                    </a:cubicBezTo>
                  </a:path>
                </a:pathLst>
              </a:custGeom>
              <a:solidFill>
                <a:srgbClr val="DC9187">
                  <a:alpha val="13725"/>
                </a:srgbClr>
              </a:solidFill>
              <a:ln cap="sq">
                <a:noFill/>
                <a:prstDash val="solid"/>
                <a:miter/>
              </a:ln>
            </p:spPr>
          </p:sp>
        </p:grpSp>
        <p:grpSp>
          <p:nvGrpSpPr>
            <p:cNvPr id="10" name="Group 10"/>
            <p:cNvGrpSpPr/>
            <p:nvPr/>
          </p:nvGrpSpPr>
          <p:grpSpPr>
            <a:xfrm>
              <a:off x="3798936" y="2404158"/>
              <a:ext cx="153294" cy="135521"/>
              <a:chOff x="0" y="0"/>
              <a:chExt cx="175260" cy="154940"/>
            </a:xfrm>
          </p:grpSpPr>
          <p:sp>
            <p:nvSpPr>
              <p:cNvPr id="11" name="Freeform 11"/>
              <p:cNvSpPr/>
              <p:nvPr/>
            </p:nvSpPr>
            <p:spPr>
              <a:xfrm>
                <a:off x="41910" y="50800"/>
                <a:ext cx="88900" cy="62230"/>
              </a:xfrm>
              <a:custGeom>
                <a:avLst/>
                <a:gdLst/>
                <a:ahLst/>
                <a:cxnLst/>
                <a:rect l="l" t="t" r="r" b="b"/>
                <a:pathLst>
                  <a:path w="88900" h="62230">
                    <a:moveTo>
                      <a:pt x="8890" y="0"/>
                    </a:moveTo>
                    <a:cubicBezTo>
                      <a:pt x="88900" y="12700"/>
                      <a:pt x="80010" y="44450"/>
                      <a:pt x="69850" y="53340"/>
                    </a:cubicBezTo>
                    <a:cubicBezTo>
                      <a:pt x="57150" y="62230"/>
                      <a:pt x="19050" y="62230"/>
                      <a:pt x="8890" y="52070"/>
                    </a:cubicBezTo>
                    <a:cubicBezTo>
                      <a:pt x="0" y="43180"/>
                      <a:pt x="8890" y="0"/>
                      <a:pt x="8890" y="0"/>
                    </a:cubicBezTo>
                  </a:path>
                </a:pathLst>
              </a:custGeom>
              <a:solidFill>
                <a:srgbClr val="DC9187">
                  <a:alpha val="13725"/>
                </a:srgbClr>
              </a:solidFill>
              <a:ln cap="sq">
                <a:noFill/>
                <a:prstDash val="solid"/>
                <a:miter/>
              </a:ln>
            </p:spPr>
          </p:sp>
        </p:grpSp>
        <p:grpSp>
          <p:nvGrpSpPr>
            <p:cNvPr id="12" name="Group 12"/>
            <p:cNvGrpSpPr/>
            <p:nvPr/>
          </p:nvGrpSpPr>
          <p:grpSpPr>
            <a:xfrm>
              <a:off x="3802269" y="2416377"/>
              <a:ext cx="129966" cy="126634"/>
              <a:chOff x="0" y="0"/>
              <a:chExt cx="148590" cy="144780"/>
            </a:xfrm>
          </p:grpSpPr>
          <p:sp>
            <p:nvSpPr>
              <p:cNvPr id="13" name="Freeform 13"/>
              <p:cNvSpPr/>
              <p:nvPr/>
            </p:nvSpPr>
            <p:spPr>
              <a:xfrm>
                <a:off x="46990" y="45720"/>
                <a:ext cx="49530" cy="50800"/>
              </a:xfrm>
              <a:custGeom>
                <a:avLst/>
                <a:gdLst/>
                <a:ahLst/>
                <a:cxnLst/>
                <a:rect l="l" t="t" r="r" b="b"/>
                <a:pathLst>
                  <a:path w="49530" h="50800">
                    <a:moveTo>
                      <a:pt x="49530" y="17780"/>
                    </a:moveTo>
                    <a:cubicBezTo>
                      <a:pt x="27940" y="50800"/>
                      <a:pt x="7620" y="45720"/>
                      <a:pt x="3810" y="38100"/>
                    </a:cubicBezTo>
                    <a:cubicBezTo>
                      <a:pt x="0" y="30480"/>
                      <a:pt x="3810" y="10160"/>
                      <a:pt x="10160" y="5080"/>
                    </a:cubicBezTo>
                    <a:cubicBezTo>
                      <a:pt x="16510" y="0"/>
                      <a:pt x="43180" y="6350"/>
                      <a:pt x="43180" y="6350"/>
                    </a:cubicBezTo>
                  </a:path>
                </a:pathLst>
              </a:custGeom>
              <a:solidFill>
                <a:srgbClr val="DC9187">
                  <a:alpha val="13725"/>
                </a:srgbClr>
              </a:solidFill>
              <a:ln cap="sq">
                <a:noFill/>
                <a:prstDash val="solid"/>
                <a:miter/>
              </a:ln>
            </p:spPr>
          </p:sp>
        </p:grpSp>
        <p:grpSp>
          <p:nvGrpSpPr>
            <p:cNvPr id="14" name="Group 14"/>
            <p:cNvGrpSpPr/>
            <p:nvPr/>
          </p:nvGrpSpPr>
          <p:grpSpPr>
            <a:xfrm>
              <a:off x="3800047" y="2401937"/>
              <a:ext cx="149961" cy="154405"/>
              <a:chOff x="0" y="0"/>
              <a:chExt cx="171450" cy="176530"/>
            </a:xfrm>
          </p:grpSpPr>
          <p:sp>
            <p:nvSpPr>
              <p:cNvPr id="15" name="Freeform 15"/>
              <p:cNvSpPr/>
              <p:nvPr/>
            </p:nvSpPr>
            <p:spPr>
              <a:xfrm>
                <a:off x="46990" y="50800"/>
                <a:ext cx="71120" cy="74930"/>
              </a:xfrm>
              <a:custGeom>
                <a:avLst/>
                <a:gdLst/>
                <a:ahLst/>
                <a:cxnLst/>
                <a:rect l="l" t="t" r="r" b="b"/>
                <a:pathLst>
                  <a:path w="71120" h="74930">
                    <a:moveTo>
                      <a:pt x="46990" y="0"/>
                    </a:moveTo>
                    <a:cubicBezTo>
                      <a:pt x="71120" y="52070"/>
                      <a:pt x="46990" y="74930"/>
                      <a:pt x="35560" y="73660"/>
                    </a:cubicBezTo>
                    <a:cubicBezTo>
                      <a:pt x="22860" y="72390"/>
                      <a:pt x="0" y="38100"/>
                      <a:pt x="3810" y="26670"/>
                    </a:cubicBezTo>
                    <a:cubicBezTo>
                      <a:pt x="6350" y="13970"/>
                      <a:pt x="46990" y="0"/>
                      <a:pt x="46990" y="0"/>
                    </a:cubicBezTo>
                  </a:path>
                </a:pathLst>
              </a:custGeom>
              <a:solidFill>
                <a:srgbClr val="DC9187">
                  <a:alpha val="13725"/>
                </a:srgbClr>
              </a:solidFill>
              <a:ln cap="sq">
                <a:noFill/>
                <a:prstDash val="solid"/>
                <a:miter/>
              </a:ln>
            </p:spPr>
          </p:sp>
        </p:grpSp>
        <p:grpSp>
          <p:nvGrpSpPr>
            <p:cNvPr id="16" name="Group 16"/>
            <p:cNvGrpSpPr/>
            <p:nvPr/>
          </p:nvGrpSpPr>
          <p:grpSpPr>
            <a:xfrm>
              <a:off x="3817820" y="2413045"/>
              <a:ext cx="670938" cy="148850"/>
              <a:chOff x="0" y="0"/>
              <a:chExt cx="767080" cy="170180"/>
            </a:xfrm>
          </p:grpSpPr>
          <p:sp>
            <p:nvSpPr>
              <p:cNvPr id="17" name="Freeform 17"/>
              <p:cNvSpPr/>
              <p:nvPr/>
            </p:nvSpPr>
            <p:spPr>
              <a:xfrm>
                <a:off x="50800" y="21590"/>
                <a:ext cx="665480" cy="114300"/>
              </a:xfrm>
              <a:custGeom>
                <a:avLst/>
                <a:gdLst/>
                <a:ahLst/>
                <a:cxnLst/>
                <a:rect l="l" t="t" r="r" b="b"/>
                <a:pathLst>
                  <a:path w="665480" h="114300">
                    <a:moveTo>
                      <a:pt x="15240" y="38100"/>
                    </a:moveTo>
                    <a:cubicBezTo>
                      <a:pt x="631190" y="48260"/>
                      <a:pt x="635000" y="52070"/>
                      <a:pt x="635000" y="55880"/>
                    </a:cubicBezTo>
                    <a:cubicBezTo>
                      <a:pt x="635000" y="59690"/>
                      <a:pt x="631190" y="66040"/>
                      <a:pt x="622300" y="69850"/>
                    </a:cubicBezTo>
                    <a:cubicBezTo>
                      <a:pt x="572770" y="92710"/>
                      <a:pt x="91440" y="104140"/>
                      <a:pt x="25400" y="82550"/>
                    </a:cubicBezTo>
                    <a:cubicBezTo>
                      <a:pt x="10160" y="77470"/>
                      <a:pt x="0" y="69850"/>
                      <a:pt x="0" y="63500"/>
                    </a:cubicBezTo>
                    <a:cubicBezTo>
                      <a:pt x="0" y="55880"/>
                      <a:pt x="7620" y="45720"/>
                      <a:pt x="22860" y="39370"/>
                    </a:cubicBezTo>
                    <a:cubicBezTo>
                      <a:pt x="87630" y="10160"/>
                      <a:pt x="584200" y="0"/>
                      <a:pt x="645160" y="29210"/>
                    </a:cubicBezTo>
                    <a:cubicBezTo>
                      <a:pt x="659130" y="35560"/>
                      <a:pt x="662940" y="45720"/>
                      <a:pt x="664210" y="54610"/>
                    </a:cubicBezTo>
                    <a:cubicBezTo>
                      <a:pt x="665480" y="62230"/>
                      <a:pt x="664210" y="71120"/>
                      <a:pt x="655320" y="77470"/>
                    </a:cubicBezTo>
                    <a:cubicBezTo>
                      <a:pt x="636270" y="92710"/>
                      <a:pt x="572770" y="90170"/>
                      <a:pt x="511810" y="93980"/>
                    </a:cubicBezTo>
                    <a:cubicBezTo>
                      <a:pt x="406400" y="100330"/>
                      <a:pt x="156210" y="114300"/>
                      <a:pt x="82550" y="96520"/>
                    </a:cubicBezTo>
                    <a:cubicBezTo>
                      <a:pt x="54610" y="90170"/>
                      <a:pt x="35560" y="80010"/>
                      <a:pt x="29210" y="68580"/>
                    </a:cubicBezTo>
                    <a:cubicBezTo>
                      <a:pt x="25400" y="62230"/>
                      <a:pt x="26670" y="52070"/>
                      <a:pt x="29210" y="45720"/>
                    </a:cubicBezTo>
                    <a:cubicBezTo>
                      <a:pt x="33020" y="41910"/>
                      <a:pt x="36830" y="40640"/>
                      <a:pt x="46990" y="38100"/>
                    </a:cubicBezTo>
                    <a:cubicBezTo>
                      <a:pt x="104140" y="24130"/>
                      <a:pt x="600710" y="5080"/>
                      <a:pt x="633730" y="33020"/>
                    </a:cubicBezTo>
                    <a:cubicBezTo>
                      <a:pt x="638810" y="36830"/>
                      <a:pt x="638810" y="45720"/>
                      <a:pt x="636270" y="49530"/>
                    </a:cubicBezTo>
                    <a:cubicBezTo>
                      <a:pt x="633730" y="53340"/>
                      <a:pt x="628650" y="53340"/>
                      <a:pt x="617220" y="54610"/>
                    </a:cubicBezTo>
                    <a:cubicBezTo>
                      <a:pt x="558800" y="64770"/>
                      <a:pt x="100330" y="68580"/>
                      <a:pt x="33020" y="69850"/>
                    </a:cubicBezTo>
                    <a:cubicBezTo>
                      <a:pt x="19050" y="69850"/>
                      <a:pt x="8890" y="72390"/>
                      <a:pt x="7620" y="69850"/>
                    </a:cubicBezTo>
                    <a:cubicBezTo>
                      <a:pt x="5080" y="64770"/>
                      <a:pt x="20320" y="44450"/>
                      <a:pt x="40640" y="35560"/>
                    </a:cubicBezTo>
                    <a:cubicBezTo>
                      <a:pt x="114300" y="3810"/>
                      <a:pt x="575310" y="8890"/>
                      <a:pt x="624840" y="30480"/>
                    </a:cubicBezTo>
                    <a:cubicBezTo>
                      <a:pt x="633730" y="34290"/>
                      <a:pt x="638810" y="39370"/>
                      <a:pt x="638810" y="43180"/>
                    </a:cubicBezTo>
                    <a:cubicBezTo>
                      <a:pt x="637540" y="48260"/>
                      <a:pt x="631190" y="53340"/>
                      <a:pt x="621030" y="57150"/>
                    </a:cubicBezTo>
                    <a:cubicBezTo>
                      <a:pt x="563880" y="77470"/>
                      <a:pt x="83820" y="88900"/>
                      <a:pt x="48260" y="64770"/>
                    </a:cubicBezTo>
                    <a:cubicBezTo>
                      <a:pt x="43180" y="60960"/>
                      <a:pt x="41910" y="52070"/>
                      <a:pt x="43180" y="50800"/>
                    </a:cubicBezTo>
                    <a:cubicBezTo>
                      <a:pt x="46990" y="48260"/>
                      <a:pt x="62230" y="67310"/>
                      <a:pt x="83820" y="72390"/>
                    </a:cubicBezTo>
                    <a:cubicBezTo>
                      <a:pt x="149860" y="87630"/>
                      <a:pt x="400050" y="73660"/>
                      <a:pt x="502920" y="68580"/>
                    </a:cubicBezTo>
                    <a:cubicBezTo>
                      <a:pt x="562610" y="66040"/>
                      <a:pt x="645160" y="57150"/>
                      <a:pt x="645160" y="54610"/>
                    </a:cubicBezTo>
                    <a:cubicBezTo>
                      <a:pt x="645160" y="48260"/>
                      <a:pt x="24130" y="58420"/>
                      <a:pt x="24130" y="57150"/>
                    </a:cubicBezTo>
                    <a:cubicBezTo>
                      <a:pt x="24130" y="54610"/>
                      <a:pt x="571500" y="26670"/>
                      <a:pt x="622300" y="44450"/>
                    </a:cubicBezTo>
                    <a:cubicBezTo>
                      <a:pt x="631190" y="46990"/>
                      <a:pt x="635000" y="50800"/>
                      <a:pt x="635000" y="55880"/>
                    </a:cubicBezTo>
                    <a:cubicBezTo>
                      <a:pt x="635000" y="59690"/>
                      <a:pt x="631190" y="66040"/>
                      <a:pt x="626110" y="69850"/>
                    </a:cubicBezTo>
                    <a:cubicBezTo>
                      <a:pt x="612140" y="77470"/>
                      <a:pt x="580390" y="74930"/>
                      <a:pt x="538480" y="76200"/>
                    </a:cubicBezTo>
                    <a:cubicBezTo>
                      <a:pt x="438150" y="78740"/>
                      <a:pt x="55880" y="95250"/>
                      <a:pt x="19050" y="63500"/>
                    </a:cubicBezTo>
                    <a:cubicBezTo>
                      <a:pt x="11430" y="57150"/>
                      <a:pt x="15240" y="38100"/>
                      <a:pt x="15240" y="38100"/>
                    </a:cubicBezTo>
                  </a:path>
                </a:pathLst>
              </a:custGeom>
              <a:solidFill>
                <a:srgbClr val="C3706A">
                  <a:alpha val="13725"/>
                </a:srgbClr>
              </a:solidFill>
              <a:ln cap="sq">
                <a:noFill/>
                <a:prstDash val="solid"/>
                <a:miter/>
              </a:ln>
            </p:spPr>
          </p:sp>
        </p:grpSp>
        <p:grpSp>
          <p:nvGrpSpPr>
            <p:cNvPr id="18" name="Group 18"/>
            <p:cNvGrpSpPr/>
            <p:nvPr/>
          </p:nvGrpSpPr>
          <p:grpSpPr>
            <a:xfrm>
              <a:off x="3863364" y="2198656"/>
              <a:ext cx="358796" cy="467657"/>
              <a:chOff x="0" y="0"/>
              <a:chExt cx="410210" cy="534670"/>
            </a:xfrm>
          </p:grpSpPr>
          <p:sp>
            <p:nvSpPr>
              <p:cNvPr id="19" name="Freeform 19"/>
              <p:cNvSpPr/>
              <p:nvPr/>
            </p:nvSpPr>
            <p:spPr>
              <a:xfrm>
                <a:off x="46990" y="46990"/>
                <a:ext cx="313690" cy="443230"/>
              </a:xfrm>
              <a:custGeom>
                <a:avLst/>
                <a:gdLst/>
                <a:ahLst/>
                <a:cxnLst/>
                <a:rect l="l" t="t" r="r" b="b"/>
                <a:pathLst>
                  <a:path w="313690" h="443230">
                    <a:moveTo>
                      <a:pt x="170180" y="116840"/>
                    </a:moveTo>
                    <a:cubicBezTo>
                      <a:pt x="312420" y="416560"/>
                      <a:pt x="309880" y="426720"/>
                      <a:pt x="303530" y="433070"/>
                    </a:cubicBezTo>
                    <a:cubicBezTo>
                      <a:pt x="295910" y="439420"/>
                      <a:pt x="283210" y="441960"/>
                      <a:pt x="270510" y="436880"/>
                    </a:cubicBezTo>
                    <a:cubicBezTo>
                      <a:pt x="231140" y="416560"/>
                      <a:pt x="149860" y="220980"/>
                      <a:pt x="97790" y="149860"/>
                    </a:cubicBezTo>
                    <a:cubicBezTo>
                      <a:pt x="64770" y="102870"/>
                      <a:pt x="8890" y="69850"/>
                      <a:pt x="3810" y="41910"/>
                    </a:cubicBezTo>
                    <a:cubicBezTo>
                      <a:pt x="1270" y="27940"/>
                      <a:pt x="10160" y="8890"/>
                      <a:pt x="19050" y="3810"/>
                    </a:cubicBezTo>
                    <a:cubicBezTo>
                      <a:pt x="27940" y="0"/>
                      <a:pt x="46990" y="6350"/>
                      <a:pt x="52070" y="13970"/>
                    </a:cubicBezTo>
                    <a:cubicBezTo>
                      <a:pt x="57150" y="21590"/>
                      <a:pt x="53340" y="49530"/>
                      <a:pt x="45720" y="54610"/>
                    </a:cubicBezTo>
                    <a:cubicBezTo>
                      <a:pt x="38100" y="59690"/>
                      <a:pt x="11430" y="53340"/>
                      <a:pt x="5080" y="45720"/>
                    </a:cubicBezTo>
                    <a:cubicBezTo>
                      <a:pt x="0" y="38100"/>
                      <a:pt x="2540" y="17780"/>
                      <a:pt x="8890" y="11430"/>
                    </a:cubicBezTo>
                    <a:cubicBezTo>
                      <a:pt x="15240" y="5080"/>
                      <a:pt x="30480" y="1270"/>
                      <a:pt x="43180" y="6350"/>
                    </a:cubicBezTo>
                    <a:cubicBezTo>
                      <a:pt x="69850" y="15240"/>
                      <a:pt x="107950" y="69850"/>
                      <a:pt x="143510" y="118110"/>
                    </a:cubicBezTo>
                    <a:cubicBezTo>
                      <a:pt x="195580" y="189230"/>
                      <a:pt x="304800" y="354330"/>
                      <a:pt x="311150" y="401320"/>
                    </a:cubicBezTo>
                    <a:cubicBezTo>
                      <a:pt x="313690" y="416560"/>
                      <a:pt x="309880" y="426720"/>
                      <a:pt x="303530" y="433070"/>
                    </a:cubicBezTo>
                    <a:cubicBezTo>
                      <a:pt x="295910" y="439420"/>
                      <a:pt x="281940" y="443230"/>
                      <a:pt x="270510" y="436880"/>
                    </a:cubicBezTo>
                    <a:cubicBezTo>
                      <a:pt x="232410" y="415290"/>
                      <a:pt x="124460" y="187960"/>
                      <a:pt x="123190" y="138430"/>
                    </a:cubicBezTo>
                    <a:cubicBezTo>
                      <a:pt x="123190" y="123190"/>
                      <a:pt x="129540" y="110490"/>
                      <a:pt x="137160" y="107950"/>
                    </a:cubicBezTo>
                    <a:cubicBezTo>
                      <a:pt x="144780" y="104140"/>
                      <a:pt x="170180" y="116840"/>
                      <a:pt x="170180" y="116840"/>
                    </a:cubicBezTo>
                  </a:path>
                </a:pathLst>
              </a:custGeom>
              <a:solidFill>
                <a:srgbClr val="C3706A">
                  <a:alpha val="55686"/>
                </a:srgbClr>
              </a:solidFill>
              <a:ln cap="sq">
                <a:noFill/>
                <a:prstDash val="solid"/>
                <a:miter/>
              </a:ln>
            </p:spPr>
          </p:sp>
        </p:grpSp>
        <p:grpSp>
          <p:nvGrpSpPr>
            <p:cNvPr id="20" name="Group 20"/>
            <p:cNvGrpSpPr/>
            <p:nvPr/>
          </p:nvGrpSpPr>
          <p:grpSpPr>
            <a:xfrm>
              <a:off x="3723400" y="2243089"/>
              <a:ext cx="318807" cy="468768"/>
              <a:chOff x="0" y="0"/>
              <a:chExt cx="364490" cy="535940"/>
            </a:xfrm>
          </p:grpSpPr>
          <p:sp>
            <p:nvSpPr>
              <p:cNvPr id="21" name="Freeform 21"/>
              <p:cNvSpPr/>
              <p:nvPr/>
            </p:nvSpPr>
            <p:spPr>
              <a:xfrm>
                <a:off x="48260" y="45720"/>
                <a:ext cx="266700" cy="441960"/>
              </a:xfrm>
              <a:custGeom>
                <a:avLst/>
                <a:gdLst/>
                <a:ahLst/>
                <a:cxnLst/>
                <a:rect l="l" t="t" r="r" b="b"/>
                <a:pathLst>
                  <a:path w="266700" h="441960">
                    <a:moveTo>
                      <a:pt x="91440" y="86360"/>
                    </a:moveTo>
                    <a:cubicBezTo>
                      <a:pt x="262890" y="400050"/>
                      <a:pt x="266700" y="415290"/>
                      <a:pt x="261620" y="425450"/>
                    </a:cubicBezTo>
                    <a:cubicBezTo>
                      <a:pt x="259080" y="433070"/>
                      <a:pt x="247650" y="438150"/>
                      <a:pt x="241300" y="439420"/>
                    </a:cubicBezTo>
                    <a:cubicBezTo>
                      <a:pt x="233680" y="439420"/>
                      <a:pt x="227330" y="436880"/>
                      <a:pt x="218440" y="429260"/>
                    </a:cubicBezTo>
                    <a:cubicBezTo>
                      <a:pt x="189230" y="400050"/>
                      <a:pt x="134620" y="236220"/>
                      <a:pt x="93980" y="165100"/>
                    </a:cubicBezTo>
                    <a:cubicBezTo>
                      <a:pt x="63500" y="113030"/>
                      <a:pt x="7620" y="64770"/>
                      <a:pt x="2540" y="35560"/>
                    </a:cubicBezTo>
                    <a:cubicBezTo>
                      <a:pt x="1270" y="22860"/>
                      <a:pt x="5080" y="10160"/>
                      <a:pt x="11430" y="6350"/>
                    </a:cubicBezTo>
                    <a:cubicBezTo>
                      <a:pt x="19050" y="1270"/>
                      <a:pt x="36830" y="1270"/>
                      <a:pt x="43180" y="6350"/>
                    </a:cubicBezTo>
                    <a:cubicBezTo>
                      <a:pt x="49530" y="10160"/>
                      <a:pt x="53340" y="21590"/>
                      <a:pt x="53340" y="29210"/>
                    </a:cubicBezTo>
                    <a:cubicBezTo>
                      <a:pt x="52070" y="35560"/>
                      <a:pt x="46990" y="46990"/>
                      <a:pt x="40640" y="49530"/>
                    </a:cubicBezTo>
                    <a:cubicBezTo>
                      <a:pt x="31750" y="52070"/>
                      <a:pt x="8890" y="45720"/>
                      <a:pt x="3810" y="38100"/>
                    </a:cubicBezTo>
                    <a:cubicBezTo>
                      <a:pt x="0" y="31750"/>
                      <a:pt x="3810" y="12700"/>
                      <a:pt x="10160" y="7620"/>
                    </a:cubicBezTo>
                    <a:cubicBezTo>
                      <a:pt x="16510" y="2540"/>
                      <a:pt x="29210" y="0"/>
                      <a:pt x="40640" y="5080"/>
                    </a:cubicBezTo>
                    <a:cubicBezTo>
                      <a:pt x="67310" y="16510"/>
                      <a:pt x="104140" y="87630"/>
                      <a:pt x="135890" y="142240"/>
                    </a:cubicBezTo>
                    <a:cubicBezTo>
                      <a:pt x="179070" y="214630"/>
                      <a:pt x="264160" y="364490"/>
                      <a:pt x="265430" y="407670"/>
                    </a:cubicBezTo>
                    <a:cubicBezTo>
                      <a:pt x="265430" y="421640"/>
                      <a:pt x="260350" y="430530"/>
                      <a:pt x="252730" y="435610"/>
                    </a:cubicBezTo>
                    <a:cubicBezTo>
                      <a:pt x="246380" y="439420"/>
                      <a:pt x="237490" y="441960"/>
                      <a:pt x="228600" y="436880"/>
                    </a:cubicBezTo>
                    <a:cubicBezTo>
                      <a:pt x="205740" y="424180"/>
                      <a:pt x="184150" y="336550"/>
                      <a:pt x="156210" y="284480"/>
                    </a:cubicBezTo>
                    <a:cubicBezTo>
                      <a:pt x="124460" y="226060"/>
                      <a:pt x="48260" y="142240"/>
                      <a:pt x="45720" y="107950"/>
                    </a:cubicBezTo>
                    <a:cubicBezTo>
                      <a:pt x="44450" y="93980"/>
                      <a:pt x="52070" y="80010"/>
                      <a:pt x="59690" y="77470"/>
                    </a:cubicBezTo>
                    <a:cubicBezTo>
                      <a:pt x="67310" y="73660"/>
                      <a:pt x="91440" y="86360"/>
                      <a:pt x="91440" y="86360"/>
                    </a:cubicBezTo>
                  </a:path>
                </a:pathLst>
              </a:custGeom>
              <a:solidFill>
                <a:srgbClr val="C3706A">
                  <a:alpha val="55686"/>
                </a:srgbClr>
              </a:solidFill>
              <a:ln cap="sq">
                <a:noFill/>
                <a:prstDash val="solid"/>
                <a:miter/>
              </a:ln>
            </p:spPr>
          </p:sp>
        </p:grpSp>
        <p:grpSp>
          <p:nvGrpSpPr>
            <p:cNvPr id="22" name="Group 22"/>
            <p:cNvGrpSpPr/>
            <p:nvPr/>
          </p:nvGrpSpPr>
          <p:grpSpPr>
            <a:xfrm>
              <a:off x="4077753" y="2183104"/>
              <a:ext cx="382123" cy="546525"/>
              <a:chOff x="0" y="0"/>
              <a:chExt cx="436880" cy="624840"/>
            </a:xfrm>
          </p:grpSpPr>
          <p:sp>
            <p:nvSpPr>
              <p:cNvPr id="23" name="Freeform 23"/>
              <p:cNvSpPr/>
              <p:nvPr/>
            </p:nvSpPr>
            <p:spPr>
              <a:xfrm>
                <a:off x="48260" y="46990"/>
                <a:ext cx="341630" cy="528320"/>
              </a:xfrm>
              <a:custGeom>
                <a:avLst/>
                <a:gdLst/>
                <a:ahLst/>
                <a:cxnLst/>
                <a:rect l="l" t="t" r="r" b="b"/>
                <a:pathLst>
                  <a:path w="341630" h="528320">
                    <a:moveTo>
                      <a:pt x="111760" y="30480"/>
                    </a:moveTo>
                    <a:cubicBezTo>
                      <a:pt x="330200" y="469900"/>
                      <a:pt x="341630" y="486410"/>
                      <a:pt x="337820" y="500380"/>
                    </a:cubicBezTo>
                    <a:cubicBezTo>
                      <a:pt x="335280" y="511810"/>
                      <a:pt x="322580" y="525780"/>
                      <a:pt x="314960" y="527050"/>
                    </a:cubicBezTo>
                    <a:cubicBezTo>
                      <a:pt x="306070" y="528320"/>
                      <a:pt x="298450" y="523240"/>
                      <a:pt x="288290" y="511810"/>
                    </a:cubicBezTo>
                    <a:cubicBezTo>
                      <a:pt x="250190" y="473710"/>
                      <a:pt x="166370" y="251460"/>
                      <a:pt x="110490" y="163830"/>
                    </a:cubicBezTo>
                    <a:cubicBezTo>
                      <a:pt x="73660" y="106680"/>
                      <a:pt x="8890" y="58420"/>
                      <a:pt x="2540" y="30480"/>
                    </a:cubicBezTo>
                    <a:cubicBezTo>
                      <a:pt x="0" y="19050"/>
                      <a:pt x="3810" y="7620"/>
                      <a:pt x="8890" y="3810"/>
                    </a:cubicBezTo>
                    <a:cubicBezTo>
                      <a:pt x="15240" y="0"/>
                      <a:pt x="36830" y="2540"/>
                      <a:pt x="41910" y="7620"/>
                    </a:cubicBezTo>
                    <a:cubicBezTo>
                      <a:pt x="45720" y="13970"/>
                      <a:pt x="41910" y="35560"/>
                      <a:pt x="35560" y="39370"/>
                    </a:cubicBezTo>
                    <a:cubicBezTo>
                      <a:pt x="29210" y="44450"/>
                      <a:pt x="8890" y="38100"/>
                      <a:pt x="3810" y="31750"/>
                    </a:cubicBezTo>
                    <a:cubicBezTo>
                      <a:pt x="0" y="26670"/>
                      <a:pt x="2540" y="10160"/>
                      <a:pt x="7620" y="5080"/>
                    </a:cubicBezTo>
                    <a:cubicBezTo>
                      <a:pt x="12700" y="0"/>
                      <a:pt x="27940" y="0"/>
                      <a:pt x="39370" y="6350"/>
                    </a:cubicBezTo>
                    <a:cubicBezTo>
                      <a:pt x="73660" y="22860"/>
                      <a:pt x="130810" y="119380"/>
                      <a:pt x="175260" y="190500"/>
                    </a:cubicBezTo>
                    <a:cubicBezTo>
                      <a:pt x="229870" y="276860"/>
                      <a:pt x="340360" y="445770"/>
                      <a:pt x="337820" y="495300"/>
                    </a:cubicBezTo>
                    <a:cubicBezTo>
                      <a:pt x="336550" y="511810"/>
                      <a:pt x="323850" y="524510"/>
                      <a:pt x="314960" y="527050"/>
                    </a:cubicBezTo>
                    <a:cubicBezTo>
                      <a:pt x="306070" y="528320"/>
                      <a:pt x="297180" y="521970"/>
                      <a:pt x="288290" y="511810"/>
                    </a:cubicBezTo>
                    <a:cubicBezTo>
                      <a:pt x="265430" y="487680"/>
                      <a:pt x="250190" y="401320"/>
                      <a:pt x="220980" y="336550"/>
                    </a:cubicBezTo>
                    <a:cubicBezTo>
                      <a:pt x="181610" y="252730"/>
                      <a:pt x="74930" y="101600"/>
                      <a:pt x="68580" y="53340"/>
                    </a:cubicBezTo>
                    <a:cubicBezTo>
                      <a:pt x="67310" y="39370"/>
                      <a:pt x="69850" y="26670"/>
                      <a:pt x="76200" y="22860"/>
                    </a:cubicBezTo>
                    <a:cubicBezTo>
                      <a:pt x="83820" y="19050"/>
                      <a:pt x="111760" y="30480"/>
                      <a:pt x="111760" y="30480"/>
                    </a:cubicBezTo>
                  </a:path>
                </a:pathLst>
              </a:custGeom>
              <a:solidFill>
                <a:srgbClr val="C3706A">
                  <a:alpha val="55686"/>
                </a:srgbClr>
              </a:solidFill>
              <a:ln cap="sq">
                <a:noFill/>
                <a:prstDash val="solid"/>
                <a:miter/>
              </a:ln>
            </p:spPr>
          </p:sp>
        </p:grpSp>
        <p:grpSp>
          <p:nvGrpSpPr>
            <p:cNvPr id="24" name="Group 24"/>
            <p:cNvGrpSpPr/>
            <p:nvPr/>
          </p:nvGrpSpPr>
          <p:grpSpPr>
            <a:xfrm>
              <a:off x="4064423" y="1890958"/>
              <a:ext cx="407672" cy="784242"/>
              <a:chOff x="0" y="0"/>
              <a:chExt cx="466090" cy="896620"/>
            </a:xfrm>
          </p:grpSpPr>
          <p:sp>
            <p:nvSpPr>
              <p:cNvPr id="25" name="Freeform 25"/>
              <p:cNvSpPr/>
              <p:nvPr/>
            </p:nvSpPr>
            <p:spPr>
              <a:xfrm>
                <a:off x="49530" y="48260"/>
                <a:ext cx="373380" cy="798830"/>
              </a:xfrm>
              <a:custGeom>
                <a:avLst/>
                <a:gdLst/>
                <a:ahLst/>
                <a:cxnLst/>
                <a:rect l="l" t="t" r="r" b="b"/>
                <a:pathLst>
                  <a:path w="373380" h="798830">
                    <a:moveTo>
                      <a:pt x="46990" y="13970"/>
                    </a:moveTo>
                    <a:cubicBezTo>
                      <a:pt x="330200" y="600710"/>
                      <a:pt x="373380" y="722630"/>
                      <a:pt x="364490" y="765810"/>
                    </a:cubicBezTo>
                    <a:cubicBezTo>
                      <a:pt x="360680" y="782320"/>
                      <a:pt x="349250" y="795020"/>
                      <a:pt x="340360" y="796290"/>
                    </a:cubicBezTo>
                    <a:cubicBezTo>
                      <a:pt x="332740" y="798830"/>
                      <a:pt x="316230" y="787400"/>
                      <a:pt x="313690" y="779780"/>
                    </a:cubicBezTo>
                    <a:cubicBezTo>
                      <a:pt x="311150" y="770890"/>
                      <a:pt x="321310" y="748030"/>
                      <a:pt x="330200" y="745490"/>
                    </a:cubicBezTo>
                    <a:cubicBezTo>
                      <a:pt x="337820" y="741680"/>
                      <a:pt x="360680" y="754380"/>
                      <a:pt x="364490" y="763270"/>
                    </a:cubicBezTo>
                    <a:cubicBezTo>
                      <a:pt x="367030" y="770890"/>
                      <a:pt x="359410" y="788670"/>
                      <a:pt x="351790" y="793750"/>
                    </a:cubicBezTo>
                    <a:cubicBezTo>
                      <a:pt x="344170" y="797560"/>
                      <a:pt x="330200" y="797560"/>
                      <a:pt x="320040" y="789940"/>
                    </a:cubicBezTo>
                    <a:cubicBezTo>
                      <a:pt x="285750" y="760730"/>
                      <a:pt x="270510" y="582930"/>
                      <a:pt x="224790" y="469900"/>
                    </a:cubicBezTo>
                    <a:cubicBezTo>
                      <a:pt x="170180" y="332740"/>
                      <a:pt x="0" y="90170"/>
                      <a:pt x="1270" y="30480"/>
                    </a:cubicBezTo>
                    <a:cubicBezTo>
                      <a:pt x="1270" y="15240"/>
                      <a:pt x="8890" y="5080"/>
                      <a:pt x="16510" y="2540"/>
                    </a:cubicBezTo>
                    <a:cubicBezTo>
                      <a:pt x="24130" y="0"/>
                      <a:pt x="46990" y="13970"/>
                      <a:pt x="46990" y="13970"/>
                    </a:cubicBezTo>
                  </a:path>
                </a:pathLst>
              </a:custGeom>
              <a:solidFill>
                <a:srgbClr val="C3706A">
                  <a:alpha val="55686"/>
                </a:srgbClr>
              </a:solidFill>
              <a:ln cap="sq">
                <a:noFill/>
                <a:prstDash val="solid"/>
                <a:miter/>
              </a:ln>
            </p:spPr>
          </p:sp>
        </p:grpSp>
        <p:grpSp>
          <p:nvGrpSpPr>
            <p:cNvPr id="26" name="Group 26"/>
            <p:cNvGrpSpPr/>
            <p:nvPr/>
          </p:nvGrpSpPr>
          <p:grpSpPr>
            <a:xfrm>
              <a:off x="3944454" y="1949831"/>
              <a:ext cx="507647" cy="938646"/>
              <a:chOff x="0" y="0"/>
              <a:chExt cx="580390" cy="1073150"/>
            </a:xfrm>
          </p:grpSpPr>
          <p:sp>
            <p:nvSpPr>
              <p:cNvPr id="27" name="Freeform 27"/>
              <p:cNvSpPr/>
              <p:nvPr/>
            </p:nvSpPr>
            <p:spPr>
              <a:xfrm>
                <a:off x="50800" y="46990"/>
                <a:ext cx="482600" cy="974090"/>
              </a:xfrm>
              <a:custGeom>
                <a:avLst/>
                <a:gdLst/>
                <a:ahLst/>
                <a:cxnLst/>
                <a:rect l="l" t="t" r="r" b="b"/>
                <a:pathLst>
                  <a:path w="482600" h="974090">
                    <a:moveTo>
                      <a:pt x="45720" y="13970"/>
                    </a:moveTo>
                    <a:cubicBezTo>
                      <a:pt x="331470" y="586740"/>
                      <a:pt x="433070" y="821690"/>
                      <a:pt x="462280" y="902970"/>
                    </a:cubicBezTo>
                    <a:cubicBezTo>
                      <a:pt x="472440" y="930910"/>
                      <a:pt x="482600" y="949960"/>
                      <a:pt x="478790" y="961390"/>
                    </a:cubicBezTo>
                    <a:cubicBezTo>
                      <a:pt x="476250" y="969010"/>
                      <a:pt x="463550" y="974090"/>
                      <a:pt x="457200" y="974090"/>
                    </a:cubicBezTo>
                    <a:cubicBezTo>
                      <a:pt x="450850" y="974090"/>
                      <a:pt x="441960" y="969010"/>
                      <a:pt x="440690" y="963930"/>
                    </a:cubicBezTo>
                    <a:cubicBezTo>
                      <a:pt x="438150" y="956310"/>
                      <a:pt x="443230" y="937260"/>
                      <a:pt x="449580" y="934720"/>
                    </a:cubicBezTo>
                    <a:cubicBezTo>
                      <a:pt x="455930" y="930910"/>
                      <a:pt x="474980" y="938530"/>
                      <a:pt x="478790" y="944880"/>
                    </a:cubicBezTo>
                    <a:cubicBezTo>
                      <a:pt x="481330" y="951230"/>
                      <a:pt x="477520" y="966470"/>
                      <a:pt x="472440" y="970280"/>
                    </a:cubicBezTo>
                    <a:cubicBezTo>
                      <a:pt x="466090" y="974090"/>
                      <a:pt x="453390" y="974090"/>
                      <a:pt x="441960" y="965200"/>
                    </a:cubicBezTo>
                    <a:cubicBezTo>
                      <a:pt x="392430" y="928370"/>
                      <a:pt x="294640" y="618490"/>
                      <a:pt x="217170" y="457200"/>
                    </a:cubicBezTo>
                    <a:cubicBezTo>
                      <a:pt x="147320" y="308610"/>
                      <a:pt x="1270" y="92710"/>
                      <a:pt x="0" y="33020"/>
                    </a:cubicBezTo>
                    <a:cubicBezTo>
                      <a:pt x="0" y="17780"/>
                      <a:pt x="7620" y="6350"/>
                      <a:pt x="15240" y="3810"/>
                    </a:cubicBezTo>
                    <a:cubicBezTo>
                      <a:pt x="21590" y="0"/>
                      <a:pt x="45720" y="13970"/>
                      <a:pt x="45720" y="13970"/>
                    </a:cubicBezTo>
                  </a:path>
                </a:pathLst>
              </a:custGeom>
              <a:solidFill>
                <a:srgbClr val="C3706A">
                  <a:alpha val="55686"/>
                </a:srgbClr>
              </a:solidFill>
              <a:ln cap="sq">
                <a:noFill/>
                <a:prstDash val="solid"/>
                <a:miter/>
              </a:ln>
            </p:spPr>
          </p:sp>
        </p:grpSp>
        <p:grpSp>
          <p:nvGrpSpPr>
            <p:cNvPr id="28" name="Group 28"/>
            <p:cNvGrpSpPr/>
            <p:nvPr/>
          </p:nvGrpSpPr>
          <p:grpSpPr>
            <a:xfrm>
              <a:off x="3780052" y="2207542"/>
              <a:ext cx="371015" cy="468768"/>
              <a:chOff x="0" y="0"/>
              <a:chExt cx="424180" cy="535940"/>
            </a:xfrm>
          </p:grpSpPr>
          <p:sp>
            <p:nvSpPr>
              <p:cNvPr id="29" name="Freeform 29"/>
              <p:cNvSpPr/>
              <p:nvPr/>
            </p:nvSpPr>
            <p:spPr>
              <a:xfrm>
                <a:off x="48260" y="48260"/>
                <a:ext cx="326390" cy="441960"/>
              </a:xfrm>
              <a:custGeom>
                <a:avLst/>
                <a:gdLst/>
                <a:ahLst/>
                <a:cxnLst/>
                <a:rect l="l" t="t" r="r" b="b"/>
                <a:pathLst>
                  <a:path w="326390" h="441960">
                    <a:moveTo>
                      <a:pt x="149860" y="110490"/>
                    </a:moveTo>
                    <a:cubicBezTo>
                      <a:pt x="326390" y="417830"/>
                      <a:pt x="322580" y="427990"/>
                      <a:pt x="314960" y="433070"/>
                    </a:cubicBezTo>
                    <a:cubicBezTo>
                      <a:pt x="308610" y="439420"/>
                      <a:pt x="294640" y="441960"/>
                      <a:pt x="283210" y="435610"/>
                    </a:cubicBezTo>
                    <a:cubicBezTo>
                      <a:pt x="250190" y="417830"/>
                      <a:pt x="210820" y="278130"/>
                      <a:pt x="162560" y="210820"/>
                    </a:cubicBezTo>
                    <a:cubicBezTo>
                      <a:pt x="116840" y="147320"/>
                      <a:pt x="15240" y="74930"/>
                      <a:pt x="3810" y="40640"/>
                    </a:cubicBezTo>
                    <a:cubicBezTo>
                      <a:pt x="0" y="29210"/>
                      <a:pt x="2540" y="20320"/>
                      <a:pt x="7620" y="13970"/>
                    </a:cubicBezTo>
                    <a:cubicBezTo>
                      <a:pt x="13970" y="6350"/>
                      <a:pt x="33020" y="0"/>
                      <a:pt x="41910" y="2540"/>
                    </a:cubicBezTo>
                    <a:cubicBezTo>
                      <a:pt x="49530" y="5080"/>
                      <a:pt x="58420" y="15240"/>
                      <a:pt x="59690" y="22860"/>
                    </a:cubicBezTo>
                    <a:cubicBezTo>
                      <a:pt x="62230" y="31750"/>
                      <a:pt x="54610" y="50800"/>
                      <a:pt x="46990" y="55880"/>
                    </a:cubicBezTo>
                    <a:cubicBezTo>
                      <a:pt x="39370" y="60960"/>
                      <a:pt x="26670" y="60960"/>
                      <a:pt x="19050" y="57150"/>
                    </a:cubicBezTo>
                    <a:cubicBezTo>
                      <a:pt x="11430" y="53340"/>
                      <a:pt x="2540" y="43180"/>
                      <a:pt x="2540" y="34290"/>
                    </a:cubicBezTo>
                    <a:cubicBezTo>
                      <a:pt x="2540" y="25400"/>
                      <a:pt x="11430" y="7620"/>
                      <a:pt x="20320" y="3810"/>
                    </a:cubicBezTo>
                    <a:cubicBezTo>
                      <a:pt x="26670" y="0"/>
                      <a:pt x="35560" y="0"/>
                      <a:pt x="46990" y="5080"/>
                    </a:cubicBezTo>
                    <a:cubicBezTo>
                      <a:pt x="80010" y="20320"/>
                      <a:pt x="156210" y="105410"/>
                      <a:pt x="200660" y="167640"/>
                    </a:cubicBezTo>
                    <a:cubicBezTo>
                      <a:pt x="250190" y="236220"/>
                      <a:pt x="320040" y="360680"/>
                      <a:pt x="325120" y="402590"/>
                    </a:cubicBezTo>
                    <a:cubicBezTo>
                      <a:pt x="326390" y="417830"/>
                      <a:pt x="322580" y="427990"/>
                      <a:pt x="314960" y="433070"/>
                    </a:cubicBezTo>
                    <a:cubicBezTo>
                      <a:pt x="308610" y="439420"/>
                      <a:pt x="295910" y="441960"/>
                      <a:pt x="283210" y="435610"/>
                    </a:cubicBezTo>
                    <a:cubicBezTo>
                      <a:pt x="243840" y="415290"/>
                      <a:pt x="132080" y="213360"/>
                      <a:pt x="111760" y="156210"/>
                    </a:cubicBezTo>
                    <a:cubicBezTo>
                      <a:pt x="102870" y="133350"/>
                      <a:pt x="99060" y="114300"/>
                      <a:pt x="104140" y="104140"/>
                    </a:cubicBezTo>
                    <a:cubicBezTo>
                      <a:pt x="109220" y="96520"/>
                      <a:pt x="124460" y="92710"/>
                      <a:pt x="132080" y="93980"/>
                    </a:cubicBezTo>
                    <a:cubicBezTo>
                      <a:pt x="139700" y="95250"/>
                      <a:pt x="149860" y="110490"/>
                      <a:pt x="149860" y="110490"/>
                    </a:cubicBezTo>
                  </a:path>
                </a:pathLst>
              </a:custGeom>
              <a:solidFill>
                <a:srgbClr val="AA5B58">
                  <a:alpha val="40392"/>
                </a:srgbClr>
              </a:solidFill>
              <a:ln cap="sq">
                <a:noFill/>
                <a:prstDash val="solid"/>
                <a:miter/>
              </a:ln>
            </p:spPr>
          </p:sp>
        </p:grpSp>
        <p:grpSp>
          <p:nvGrpSpPr>
            <p:cNvPr id="30" name="Group 30"/>
            <p:cNvGrpSpPr/>
            <p:nvPr/>
          </p:nvGrpSpPr>
          <p:grpSpPr>
            <a:xfrm>
              <a:off x="3836704" y="2319736"/>
              <a:ext cx="286593" cy="473211"/>
              <a:chOff x="0" y="0"/>
              <a:chExt cx="327660" cy="541020"/>
            </a:xfrm>
          </p:grpSpPr>
          <p:sp>
            <p:nvSpPr>
              <p:cNvPr id="31" name="Freeform 31"/>
              <p:cNvSpPr/>
              <p:nvPr/>
            </p:nvSpPr>
            <p:spPr>
              <a:xfrm>
                <a:off x="50800" y="46990"/>
                <a:ext cx="226060" cy="445770"/>
              </a:xfrm>
              <a:custGeom>
                <a:avLst/>
                <a:gdLst/>
                <a:ahLst/>
                <a:cxnLst/>
                <a:rect l="l" t="t" r="r" b="b"/>
                <a:pathLst>
                  <a:path w="226060" h="445770">
                    <a:moveTo>
                      <a:pt x="48260" y="15240"/>
                    </a:moveTo>
                    <a:cubicBezTo>
                      <a:pt x="165100" y="243840"/>
                      <a:pt x="222250" y="364490"/>
                      <a:pt x="224790" y="406400"/>
                    </a:cubicBezTo>
                    <a:cubicBezTo>
                      <a:pt x="224790" y="422910"/>
                      <a:pt x="222250" y="434340"/>
                      <a:pt x="214630" y="439420"/>
                    </a:cubicBezTo>
                    <a:cubicBezTo>
                      <a:pt x="205740" y="444500"/>
                      <a:pt x="179070" y="439420"/>
                      <a:pt x="173990" y="431800"/>
                    </a:cubicBezTo>
                    <a:cubicBezTo>
                      <a:pt x="168910" y="424180"/>
                      <a:pt x="176530" y="398780"/>
                      <a:pt x="184150" y="392430"/>
                    </a:cubicBezTo>
                    <a:cubicBezTo>
                      <a:pt x="190500" y="387350"/>
                      <a:pt x="203200" y="388620"/>
                      <a:pt x="210820" y="391160"/>
                    </a:cubicBezTo>
                    <a:cubicBezTo>
                      <a:pt x="217170" y="394970"/>
                      <a:pt x="226060" y="405130"/>
                      <a:pt x="226060" y="412750"/>
                    </a:cubicBezTo>
                    <a:cubicBezTo>
                      <a:pt x="226060" y="421640"/>
                      <a:pt x="217170" y="438150"/>
                      <a:pt x="209550" y="441960"/>
                    </a:cubicBezTo>
                    <a:cubicBezTo>
                      <a:pt x="200660" y="445770"/>
                      <a:pt x="186690" y="443230"/>
                      <a:pt x="176530" y="434340"/>
                    </a:cubicBezTo>
                    <a:cubicBezTo>
                      <a:pt x="146050" y="407670"/>
                      <a:pt x="115570" y="269240"/>
                      <a:pt x="83820" y="198120"/>
                    </a:cubicBezTo>
                    <a:cubicBezTo>
                      <a:pt x="57150" y="138430"/>
                      <a:pt x="0" y="67310"/>
                      <a:pt x="0" y="34290"/>
                    </a:cubicBezTo>
                    <a:cubicBezTo>
                      <a:pt x="0" y="20320"/>
                      <a:pt x="7620" y="7620"/>
                      <a:pt x="15240" y="3810"/>
                    </a:cubicBezTo>
                    <a:cubicBezTo>
                      <a:pt x="24130" y="0"/>
                      <a:pt x="48260" y="15240"/>
                      <a:pt x="48260" y="15240"/>
                    </a:cubicBezTo>
                  </a:path>
                </a:pathLst>
              </a:custGeom>
              <a:solidFill>
                <a:srgbClr val="AA5B58">
                  <a:alpha val="40392"/>
                </a:srgbClr>
              </a:solidFill>
              <a:ln cap="sq">
                <a:noFill/>
                <a:prstDash val="solid"/>
                <a:miter/>
              </a:ln>
            </p:spPr>
          </p:sp>
        </p:grpSp>
        <p:grpSp>
          <p:nvGrpSpPr>
            <p:cNvPr id="32" name="Group 32"/>
            <p:cNvGrpSpPr/>
            <p:nvPr/>
          </p:nvGrpSpPr>
          <p:grpSpPr>
            <a:xfrm>
              <a:off x="4023323" y="2218651"/>
              <a:ext cx="325471" cy="574296"/>
              <a:chOff x="0" y="0"/>
              <a:chExt cx="372110" cy="656590"/>
            </a:xfrm>
          </p:grpSpPr>
          <p:sp>
            <p:nvSpPr>
              <p:cNvPr id="33" name="Freeform 33"/>
              <p:cNvSpPr/>
              <p:nvPr/>
            </p:nvSpPr>
            <p:spPr>
              <a:xfrm>
                <a:off x="44450" y="49530"/>
                <a:ext cx="285750" cy="556260"/>
              </a:xfrm>
              <a:custGeom>
                <a:avLst/>
                <a:gdLst/>
                <a:ahLst/>
                <a:cxnLst/>
                <a:rect l="l" t="t" r="r" b="b"/>
                <a:pathLst>
                  <a:path w="285750" h="556260">
                    <a:moveTo>
                      <a:pt x="50800" y="19050"/>
                    </a:moveTo>
                    <a:cubicBezTo>
                      <a:pt x="274320" y="521970"/>
                      <a:pt x="274320" y="538480"/>
                      <a:pt x="267970" y="547370"/>
                    </a:cubicBezTo>
                    <a:cubicBezTo>
                      <a:pt x="262890" y="553720"/>
                      <a:pt x="250190" y="556260"/>
                      <a:pt x="242570" y="553720"/>
                    </a:cubicBezTo>
                    <a:cubicBezTo>
                      <a:pt x="236220" y="552450"/>
                      <a:pt x="229870" y="547370"/>
                      <a:pt x="223520" y="537210"/>
                    </a:cubicBezTo>
                    <a:cubicBezTo>
                      <a:pt x="205740" y="509270"/>
                      <a:pt x="167640" y="373380"/>
                      <a:pt x="177800" y="342900"/>
                    </a:cubicBezTo>
                    <a:cubicBezTo>
                      <a:pt x="182880" y="328930"/>
                      <a:pt x="196850" y="320040"/>
                      <a:pt x="204470" y="321310"/>
                    </a:cubicBezTo>
                    <a:cubicBezTo>
                      <a:pt x="212090" y="321310"/>
                      <a:pt x="224790" y="334010"/>
                      <a:pt x="224790" y="340360"/>
                    </a:cubicBezTo>
                    <a:cubicBezTo>
                      <a:pt x="226060" y="349250"/>
                      <a:pt x="212090" y="367030"/>
                      <a:pt x="204470" y="368300"/>
                    </a:cubicBezTo>
                    <a:cubicBezTo>
                      <a:pt x="195580" y="368300"/>
                      <a:pt x="179070" y="353060"/>
                      <a:pt x="177800" y="345440"/>
                    </a:cubicBezTo>
                    <a:cubicBezTo>
                      <a:pt x="177800" y="337820"/>
                      <a:pt x="187960" y="323850"/>
                      <a:pt x="194310" y="321310"/>
                    </a:cubicBezTo>
                    <a:cubicBezTo>
                      <a:pt x="203200" y="320040"/>
                      <a:pt x="215900" y="326390"/>
                      <a:pt x="224790" y="337820"/>
                    </a:cubicBezTo>
                    <a:cubicBezTo>
                      <a:pt x="246380" y="367030"/>
                      <a:pt x="285750" y="496570"/>
                      <a:pt x="276860" y="529590"/>
                    </a:cubicBezTo>
                    <a:cubicBezTo>
                      <a:pt x="273050" y="543560"/>
                      <a:pt x="259080" y="553720"/>
                      <a:pt x="250190" y="554990"/>
                    </a:cubicBezTo>
                    <a:cubicBezTo>
                      <a:pt x="241300" y="554990"/>
                      <a:pt x="233680" y="549910"/>
                      <a:pt x="223520" y="537210"/>
                    </a:cubicBezTo>
                    <a:cubicBezTo>
                      <a:pt x="180340" y="487680"/>
                      <a:pt x="31750" y="140970"/>
                      <a:pt x="11430" y="62230"/>
                    </a:cubicBezTo>
                    <a:cubicBezTo>
                      <a:pt x="5080" y="36830"/>
                      <a:pt x="0" y="20320"/>
                      <a:pt x="6350" y="11430"/>
                    </a:cubicBezTo>
                    <a:cubicBezTo>
                      <a:pt x="10160" y="3810"/>
                      <a:pt x="21590" y="0"/>
                      <a:pt x="27940" y="1270"/>
                    </a:cubicBezTo>
                    <a:cubicBezTo>
                      <a:pt x="35560" y="1270"/>
                      <a:pt x="50800" y="19050"/>
                      <a:pt x="50800" y="19050"/>
                    </a:cubicBezTo>
                  </a:path>
                </a:pathLst>
              </a:custGeom>
              <a:solidFill>
                <a:srgbClr val="AA5B58">
                  <a:alpha val="40392"/>
                </a:srgbClr>
              </a:solidFill>
              <a:ln cap="sq">
                <a:noFill/>
                <a:prstDash val="solid"/>
                <a:miter/>
              </a:ln>
            </p:spPr>
          </p:sp>
        </p:grpSp>
        <p:grpSp>
          <p:nvGrpSpPr>
            <p:cNvPr id="34" name="Group 34"/>
            <p:cNvGrpSpPr/>
            <p:nvPr/>
          </p:nvGrpSpPr>
          <p:grpSpPr>
            <a:xfrm>
              <a:off x="4049983" y="2199767"/>
              <a:ext cx="311031" cy="570964"/>
              <a:chOff x="0" y="0"/>
              <a:chExt cx="355600" cy="652780"/>
            </a:xfrm>
          </p:grpSpPr>
          <p:sp>
            <p:nvSpPr>
              <p:cNvPr id="35" name="Freeform 35"/>
              <p:cNvSpPr/>
              <p:nvPr/>
            </p:nvSpPr>
            <p:spPr>
              <a:xfrm>
                <a:off x="49530" y="49530"/>
                <a:ext cx="259080" cy="553720"/>
              </a:xfrm>
              <a:custGeom>
                <a:avLst/>
                <a:gdLst/>
                <a:ahLst/>
                <a:cxnLst/>
                <a:rect l="l" t="t" r="r" b="b"/>
                <a:pathLst>
                  <a:path w="259080" h="553720">
                    <a:moveTo>
                      <a:pt x="46990" y="16510"/>
                    </a:moveTo>
                    <a:cubicBezTo>
                      <a:pt x="240030" y="469900"/>
                      <a:pt x="259080" y="510540"/>
                      <a:pt x="254000" y="532130"/>
                    </a:cubicBezTo>
                    <a:cubicBezTo>
                      <a:pt x="251460" y="542290"/>
                      <a:pt x="242570" y="551180"/>
                      <a:pt x="234950" y="552450"/>
                    </a:cubicBezTo>
                    <a:cubicBezTo>
                      <a:pt x="226060" y="553720"/>
                      <a:pt x="209550" y="543560"/>
                      <a:pt x="207010" y="535940"/>
                    </a:cubicBezTo>
                    <a:cubicBezTo>
                      <a:pt x="203200" y="529590"/>
                      <a:pt x="207010" y="515620"/>
                      <a:pt x="213360" y="510540"/>
                    </a:cubicBezTo>
                    <a:cubicBezTo>
                      <a:pt x="218440" y="505460"/>
                      <a:pt x="236220" y="504190"/>
                      <a:pt x="242570" y="506730"/>
                    </a:cubicBezTo>
                    <a:cubicBezTo>
                      <a:pt x="248920" y="510540"/>
                      <a:pt x="255270" y="520700"/>
                      <a:pt x="254000" y="527050"/>
                    </a:cubicBezTo>
                    <a:cubicBezTo>
                      <a:pt x="254000" y="534670"/>
                      <a:pt x="245110" y="549910"/>
                      <a:pt x="237490" y="551180"/>
                    </a:cubicBezTo>
                    <a:cubicBezTo>
                      <a:pt x="229870" y="553720"/>
                      <a:pt x="214630" y="548640"/>
                      <a:pt x="209550" y="542290"/>
                    </a:cubicBezTo>
                    <a:cubicBezTo>
                      <a:pt x="204470" y="535940"/>
                      <a:pt x="204470" y="525780"/>
                      <a:pt x="207010" y="519430"/>
                    </a:cubicBezTo>
                    <a:cubicBezTo>
                      <a:pt x="210820" y="511810"/>
                      <a:pt x="224790" y="502920"/>
                      <a:pt x="232410" y="504190"/>
                    </a:cubicBezTo>
                    <a:cubicBezTo>
                      <a:pt x="240030" y="504190"/>
                      <a:pt x="250190" y="510540"/>
                      <a:pt x="251460" y="516890"/>
                    </a:cubicBezTo>
                    <a:cubicBezTo>
                      <a:pt x="254000" y="524510"/>
                      <a:pt x="247650" y="547370"/>
                      <a:pt x="240030" y="551180"/>
                    </a:cubicBezTo>
                    <a:cubicBezTo>
                      <a:pt x="233680" y="553720"/>
                      <a:pt x="218440" y="549910"/>
                      <a:pt x="209550" y="541020"/>
                    </a:cubicBezTo>
                    <a:cubicBezTo>
                      <a:pt x="191770" y="524510"/>
                      <a:pt x="191770" y="473710"/>
                      <a:pt x="172720" y="424180"/>
                    </a:cubicBezTo>
                    <a:cubicBezTo>
                      <a:pt x="138430" y="331470"/>
                      <a:pt x="0" y="91440"/>
                      <a:pt x="1270" y="34290"/>
                    </a:cubicBezTo>
                    <a:cubicBezTo>
                      <a:pt x="2540" y="17780"/>
                      <a:pt x="10160" y="3810"/>
                      <a:pt x="17780" y="1270"/>
                    </a:cubicBezTo>
                    <a:cubicBezTo>
                      <a:pt x="25400" y="0"/>
                      <a:pt x="46990" y="16510"/>
                      <a:pt x="46990" y="16510"/>
                    </a:cubicBezTo>
                  </a:path>
                </a:pathLst>
              </a:custGeom>
              <a:solidFill>
                <a:srgbClr val="AA5B58">
                  <a:alpha val="40392"/>
                </a:srgbClr>
              </a:solidFill>
              <a:ln cap="sq">
                <a:noFill/>
                <a:prstDash val="solid"/>
                <a:miter/>
              </a:ln>
            </p:spPr>
          </p:sp>
        </p:grpSp>
        <p:grpSp>
          <p:nvGrpSpPr>
            <p:cNvPr id="36" name="Group 36"/>
            <p:cNvGrpSpPr/>
            <p:nvPr/>
          </p:nvGrpSpPr>
          <p:grpSpPr>
            <a:xfrm>
              <a:off x="3912240" y="2160888"/>
              <a:ext cx="427667" cy="724257"/>
              <a:chOff x="0" y="0"/>
              <a:chExt cx="488950" cy="828040"/>
            </a:xfrm>
          </p:grpSpPr>
          <p:sp>
            <p:nvSpPr>
              <p:cNvPr id="37" name="Freeform 37"/>
              <p:cNvSpPr/>
              <p:nvPr/>
            </p:nvSpPr>
            <p:spPr>
              <a:xfrm>
                <a:off x="49530" y="48260"/>
                <a:ext cx="392430" cy="730250"/>
              </a:xfrm>
              <a:custGeom>
                <a:avLst/>
                <a:gdLst/>
                <a:ahLst/>
                <a:cxnLst/>
                <a:rect l="l" t="t" r="r" b="b"/>
                <a:pathLst>
                  <a:path w="392430" h="730250">
                    <a:moveTo>
                      <a:pt x="40640" y="10160"/>
                    </a:moveTo>
                    <a:cubicBezTo>
                      <a:pt x="361950" y="612140"/>
                      <a:pt x="392430" y="676910"/>
                      <a:pt x="387350" y="704850"/>
                    </a:cubicBezTo>
                    <a:cubicBezTo>
                      <a:pt x="386080" y="717550"/>
                      <a:pt x="378460" y="726440"/>
                      <a:pt x="372110" y="728980"/>
                    </a:cubicBezTo>
                    <a:cubicBezTo>
                      <a:pt x="364490" y="730250"/>
                      <a:pt x="347980" y="725170"/>
                      <a:pt x="345440" y="718820"/>
                    </a:cubicBezTo>
                    <a:cubicBezTo>
                      <a:pt x="341630" y="711200"/>
                      <a:pt x="345440" y="689610"/>
                      <a:pt x="353060" y="685800"/>
                    </a:cubicBezTo>
                    <a:cubicBezTo>
                      <a:pt x="359410" y="681990"/>
                      <a:pt x="382270" y="688340"/>
                      <a:pt x="384810" y="695960"/>
                    </a:cubicBezTo>
                    <a:cubicBezTo>
                      <a:pt x="388620" y="702310"/>
                      <a:pt x="381000" y="723900"/>
                      <a:pt x="373380" y="727710"/>
                    </a:cubicBezTo>
                    <a:cubicBezTo>
                      <a:pt x="367030" y="730250"/>
                      <a:pt x="353060" y="725170"/>
                      <a:pt x="342900" y="713740"/>
                    </a:cubicBezTo>
                    <a:cubicBezTo>
                      <a:pt x="314960" y="685800"/>
                      <a:pt x="300990" y="577850"/>
                      <a:pt x="261620" y="491490"/>
                    </a:cubicBezTo>
                    <a:cubicBezTo>
                      <a:pt x="203200" y="363220"/>
                      <a:pt x="3810" y="90170"/>
                      <a:pt x="1270" y="30480"/>
                    </a:cubicBezTo>
                    <a:cubicBezTo>
                      <a:pt x="0" y="16510"/>
                      <a:pt x="5080" y="6350"/>
                      <a:pt x="11430" y="2540"/>
                    </a:cubicBezTo>
                    <a:cubicBezTo>
                      <a:pt x="19050" y="0"/>
                      <a:pt x="40640" y="10160"/>
                      <a:pt x="40640" y="10160"/>
                    </a:cubicBezTo>
                  </a:path>
                </a:pathLst>
              </a:custGeom>
              <a:solidFill>
                <a:srgbClr val="AA5B58">
                  <a:alpha val="40392"/>
                </a:srgbClr>
              </a:solidFill>
              <a:ln cap="sq">
                <a:noFill/>
                <a:prstDash val="solid"/>
                <a:miter/>
              </a:ln>
            </p:spPr>
          </p:sp>
        </p:grpSp>
        <p:grpSp>
          <p:nvGrpSpPr>
            <p:cNvPr id="38" name="Group 38"/>
            <p:cNvGrpSpPr/>
            <p:nvPr/>
          </p:nvGrpSpPr>
          <p:grpSpPr>
            <a:xfrm>
              <a:off x="4024434" y="697933"/>
              <a:ext cx="267709" cy="802015"/>
              <a:chOff x="0" y="0"/>
              <a:chExt cx="306070" cy="916940"/>
            </a:xfrm>
          </p:grpSpPr>
          <p:sp>
            <p:nvSpPr>
              <p:cNvPr id="39" name="Freeform 39"/>
              <p:cNvSpPr/>
              <p:nvPr/>
            </p:nvSpPr>
            <p:spPr>
              <a:xfrm>
                <a:off x="33020" y="46990"/>
                <a:ext cx="222250" cy="820420"/>
              </a:xfrm>
              <a:custGeom>
                <a:avLst/>
                <a:gdLst/>
                <a:ahLst/>
                <a:cxnLst/>
                <a:rect l="l" t="t" r="r" b="b"/>
                <a:pathLst>
                  <a:path w="222250" h="820420">
                    <a:moveTo>
                      <a:pt x="222250" y="31750"/>
                    </a:moveTo>
                    <a:cubicBezTo>
                      <a:pt x="143510" y="281940"/>
                      <a:pt x="144780" y="294640"/>
                      <a:pt x="143510" y="328930"/>
                    </a:cubicBezTo>
                    <a:cubicBezTo>
                      <a:pt x="140970" y="392430"/>
                      <a:pt x="137160" y="521970"/>
                      <a:pt x="143510" y="607060"/>
                    </a:cubicBezTo>
                    <a:cubicBezTo>
                      <a:pt x="148590" y="678180"/>
                      <a:pt x="181610" y="778510"/>
                      <a:pt x="171450" y="805180"/>
                    </a:cubicBezTo>
                    <a:cubicBezTo>
                      <a:pt x="167640" y="814070"/>
                      <a:pt x="161290" y="817880"/>
                      <a:pt x="154940" y="819150"/>
                    </a:cubicBezTo>
                    <a:cubicBezTo>
                      <a:pt x="148590" y="820420"/>
                      <a:pt x="138430" y="817880"/>
                      <a:pt x="130810" y="808990"/>
                    </a:cubicBezTo>
                    <a:cubicBezTo>
                      <a:pt x="109220" y="784860"/>
                      <a:pt x="86360" y="673100"/>
                      <a:pt x="69850" y="605790"/>
                    </a:cubicBezTo>
                    <a:cubicBezTo>
                      <a:pt x="53340" y="541020"/>
                      <a:pt x="38100" y="483870"/>
                      <a:pt x="29210" y="414020"/>
                    </a:cubicBezTo>
                    <a:cubicBezTo>
                      <a:pt x="19050" y="330200"/>
                      <a:pt x="0" y="203200"/>
                      <a:pt x="17780" y="137160"/>
                    </a:cubicBezTo>
                    <a:cubicBezTo>
                      <a:pt x="27940" y="96520"/>
                      <a:pt x="55880" y="55880"/>
                      <a:pt x="74930" y="46990"/>
                    </a:cubicBezTo>
                    <a:cubicBezTo>
                      <a:pt x="85090" y="43180"/>
                      <a:pt x="99060" y="45720"/>
                      <a:pt x="104140" y="52070"/>
                    </a:cubicBezTo>
                    <a:cubicBezTo>
                      <a:pt x="109220" y="57150"/>
                      <a:pt x="111760" y="74930"/>
                      <a:pt x="106680" y="81280"/>
                    </a:cubicBezTo>
                    <a:cubicBezTo>
                      <a:pt x="102870" y="87630"/>
                      <a:pt x="81280" y="91440"/>
                      <a:pt x="73660" y="88900"/>
                    </a:cubicBezTo>
                    <a:cubicBezTo>
                      <a:pt x="67310" y="86360"/>
                      <a:pt x="62230" y="74930"/>
                      <a:pt x="62230" y="68580"/>
                    </a:cubicBezTo>
                    <a:cubicBezTo>
                      <a:pt x="62230" y="62230"/>
                      <a:pt x="67310" y="52070"/>
                      <a:pt x="72390" y="48260"/>
                    </a:cubicBezTo>
                    <a:cubicBezTo>
                      <a:pt x="78740" y="44450"/>
                      <a:pt x="88900" y="43180"/>
                      <a:pt x="95250" y="45720"/>
                    </a:cubicBezTo>
                    <a:cubicBezTo>
                      <a:pt x="101600" y="48260"/>
                      <a:pt x="109220" y="54610"/>
                      <a:pt x="110490" y="63500"/>
                    </a:cubicBezTo>
                    <a:cubicBezTo>
                      <a:pt x="111760" y="78740"/>
                      <a:pt x="72390" y="105410"/>
                      <a:pt x="62230" y="139700"/>
                    </a:cubicBezTo>
                    <a:cubicBezTo>
                      <a:pt x="48260" y="191770"/>
                      <a:pt x="55880" y="279400"/>
                      <a:pt x="63500" y="351790"/>
                    </a:cubicBezTo>
                    <a:cubicBezTo>
                      <a:pt x="71120" y="430530"/>
                      <a:pt x="90170" y="521970"/>
                      <a:pt x="109220" y="594360"/>
                    </a:cubicBezTo>
                    <a:cubicBezTo>
                      <a:pt x="125730" y="657860"/>
                      <a:pt x="160020" y="732790"/>
                      <a:pt x="168910" y="767080"/>
                    </a:cubicBezTo>
                    <a:cubicBezTo>
                      <a:pt x="171450" y="782320"/>
                      <a:pt x="175260" y="791210"/>
                      <a:pt x="172720" y="800100"/>
                    </a:cubicBezTo>
                    <a:cubicBezTo>
                      <a:pt x="171450" y="806450"/>
                      <a:pt x="166370" y="814070"/>
                      <a:pt x="160020" y="816610"/>
                    </a:cubicBezTo>
                    <a:cubicBezTo>
                      <a:pt x="153670" y="819150"/>
                      <a:pt x="140970" y="817880"/>
                      <a:pt x="134620" y="812800"/>
                    </a:cubicBezTo>
                    <a:cubicBezTo>
                      <a:pt x="127000" y="807720"/>
                      <a:pt x="124460" y="795020"/>
                      <a:pt x="120650" y="778510"/>
                    </a:cubicBezTo>
                    <a:cubicBezTo>
                      <a:pt x="110490" y="744220"/>
                      <a:pt x="102870" y="674370"/>
                      <a:pt x="99060" y="607060"/>
                    </a:cubicBezTo>
                    <a:cubicBezTo>
                      <a:pt x="95250" y="513080"/>
                      <a:pt x="87630" y="370840"/>
                      <a:pt x="104140" y="266700"/>
                    </a:cubicBezTo>
                    <a:cubicBezTo>
                      <a:pt x="119380" y="173990"/>
                      <a:pt x="153670" y="40640"/>
                      <a:pt x="182880" y="12700"/>
                    </a:cubicBezTo>
                    <a:cubicBezTo>
                      <a:pt x="193040" y="2540"/>
                      <a:pt x="208280" y="0"/>
                      <a:pt x="214630" y="3810"/>
                    </a:cubicBezTo>
                    <a:cubicBezTo>
                      <a:pt x="220980" y="7620"/>
                      <a:pt x="222250" y="31750"/>
                      <a:pt x="222250" y="31750"/>
                    </a:cubicBezTo>
                  </a:path>
                </a:pathLst>
              </a:custGeom>
              <a:solidFill>
                <a:srgbClr val="AA5B58">
                  <a:alpha val="40392"/>
                </a:srgbClr>
              </a:solidFill>
              <a:ln cap="sq">
                <a:noFill/>
                <a:prstDash val="solid"/>
                <a:miter/>
              </a:ln>
            </p:spPr>
          </p:sp>
        </p:grpSp>
        <p:grpSp>
          <p:nvGrpSpPr>
            <p:cNvPr id="40" name="Group 40"/>
            <p:cNvGrpSpPr/>
            <p:nvPr/>
          </p:nvGrpSpPr>
          <p:grpSpPr>
            <a:xfrm>
              <a:off x="4199944" y="800128"/>
              <a:ext cx="254379" cy="857556"/>
              <a:chOff x="0" y="0"/>
              <a:chExt cx="290830" cy="980440"/>
            </a:xfrm>
          </p:grpSpPr>
          <p:sp>
            <p:nvSpPr>
              <p:cNvPr id="41" name="Freeform 41"/>
              <p:cNvSpPr/>
              <p:nvPr/>
            </p:nvSpPr>
            <p:spPr>
              <a:xfrm>
                <a:off x="39370" y="46990"/>
                <a:ext cx="200660" cy="883920"/>
              </a:xfrm>
              <a:custGeom>
                <a:avLst/>
                <a:gdLst/>
                <a:ahLst/>
                <a:cxnLst/>
                <a:rect l="l" t="t" r="r" b="b"/>
                <a:pathLst>
                  <a:path w="200660" h="883920">
                    <a:moveTo>
                      <a:pt x="200660" y="30480"/>
                    </a:moveTo>
                    <a:cubicBezTo>
                      <a:pt x="95250" y="342900"/>
                      <a:pt x="68580" y="461010"/>
                      <a:pt x="57150" y="558800"/>
                    </a:cubicBezTo>
                    <a:cubicBezTo>
                      <a:pt x="46990" y="645160"/>
                      <a:pt x="45720" y="753110"/>
                      <a:pt x="49530" y="806450"/>
                    </a:cubicBezTo>
                    <a:cubicBezTo>
                      <a:pt x="52070" y="833120"/>
                      <a:pt x="63500" y="852170"/>
                      <a:pt x="60960" y="864870"/>
                    </a:cubicBezTo>
                    <a:cubicBezTo>
                      <a:pt x="59690" y="872490"/>
                      <a:pt x="55880" y="880110"/>
                      <a:pt x="50800" y="881380"/>
                    </a:cubicBezTo>
                    <a:cubicBezTo>
                      <a:pt x="43180" y="883920"/>
                      <a:pt x="26670" y="878840"/>
                      <a:pt x="19050" y="867410"/>
                    </a:cubicBezTo>
                    <a:cubicBezTo>
                      <a:pt x="0" y="839470"/>
                      <a:pt x="12700" y="728980"/>
                      <a:pt x="11430" y="659130"/>
                    </a:cubicBezTo>
                    <a:cubicBezTo>
                      <a:pt x="10160" y="585470"/>
                      <a:pt x="6350" y="514350"/>
                      <a:pt x="11430" y="436880"/>
                    </a:cubicBezTo>
                    <a:cubicBezTo>
                      <a:pt x="16510" y="347980"/>
                      <a:pt x="29210" y="212090"/>
                      <a:pt x="41910" y="154940"/>
                    </a:cubicBezTo>
                    <a:cubicBezTo>
                      <a:pt x="48260" y="128270"/>
                      <a:pt x="52070" y="107950"/>
                      <a:pt x="62230" y="99060"/>
                    </a:cubicBezTo>
                    <a:cubicBezTo>
                      <a:pt x="68580" y="93980"/>
                      <a:pt x="81280" y="92710"/>
                      <a:pt x="87630" y="95250"/>
                    </a:cubicBezTo>
                    <a:cubicBezTo>
                      <a:pt x="92710" y="97790"/>
                      <a:pt x="97790" y="106680"/>
                      <a:pt x="97790" y="111760"/>
                    </a:cubicBezTo>
                    <a:cubicBezTo>
                      <a:pt x="97790" y="119380"/>
                      <a:pt x="85090" y="134620"/>
                      <a:pt x="77470" y="135890"/>
                    </a:cubicBezTo>
                    <a:cubicBezTo>
                      <a:pt x="71120" y="135890"/>
                      <a:pt x="55880" y="120650"/>
                      <a:pt x="55880" y="114300"/>
                    </a:cubicBezTo>
                    <a:cubicBezTo>
                      <a:pt x="55880" y="106680"/>
                      <a:pt x="71120" y="92710"/>
                      <a:pt x="78740" y="92710"/>
                    </a:cubicBezTo>
                    <a:cubicBezTo>
                      <a:pt x="85090" y="93980"/>
                      <a:pt x="95250" y="105410"/>
                      <a:pt x="97790" y="116840"/>
                    </a:cubicBezTo>
                    <a:cubicBezTo>
                      <a:pt x="102870" y="138430"/>
                      <a:pt x="77470" y="180340"/>
                      <a:pt x="69850" y="222250"/>
                    </a:cubicBezTo>
                    <a:cubicBezTo>
                      <a:pt x="59690" y="280670"/>
                      <a:pt x="53340" y="351790"/>
                      <a:pt x="49530" y="436880"/>
                    </a:cubicBezTo>
                    <a:cubicBezTo>
                      <a:pt x="45720" y="556260"/>
                      <a:pt x="88900" y="840740"/>
                      <a:pt x="58420" y="875030"/>
                    </a:cubicBezTo>
                    <a:cubicBezTo>
                      <a:pt x="49530" y="883920"/>
                      <a:pt x="31750" y="883920"/>
                      <a:pt x="24130" y="877570"/>
                    </a:cubicBezTo>
                    <a:cubicBezTo>
                      <a:pt x="12700" y="868680"/>
                      <a:pt x="12700" y="838200"/>
                      <a:pt x="11430" y="806450"/>
                    </a:cubicBezTo>
                    <a:cubicBezTo>
                      <a:pt x="6350" y="748030"/>
                      <a:pt x="7620" y="646430"/>
                      <a:pt x="20320" y="549910"/>
                    </a:cubicBezTo>
                    <a:cubicBezTo>
                      <a:pt x="35560" y="425450"/>
                      <a:pt x="82550" y="220980"/>
                      <a:pt x="114300" y="124460"/>
                    </a:cubicBezTo>
                    <a:cubicBezTo>
                      <a:pt x="130810" y="72390"/>
                      <a:pt x="146050" y="21590"/>
                      <a:pt x="165100" y="7620"/>
                    </a:cubicBezTo>
                    <a:cubicBezTo>
                      <a:pt x="173990" y="1270"/>
                      <a:pt x="186690" y="0"/>
                      <a:pt x="193040" y="3810"/>
                    </a:cubicBezTo>
                    <a:cubicBezTo>
                      <a:pt x="199390" y="7620"/>
                      <a:pt x="200660" y="30480"/>
                      <a:pt x="200660" y="30480"/>
                    </a:cubicBezTo>
                  </a:path>
                </a:pathLst>
              </a:custGeom>
              <a:solidFill>
                <a:srgbClr val="AA5B58">
                  <a:alpha val="40392"/>
                </a:srgbClr>
              </a:solidFill>
              <a:ln cap="sq">
                <a:noFill/>
                <a:prstDash val="solid"/>
                <a:miter/>
              </a:ln>
            </p:spPr>
          </p:sp>
        </p:grpSp>
        <p:grpSp>
          <p:nvGrpSpPr>
            <p:cNvPr id="42" name="Group 42"/>
            <p:cNvGrpSpPr/>
            <p:nvPr/>
          </p:nvGrpSpPr>
          <p:grpSpPr>
            <a:xfrm>
              <a:off x="3213532" y="674605"/>
              <a:ext cx="991966" cy="1406303"/>
              <a:chOff x="0" y="0"/>
              <a:chExt cx="1134110" cy="1607820"/>
            </a:xfrm>
          </p:grpSpPr>
          <p:sp>
            <p:nvSpPr>
              <p:cNvPr id="43" name="Freeform 43"/>
              <p:cNvSpPr/>
              <p:nvPr/>
            </p:nvSpPr>
            <p:spPr>
              <a:xfrm>
                <a:off x="40640" y="49530"/>
                <a:ext cx="1042670" cy="1510030"/>
              </a:xfrm>
              <a:custGeom>
                <a:avLst/>
                <a:gdLst/>
                <a:ahLst/>
                <a:cxnLst/>
                <a:rect l="l" t="t" r="r" b="b"/>
                <a:pathLst>
                  <a:path w="1042670" h="1510030">
                    <a:moveTo>
                      <a:pt x="53340" y="22860"/>
                    </a:moveTo>
                    <a:cubicBezTo>
                      <a:pt x="97790" y="262890"/>
                      <a:pt x="143510" y="361950"/>
                      <a:pt x="191770" y="434340"/>
                    </a:cubicBezTo>
                    <a:cubicBezTo>
                      <a:pt x="237490" y="502920"/>
                      <a:pt x="287020" y="552450"/>
                      <a:pt x="351790" y="615950"/>
                    </a:cubicBezTo>
                    <a:cubicBezTo>
                      <a:pt x="435610" y="699770"/>
                      <a:pt x="579120" y="798830"/>
                      <a:pt x="662940" y="882650"/>
                    </a:cubicBezTo>
                    <a:cubicBezTo>
                      <a:pt x="726440" y="947420"/>
                      <a:pt x="770890" y="1003300"/>
                      <a:pt x="819150" y="1069340"/>
                    </a:cubicBezTo>
                    <a:cubicBezTo>
                      <a:pt x="867410" y="1136650"/>
                      <a:pt x="914400" y="1212850"/>
                      <a:pt x="952500" y="1282700"/>
                    </a:cubicBezTo>
                    <a:cubicBezTo>
                      <a:pt x="986790" y="1347470"/>
                      <a:pt x="1036320" y="1436370"/>
                      <a:pt x="1038860" y="1474470"/>
                    </a:cubicBezTo>
                    <a:cubicBezTo>
                      <a:pt x="1038860" y="1489710"/>
                      <a:pt x="1035050" y="1503680"/>
                      <a:pt x="1028700" y="1507490"/>
                    </a:cubicBezTo>
                    <a:cubicBezTo>
                      <a:pt x="1021080" y="1510030"/>
                      <a:pt x="999490" y="1502410"/>
                      <a:pt x="995680" y="1494790"/>
                    </a:cubicBezTo>
                    <a:cubicBezTo>
                      <a:pt x="991870" y="1489710"/>
                      <a:pt x="994410" y="1478280"/>
                      <a:pt x="996950" y="1473200"/>
                    </a:cubicBezTo>
                    <a:cubicBezTo>
                      <a:pt x="1000760" y="1466850"/>
                      <a:pt x="1010920" y="1460500"/>
                      <a:pt x="1017270" y="1461770"/>
                    </a:cubicBezTo>
                    <a:cubicBezTo>
                      <a:pt x="1024890" y="1463040"/>
                      <a:pt x="1040130" y="1478280"/>
                      <a:pt x="1041400" y="1485900"/>
                    </a:cubicBezTo>
                    <a:cubicBezTo>
                      <a:pt x="1042670" y="1492250"/>
                      <a:pt x="1036320" y="1502410"/>
                      <a:pt x="1029970" y="1506220"/>
                    </a:cubicBezTo>
                    <a:cubicBezTo>
                      <a:pt x="1023620" y="1508760"/>
                      <a:pt x="1012190" y="1510030"/>
                      <a:pt x="1002030" y="1503680"/>
                    </a:cubicBezTo>
                    <a:cubicBezTo>
                      <a:pt x="970280" y="1480820"/>
                      <a:pt x="934720" y="1334770"/>
                      <a:pt x="887730" y="1252220"/>
                    </a:cubicBezTo>
                    <a:cubicBezTo>
                      <a:pt x="836930" y="1162050"/>
                      <a:pt x="755650" y="1054100"/>
                      <a:pt x="699770" y="984250"/>
                    </a:cubicBezTo>
                    <a:cubicBezTo>
                      <a:pt x="660400" y="937260"/>
                      <a:pt x="637540" y="913130"/>
                      <a:pt x="591820" y="869950"/>
                    </a:cubicBezTo>
                    <a:cubicBezTo>
                      <a:pt x="523240" y="806450"/>
                      <a:pt x="400050" y="718820"/>
                      <a:pt x="322580" y="643890"/>
                    </a:cubicBezTo>
                    <a:cubicBezTo>
                      <a:pt x="257810" y="579120"/>
                      <a:pt x="200660" y="519430"/>
                      <a:pt x="154940" y="450850"/>
                    </a:cubicBezTo>
                    <a:cubicBezTo>
                      <a:pt x="111760" y="387350"/>
                      <a:pt x="80010" y="307340"/>
                      <a:pt x="55880" y="250190"/>
                    </a:cubicBezTo>
                    <a:cubicBezTo>
                      <a:pt x="38100" y="208280"/>
                      <a:pt x="26670" y="180340"/>
                      <a:pt x="19050" y="142240"/>
                    </a:cubicBezTo>
                    <a:cubicBezTo>
                      <a:pt x="10160" y="102870"/>
                      <a:pt x="0" y="39370"/>
                      <a:pt x="10160" y="17780"/>
                    </a:cubicBezTo>
                    <a:cubicBezTo>
                      <a:pt x="15240" y="7620"/>
                      <a:pt x="26670" y="0"/>
                      <a:pt x="34290" y="1270"/>
                    </a:cubicBezTo>
                    <a:cubicBezTo>
                      <a:pt x="40640" y="2540"/>
                      <a:pt x="53340" y="22860"/>
                      <a:pt x="53340" y="22860"/>
                    </a:cubicBezTo>
                  </a:path>
                </a:pathLst>
              </a:custGeom>
              <a:solidFill>
                <a:srgbClr val="AA5B58">
                  <a:alpha val="40392"/>
                </a:srgbClr>
              </a:solidFill>
              <a:ln cap="sq">
                <a:noFill/>
                <a:prstDash val="solid"/>
                <a:miter/>
              </a:ln>
            </p:spPr>
          </p:sp>
        </p:grpSp>
        <p:grpSp>
          <p:nvGrpSpPr>
            <p:cNvPr id="44" name="Group 44"/>
            <p:cNvGrpSpPr/>
            <p:nvPr/>
          </p:nvGrpSpPr>
          <p:grpSpPr>
            <a:xfrm>
              <a:off x="3880026" y="380237"/>
              <a:ext cx="385456" cy="1762878"/>
              <a:chOff x="0" y="0"/>
              <a:chExt cx="440690" cy="2015490"/>
            </a:xfrm>
          </p:grpSpPr>
          <p:sp>
            <p:nvSpPr>
              <p:cNvPr id="45" name="Freeform 45"/>
              <p:cNvSpPr/>
              <p:nvPr/>
            </p:nvSpPr>
            <p:spPr>
              <a:xfrm>
                <a:off x="25400" y="50800"/>
                <a:ext cx="374650" cy="1915160"/>
              </a:xfrm>
              <a:custGeom>
                <a:avLst/>
                <a:gdLst/>
                <a:ahLst/>
                <a:cxnLst/>
                <a:rect l="l" t="t" r="r" b="b"/>
                <a:pathLst>
                  <a:path w="374650" h="1915160">
                    <a:moveTo>
                      <a:pt x="72390" y="21590"/>
                    </a:moveTo>
                    <a:cubicBezTo>
                      <a:pt x="78740" y="755650"/>
                      <a:pt x="107950" y="836930"/>
                      <a:pt x="142240" y="971550"/>
                    </a:cubicBezTo>
                    <a:cubicBezTo>
                      <a:pt x="189230" y="1156970"/>
                      <a:pt x="295910" y="1460500"/>
                      <a:pt x="331470" y="1630680"/>
                    </a:cubicBezTo>
                    <a:cubicBezTo>
                      <a:pt x="353060" y="1736090"/>
                      <a:pt x="374650" y="1851660"/>
                      <a:pt x="364490" y="1889760"/>
                    </a:cubicBezTo>
                    <a:cubicBezTo>
                      <a:pt x="360680" y="1903730"/>
                      <a:pt x="354330" y="1911350"/>
                      <a:pt x="346710" y="1913890"/>
                    </a:cubicBezTo>
                    <a:cubicBezTo>
                      <a:pt x="339090" y="1915160"/>
                      <a:pt x="318770" y="1903730"/>
                      <a:pt x="317500" y="1896110"/>
                    </a:cubicBezTo>
                    <a:cubicBezTo>
                      <a:pt x="314960" y="1888490"/>
                      <a:pt x="328930" y="1868170"/>
                      <a:pt x="336550" y="1866900"/>
                    </a:cubicBezTo>
                    <a:cubicBezTo>
                      <a:pt x="344170" y="1865630"/>
                      <a:pt x="361950" y="1879600"/>
                      <a:pt x="364490" y="1887220"/>
                    </a:cubicBezTo>
                    <a:cubicBezTo>
                      <a:pt x="365760" y="1894840"/>
                      <a:pt x="356870" y="1910080"/>
                      <a:pt x="349250" y="1912620"/>
                    </a:cubicBezTo>
                    <a:cubicBezTo>
                      <a:pt x="341630" y="1915160"/>
                      <a:pt x="326390" y="1910080"/>
                      <a:pt x="317500" y="1898650"/>
                    </a:cubicBezTo>
                    <a:cubicBezTo>
                      <a:pt x="294640" y="1865630"/>
                      <a:pt x="309880" y="1746250"/>
                      <a:pt x="290830" y="1642110"/>
                    </a:cubicBezTo>
                    <a:cubicBezTo>
                      <a:pt x="257810" y="1471930"/>
                      <a:pt x="151130" y="1165860"/>
                      <a:pt x="104140" y="977900"/>
                    </a:cubicBezTo>
                    <a:cubicBezTo>
                      <a:pt x="69850" y="843280"/>
                      <a:pt x="39370" y="760730"/>
                      <a:pt x="25400" y="627380"/>
                    </a:cubicBezTo>
                    <a:cubicBezTo>
                      <a:pt x="7620" y="453390"/>
                      <a:pt x="0" y="85090"/>
                      <a:pt x="27940" y="21590"/>
                    </a:cubicBezTo>
                    <a:cubicBezTo>
                      <a:pt x="35560" y="7620"/>
                      <a:pt x="45720" y="0"/>
                      <a:pt x="53340" y="0"/>
                    </a:cubicBezTo>
                    <a:cubicBezTo>
                      <a:pt x="59690" y="0"/>
                      <a:pt x="72390" y="21590"/>
                      <a:pt x="72390" y="21590"/>
                    </a:cubicBezTo>
                  </a:path>
                </a:pathLst>
              </a:custGeom>
              <a:solidFill>
                <a:srgbClr val="AA5B58">
                  <a:alpha val="40392"/>
                </a:srgbClr>
              </a:solidFill>
              <a:ln cap="sq">
                <a:noFill/>
                <a:prstDash val="solid"/>
                <a:miter/>
              </a:ln>
            </p:spPr>
          </p:sp>
        </p:grpSp>
        <p:grpSp>
          <p:nvGrpSpPr>
            <p:cNvPr id="46" name="Group 46"/>
            <p:cNvGrpSpPr/>
            <p:nvPr/>
          </p:nvGrpSpPr>
          <p:grpSpPr>
            <a:xfrm>
              <a:off x="4057758" y="852337"/>
              <a:ext cx="162180" cy="344355"/>
              <a:chOff x="0" y="0"/>
              <a:chExt cx="185420" cy="393700"/>
            </a:xfrm>
          </p:grpSpPr>
          <p:sp>
            <p:nvSpPr>
              <p:cNvPr id="47" name="Freeform 47"/>
              <p:cNvSpPr/>
              <p:nvPr/>
            </p:nvSpPr>
            <p:spPr>
              <a:xfrm>
                <a:off x="41910" y="46990"/>
                <a:ext cx="92710" cy="294640"/>
              </a:xfrm>
              <a:custGeom>
                <a:avLst/>
                <a:gdLst/>
                <a:ahLst/>
                <a:cxnLst/>
                <a:rect l="l" t="t" r="r" b="b"/>
                <a:pathLst>
                  <a:path w="92710" h="294640">
                    <a:moveTo>
                      <a:pt x="92710" y="33020"/>
                    </a:moveTo>
                    <a:cubicBezTo>
                      <a:pt x="50800" y="292100"/>
                      <a:pt x="41910" y="294640"/>
                      <a:pt x="34290" y="294640"/>
                    </a:cubicBezTo>
                    <a:cubicBezTo>
                      <a:pt x="26670" y="293370"/>
                      <a:pt x="15240" y="288290"/>
                      <a:pt x="11430" y="280670"/>
                    </a:cubicBezTo>
                    <a:cubicBezTo>
                      <a:pt x="7620" y="273050"/>
                      <a:pt x="10160" y="254000"/>
                      <a:pt x="15240" y="246380"/>
                    </a:cubicBezTo>
                    <a:cubicBezTo>
                      <a:pt x="20320" y="240030"/>
                      <a:pt x="33020" y="237490"/>
                      <a:pt x="40640" y="238760"/>
                    </a:cubicBezTo>
                    <a:cubicBezTo>
                      <a:pt x="48260" y="240030"/>
                      <a:pt x="58420" y="247650"/>
                      <a:pt x="60960" y="254000"/>
                    </a:cubicBezTo>
                    <a:cubicBezTo>
                      <a:pt x="64770" y="261620"/>
                      <a:pt x="64770" y="274320"/>
                      <a:pt x="59690" y="280670"/>
                    </a:cubicBezTo>
                    <a:cubicBezTo>
                      <a:pt x="54610" y="288290"/>
                      <a:pt x="36830" y="294640"/>
                      <a:pt x="27940" y="293370"/>
                    </a:cubicBezTo>
                    <a:cubicBezTo>
                      <a:pt x="20320" y="292100"/>
                      <a:pt x="12700" y="285750"/>
                      <a:pt x="8890" y="275590"/>
                    </a:cubicBezTo>
                    <a:cubicBezTo>
                      <a:pt x="0" y="251460"/>
                      <a:pt x="8890" y="182880"/>
                      <a:pt x="15240" y="138430"/>
                    </a:cubicBezTo>
                    <a:cubicBezTo>
                      <a:pt x="20320" y="95250"/>
                      <a:pt x="29210" y="29210"/>
                      <a:pt x="46990" y="11430"/>
                    </a:cubicBezTo>
                    <a:cubicBezTo>
                      <a:pt x="54610" y="3810"/>
                      <a:pt x="67310" y="0"/>
                      <a:pt x="74930" y="3810"/>
                    </a:cubicBezTo>
                    <a:cubicBezTo>
                      <a:pt x="82550" y="6350"/>
                      <a:pt x="92710" y="33020"/>
                      <a:pt x="92710" y="33020"/>
                    </a:cubicBezTo>
                  </a:path>
                </a:pathLst>
              </a:custGeom>
              <a:solidFill>
                <a:srgbClr val="C8756D">
                  <a:alpha val="40392"/>
                </a:srgbClr>
              </a:solidFill>
              <a:ln cap="sq">
                <a:noFill/>
                <a:prstDash val="solid"/>
                <a:miter/>
              </a:ln>
            </p:spPr>
          </p:sp>
        </p:grpSp>
        <p:grpSp>
          <p:nvGrpSpPr>
            <p:cNvPr id="48" name="Group 48"/>
            <p:cNvGrpSpPr/>
            <p:nvPr/>
          </p:nvGrpSpPr>
          <p:grpSpPr>
            <a:xfrm>
              <a:off x="4127740" y="759028"/>
              <a:ext cx="195505" cy="646500"/>
              <a:chOff x="0" y="0"/>
              <a:chExt cx="223520" cy="739140"/>
            </a:xfrm>
          </p:grpSpPr>
          <p:sp>
            <p:nvSpPr>
              <p:cNvPr id="49" name="Freeform 49"/>
              <p:cNvSpPr/>
              <p:nvPr/>
            </p:nvSpPr>
            <p:spPr>
              <a:xfrm>
                <a:off x="33020" y="48260"/>
                <a:ext cx="138430" cy="640080"/>
              </a:xfrm>
              <a:custGeom>
                <a:avLst/>
                <a:gdLst/>
                <a:ahLst/>
                <a:cxnLst/>
                <a:rect l="l" t="t" r="r" b="b"/>
                <a:pathLst>
                  <a:path w="138430" h="640080">
                    <a:moveTo>
                      <a:pt x="138430" y="59690"/>
                    </a:moveTo>
                    <a:cubicBezTo>
                      <a:pt x="73660" y="502920"/>
                      <a:pt x="91440" y="590550"/>
                      <a:pt x="77470" y="619760"/>
                    </a:cubicBezTo>
                    <a:cubicBezTo>
                      <a:pt x="72390" y="632460"/>
                      <a:pt x="63500" y="638810"/>
                      <a:pt x="55880" y="640080"/>
                    </a:cubicBezTo>
                    <a:cubicBezTo>
                      <a:pt x="48260" y="640080"/>
                      <a:pt x="35560" y="635000"/>
                      <a:pt x="29210" y="626110"/>
                    </a:cubicBezTo>
                    <a:cubicBezTo>
                      <a:pt x="21590" y="614680"/>
                      <a:pt x="22860" y="595630"/>
                      <a:pt x="20320" y="566420"/>
                    </a:cubicBezTo>
                    <a:cubicBezTo>
                      <a:pt x="13970" y="481330"/>
                      <a:pt x="0" y="149860"/>
                      <a:pt x="17780" y="64770"/>
                    </a:cubicBezTo>
                    <a:cubicBezTo>
                      <a:pt x="24130" y="34290"/>
                      <a:pt x="31750" y="13970"/>
                      <a:pt x="43180" y="6350"/>
                    </a:cubicBezTo>
                    <a:cubicBezTo>
                      <a:pt x="49530" y="1270"/>
                      <a:pt x="59690" y="0"/>
                      <a:pt x="66040" y="2540"/>
                    </a:cubicBezTo>
                    <a:cubicBezTo>
                      <a:pt x="72390" y="5080"/>
                      <a:pt x="81280" y="19050"/>
                      <a:pt x="81280" y="26670"/>
                    </a:cubicBezTo>
                    <a:cubicBezTo>
                      <a:pt x="81280" y="33020"/>
                      <a:pt x="74930" y="41910"/>
                      <a:pt x="69850" y="45720"/>
                    </a:cubicBezTo>
                    <a:cubicBezTo>
                      <a:pt x="63500" y="48260"/>
                      <a:pt x="53340" y="49530"/>
                      <a:pt x="46990" y="46990"/>
                    </a:cubicBezTo>
                    <a:cubicBezTo>
                      <a:pt x="40640" y="43180"/>
                      <a:pt x="33020" y="27940"/>
                      <a:pt x="34290" y="20320"/>
                    </a:cubicBezTo>
                    <a:cubicBezTo>
                      <a:pt x="34290" y="13970"/>
                      <a:pt x="41910" y="6350"/>
                      <a:pt x="48260" y="2540"/>
                    </a:cubicBezTo>
                    <a:cubicBezTo>
                      <a:pt x="53340" y="0"/>
                      <a:pt x="64770" y="1270"/>
                      <a:pt x="69850" y="5080"/>
                    </a:cubicBezTo>
                    <a:cubicBezTo>
                      <a:pt x="76200" y="7620"/>
                      <a:pt x="81280" y="15240"/>
                      <a:pt x="81280" y="24130"/>
                    </a:cubicBezTo>
                    <a:cubicBezTo>
                      <a:pt x="82550" y="36830"/>
                      <a:pt x="67310" y="53340"/>
                      <a:pt x="62230" y="76200"/>
                    </a:cubicBezTo>
                    <a:cubicBezTo>
                      <a:pt x="55880" y="113030"/>
                      <a:pt x="57150" y="167640"/>
                      <a:pt x="57150" y="229870"/>
                    </a:cubicBezTo>
                    <a:cubicBezTo>
                      <a:pt x="58420" y="328930"/>
                      <a:pt x="96520" y="562610"/>
                      <a:pt x="78740" y="614680"/>
                    </a:cubicBezTo>
                    <a:cubicBezTo>
                      <a:pt x="72390" y="629920"/>
                      <a:pt x="63500" y="638810"/>
                      <a:pt x="55880" y="640080"/>
                    </a:cubicBezTo>
                    <a:cubicBezTo>
                      <a:pt x="46990" y="640080"/>
                      <a:pt x="33020" y="629920"/>
                      <a:pt x="26670" y="614680"/>
                    </a:cubicBezTo>
                    <a:cubicBezTo>
                      <a:pt x="7620" y="567690"/>
                      <a:pt x="36830" y="391160"/>
                      <a:pt x="48260" y="290830"/>
                    </a:cubicBezTo>
                    <a:cubicBezTo>
                      <a:pt x="59690" y="203200"/>
                      <a:pt x="68580" y="77470"/>
                      <a:pt x="92710" y="46990"/>
                    </a:cubicBezTo>
                    <a:cubicBezTo>
                      <a:pt x="100330" y="35560"/>
                      <a:pt x="113030" y="30480"/>
                      <a:pt x="120650" y="33020"/>
                    </a:cubicBezTo>
                    <a:cubicBezTo>
                      <a:pt x="128270" y="34290"/>
                      <a:pt x="138430" y="59690"/>
                      <a:pt x="138430" y="59690"/>
                    </a:cubicBezTo>
                  </a:path>
                </a:pathLst>
              </a:custGeom>
              <a:solidFill>
                <a:srgbClr val="C8756D">
                  <a:alpha val="40392"/>
                </a:srgbClr>
              </a:solidFill>
              <a:ln cap="sq">
                <a:noFill/>
                <a:prstDash val="solid"/>
                <a:miter/>
              </a:ln>
            </p:spPr>
          </p:sp>
        </p:grpSp>
        <p:grpSp>
          <p:nvGrpSpPr>
            <p:cNvPr id="50" name="Group 50"/>
            <p:cNvGrpSpPr/>
            <p:nvPr/>
          </p:nvGrpSpPr>
          <p:grpSpPr>
            <a:xfrm>
              <a:off x="4159954" y="750141"/>
              <a:ext cx="198838" cy="658719"/>
              <a:chOff x="0" y="0"/>
              <a:chExt cx="227330" cy="753110"/>
            </a:xfrm>
          </p:grpSpPr>
          <p:sp>
            <p:nvSpPr>
              <p:cNvPr id="51" name="Freeform 51"/>
              <p:cNvSpPr/>
              <p:nvPr/>
            </p:nvSpPr>
            <p:spPr>
              <a:xfrm>
                <a:off x="39370" y="50800"/>
                <a:ext cx="134620" cy="651510"/>
              </a:xfrm>
              <a:custGeom>
                <a:avLst/>
                <a:gdLst/>
                <a:ahLst/>
                <a:cxnLst/>
                <a:rect l="l" t="t" r="r" b="b"/>
                <a:pathLst>
                  <a:path w="134620" h="651510">
                    <a:moveTo>
                      <a:pt x="134620" y="20320"/>
                    </a:moveTo>
                    <a:cubicBezTo>
                      <a:pt x="129540" y="172720"/>
                      <a:pt x="77470" y="384810"/>
                      <a:pt x="66040" y="485140"/>
                    </a:cubicBezTo>
                    <a:cubicBezTo>
                      <a:pt x="58420" y="547370"/>
                      <a:pt x="71120" y="612140"/>
                      <a:pt x="57150" y="636270"/>
                    </a:cubicBezTo>
                    <a:cubicBezTo>
                      <a:pt x="52070" y="646430"/>
                      <a:pt x="40640" y="651510"/>
                      <a:pt x="33020" y="651510"/>
                    </a:cubicBezTo>
                    <a:cubicBezTo>
                      <a:pt x="25400" y="650240"/>
                      <a:pt x="13970" y="638810"/>
                      <a:pt x="11430" y="632460"/>
                    </a:cubicBezTo>
                    <a:cubicBezTo>
                      <a:pt x="10160" y="624840"/>
                      <a:pt x="13970" y="614680"/>
                      <a:pt x="17780" y="610870"/>
                    </a:cubicBezTo>
                    <a:cubicBezTo>
                      <a:pt x="22860" y="605790"/>
                      <a:pt x="33020" y="601980"/>
                      <a:pt x="39370" y="603250"/>
                    </a:cubicBezTo>
                    <a:cubicBezTo>
                      <a:pt x="46990" y="607060"/>
                      <a:pt x="59690" y="624840"/>
                      <a:pt x="58420" y="633730"/>
                    </a:cubicBezTo>
                    <a:cubicBezTo>
                      <a:pt x="57150" y="640080"/>
                      <a:pt x="43180" y="651510"/>
                      <a:pt x="35560" y="651510"/>
                    </a:cubicBezTo>
                    <a:cubicBezTo>
                      <a:pt x="27940" y="651510"/>
                      <a:pt x="17780" y="645160"/>
                      <a:pt x="12700" y="635000"/>
                    </a:cubicBezTo>
                    <a:cubicBezTo>
                      <a:pt x="0" y="609600"/>
                      <a:pt x="15240" y="541020"/>
                      <a:pt x="22860" y="477520"/>
                    </a:cubicBezTo>
                    <a:cubicBezTo>
                      <a:pt x="35560" y="377190"/>
                      <a:pt x="85090" y="170180"/>
                      <a:pt x="91440" y="91440"/>
                    </a:cubicBezTo>
                    <a:cubicBezTo>
                      <a:pt x="93980" y="58420"/>
                      <a:pt x="83820" y="34290"/>
                      <a:pt x="91440" y="19050"/>
                    </a:cubicBezTo>
                    <a:cubicBezTo>
                      <a:pt x="95250" y="8890"/>
                      <a:pt x="106680" y="0"/>
                      <a:pt x="113030" y="0"/>
                    </a:cubicBezTo>
                    <a:cubicBezTo>
                      <a:pt x="120650" y="0"/>
                      <a:pt x="134620" y="20320"/>
                      <a:pt x="134620" y="20320"/>
                    </a:cubicBezTo>
                  </a:path>
                </a:pathLst>
              </a:custGeom>
              <a:solidFill>
                <a:srgbClr val="C8756D">
                  <a:alpha val="40392"/>
                </a:srgbClr>
              </a:solidFill>
              <a:ln cap="sq">
                <a:noFill/>
                <a:prstDash val="solid"/>
                <a:miter/>
              </a:ln>
            </p:spPr>
          </p:sp>
        </p:grpSp>
        <p:grpSp>
          <p:nvGrpSpPr>
            <p:cNvPr id="52" name="Group 52"/>
            <p:cNvGrpSpPr/>
            <p:nvPr/>
          </p:nvGrpSpPr>
          <p:grpSpPr>
            <a:xfrm>
              <a:off x="4291031" y="836786"/>
              <a:ext cx="219943" cy="494317"/>
              <a:chOff x="0" y="0"/>
              <a:chExt cx="251460" cy="565150"/>
            </a:xfrm>
          </p:grpSpPr>
          <p:sp>
            <p:nvSpPr>
              <p:cNvPr id="53" name="Freeform 53"/>
              <p:cNvSpPr/>
              <p:nvPr/>
            </p:nvSpPr>
            <p:spPr>
              <a:xfrm>
                <a:off x="46990" y="48260"/>
                <a:ext cx="152400" cy="466090"/>
              </a:xfrm>
              <a:custGeom>
                <a:avLst/>
                <a:gdLst/>
                <a:ahLst/>
                <a:cxnLst/>
                <a:rect l="l" t="t" r="r" b="b"/>
                <a:pathLst>
                  <a:path w="152400" h="466090">
                    <a:moveTo>
                      <a:pt x="152400" y="62230"/>
                    </a:moveTo>
                    <a:cubicBezTo>
                      <a:pt x="80010" y="313690"/>
                      <a:pt x="82550" y="419100"/>
                      <a:pt x="67310" y="448310"/>
                    </a:cubicBezTo>
                    <a:cubicBezTo>
                      <a:pt x="60960" y="458470"/>
                      <a:pt x="53340" y="464820"/>
                      <a:pt x="45720" y="464820"/>
                    </a:cubicBezTo>
                    <a:cubicBezTo>
                      <a:pt x="39370" y="466090"/>
                      <a:pt x="29210" y="461010"/>
                      <a:pt x="22860" y="452120"/>
                    </a:cubicBezTo>
                    <a:cubicBezTo>
                      <a:pt x="11430" y="434340"/>
                      <a:pt x="7620" y="387350"/>
                      <a:pt x="3810" y="347980"/>
                    </a:cubicBezTo>
                    <a:cubicBezTo>
                      <a:pt x="0" y="298450"/>
                      <a:pt x="0" y="226060"/>
                      <a:pt x="3810" y="173990"/>
                    </a:cubicBezTo>
                    <a:cubicBezTo>
                      <a:pt x="7620" y="132080"/>
                      <a:pt x="13970" y="90170"/>
                      <a:pt x="24130" y="59690"/>
                    </a:cubicBezTo>
                    <a:cubicBezTo>
                      <a:pt x="31750" y="36830"/>
                      <a:pt x="40640" y="11430"/>
                      <a:pt x="52070" y="3810"/>
                    </a:cubicBezTo>
                    <a:cubicBezTo>
                      <a:pt x="58420" y="0"/>
                      <a:pt x="67310" y="0"/>
                      <a:pt x="73660" y="2540"/>
                    </a:cubicBezTo>
                    <a:cubicBezTo>
                      <a:pt x="78740" y="5080"/>
                      <a:pt x="86360" y="12700"/>
                      <a:pt x="86360" y="19050"/>
                    </a:cubicBezTo>
                    <a:cubicBezTo>
                      <a:pt x="87630" y="26670"/>
                      <a:pt x="80010" y="40640"/>
                      <a:pt x="73660" y="44450"/>
                    </a:cubicBezTo>
                    <a:cubicBezTo>
                      <a:pt x="68580" y="48260"/>
                      <a:pt x="57150" y="48260"/>
                      <a:pt x="52070" y="44450"/>
                    </a:cubicBezTo>
                    <a:cubicBezTo>
                      <a:pt x="45720" y="39370"/>
                      <a:pt x="40640" y="25400"/>
                      <a:pt x="41910" y="17780"/>
                    </a:cubicBezTo>
                    <a:cubicBezTo>
                      <a:pt x="43180" y="11430"/>
                      <a:pt x="49530" y="3810"/>
                      <a:pt x="55880" y="2540"/>
                    </a:cubicBezTo>
                    <a:cubicBezTo>
                      <a:pt x="62230" y="0"/>
                      <a:pt x="72390" y="1270"/>
                      <a:pt x="77470" y="5080"/>
                    </a:cubicBezTo>
                    <a:cubicBezTo>
                      <a:pt x="82550" y="8890"/>
                      <a:pt x="86360" y="15240"/>
                      <a:pt x="87630" y="24130"/>
                    </a:cubicBezTo>
                    <a:cubicBezTo>
                      <a:pt x="87630" y="41910"/>
                      <a:pt x="62230" y="77470"/>
                      <a:pt x="55880" y="104140"/>
                    </a:cubicBezTo>
                    <a:cubicBezTo>
                      <a:pt x="49530" y="128270"/>
                      <a:pt x="48260" y="147320"/>
                      <a:pt x="46990" y="176530"/>
                    </a:cubicBezTo>
                    <a:cubicBezTo>
                      <a:pt x="44450" y="220980"/>
                      <a:pt x="44450" y="294640"/>
                      <a:pt x="49530" y="342900"/>
                    </a:cubicBezTo>
                    <a:cubicBezTo>
                      <a:pt x="52070" y="382270"/>
                      <a:pt x="73660" y="429260"/>
                      <a:pt x="67310" y="448310"/>
                    </a:cubicBezTo>
                    <a:cubicBezTo>
                      <a:pt x="63500" y="458470"/>
                      <a:pt x="53340" y="464820"/>
                      <a:pt x="45720" y="464820"/>
                    </a:cubicBezTo>
                    <a:cubicBezTo>
                      <a:pt x="38100" y="464820"/>
                      <a:pt x="25400" y="454660"/>
                      <a:pt x="21590" y="440690"/>
                    </a:cubicBezTo>
                    <a:cubicBezTo>
                      <a:pt x="10160" y="406400"/>
                      <a:pt x="36830" y="302260"/>
                      <a:pt x="52070" y="236220"/>
                    </a:cubicBezTo>
                    <a:cubicBezTo>
                      <a:pt x="67310" y="170180"/>
                      <a:pt x="87630" y="64770"/>
                      <a:pt x="111760" y="41910"/>
                    </a:cubicBezTo>
                    <a:cubicBezTo>
                      <a:pt x="120650" y="33020"/>
                      <a:pt x="134620" y="30480"/>
                      <a:pt x="140970" y="34290"/>
                    </a:cubicBezTo>
                    <a:cubicBezTo>
                      <a:pt x="148590" y="38100"/>
                      <a:pt x="152400" y="62230"/>
                      <a:pt x="152400" y="62230"/>
                    </a:cubicBezTo>
                  </a:path>
                </a:pathLst>
              </a:custGeom>
              <a:solidFill>
                <a:srgbClr val="C8756D">
                  <a:alpha val="40392"/>
                </a:srgbClr>
              </a:solidFill>
              <a:ln cap="sq">
                <a:noFill/>
                <a:prstDash val="solid"/>
                <a:miter/>
              </a:ln>
            </p:spPr>
          </p:sp>
        </p:grpSp>
        <p:grpSp>
          <p:nvGrpSpPr>
            <p:cNvPr id="54" name="Group 54"/>
            <p:cNvGrpSpPr/>
            <p:nvPr/>
          </p:nvGrpSpPr>
          <p:grpSpPr>
            <a:xfrm>
              <a:off x="4331021" y="880108"/>
              <a:ext cx="196616" cy="443219"/>
              <a:chOff x="0" y="0"/>
              <a:chExt cx="224790" cy="506730"/>
            </a:xfrm>
          </p:grpSpPr>
          <p:sp>
            <p:nvSpPr>
              <p:cNvPr id="55" name="Freeform 55"/>
              <p:cNvSpPr/>
              <p:nvPr/>
            </p:nvSpPr>
            <p:spPr>
              <a:xfrm>
                <a:off x="49530" y="48260"/>
                <a:ext cx="119380" cy="408940"/>
              </a:xfrm>
              <a:custGeom>
                <a:avLst/>
                <a:gdLst/>
                <a:ahLst/>
                <a:cxnLst/>
                <a:rect l="l" t="t" r="r" b="b"/>
                <a:pathLst>
                  <a:path w="119380" h="408940">
                    <a:moveTo>
                      <a:pt x="113030" y="24130"/>
                    </a:moveTo>
                    <a:cubicBezTo>
                      <a:pt x="119380" y="228600"/>
                      <a:pt x="110490" y="271780"/>
                      <a:pt x="96520" y="308610"/>
                    </a:cubicBezTo>
                    <a:cubicBezTo>
                      <a:pt x="82550" y="344170"/>
                      <a:pt x="58420" y="389890"/>
                      <a:pt x="41910" y="402590"/>
                    </a:cubicBezTo>
                    <a:cubicBezTo>
                      <a:pt x="34290" y="407670"/>
                      <a:pt x="25400" y="408940"/>
                      <a:pt x="19050" y="407670"/>
                    </a:cubicBezTo>
                    <a:cubicBezTo>
                      <a:pt x="12700" y="405130"/>
                      <a:pt x="3810" y="397510"/>
                      <a:pt x="2540" y="391160"/>
                    </a:cubicBezTo>
                    <a:cubicBezTo>
                      <a:pt x="0" y="384810"/>
                      <a:pt x="1270" y="373380"/>
                      <a:pt x="6350" y="368300"/>
                    </a:cubicBezTo>
                    <a:cubicBezTo>
                      <a:pt x="11430" y="361950"/>
                      <a:pt x="27940" y="358140"/>
                      <a:pt x="35560" y="359410"/>
                    </a:cubicBezTo>
                    <a:cubicBezTo>
                      <a:pt x="41910" y="361950"/>
                      <a:pt x="49530" y="370840"/>
                      <a:pt x="50800" y="378460"/>
                    </a:cubicBezTo>
                    <a:cubicBezTo>
                      <a:pt x="52070" y="386080"/>
                      <a:pt x="44450" y="401320"/>
                      <a:pt x="38100" y="405130"/>
                    </a:cubicBezTo>
                    <a:cubicBezTo>
                      <a:pt x="31750" y="408940"/>
                      <a:pt x="20320" y="408940"/>
                      <a:pt x="13970" y="405130"/>
                    </a:cubicBezTo>
                    <a:cubicBezTo>
                      <a:pt x="7620" y="401320"/>
                      <a:pt x="1270" y="394970"/>
                      <a:pt x="1270" y="386080"/>
                    </a:cubicBezTo>
                    <a:cubicBezTo>
                      <a:pt x="0" y="363220"/>
                      <a:pt x="45720" y="308610"/>
                      <a:pt x="57150" y="273050"/>
                    </a:cubicBezTo>
                    <a:cubicBezTo>
                      <a:pt x="67310" y="241300"/>
                      <a:pt x="71120" y="218440"/>
                      <a:pt x="73660" y="184150"/>
                    </a:cubicBezTo>
                    <a:cubicBezTo>
                      <a:pt x="76200" y="137160"/>
                      <a:pt x="50800" y="40640"/>
                      <a:pt x="66040" y="16510"/>
                    </a:cubicBezTo>
                    <a:cubicBezTo>
                      <a:pt x="72390" y="5080"/>
                      <a:pt x="87630" y="0"/>
                      <a:pt x="95250" y="2540"/>
                    </a:cubicBezTo>
                    <a:cubicBezTo>
                      <a:pt x="102870" y="3810"/>
                      <a:pt x="113030" y="24130"/>
                      <a:pt x="113030" y="24130"/>
                    </a:cubicBezTo>
                  </a:path>
                </a:pathLst>
              </a:custGeom>
              <a:solidFill>
                <a:srgbClr val="C8756D">
                  <a:alpha val="40392"/>
                </a:srgbClr>
              </a:solidFill>
              <a:ln cap="sq">
                <a:noFill/>
                <a:prstDash val="solid"/>
                <a:miter/>
              </a:ln>
            </p:spPr>
          </p:sp>
        </p:grpSp>
        <p:grpSp>
          <p:nvGrpSpPr>
            <p:cNvPr id="56" name="Group 56"/>
            <p:cNvGrpSpPr/>
            <p:nvPr/>
          </p:nvGrpSpPr>
          <p:grpSpPr>
            <a:xfrm>
              <a:off x="4257707" y="904546"/>
              <a:ext cx="213278" cy="615397"/>
              <a:chOff x="0" y="0"/>
              <a:chExt cx="243840" cy="703580"/>
            </a:xfrm>
          </p:grpSpPr>
          <p:sp>
            <p:nvSpPr>
              <p:cNvPr id="57" name="Freeform 57"/>
              <p:cNvSpPr/>
              <p:nvPr/>
            </p:nvSpPr>
            <p:spPr>
              <a:xfrm>
                <a:off x="34290" y="49530"/>
                <a:ext cx="157480" cy="603250"/>
              </a:xfrm>
              <a:custGeom>
                <a:avLst/>
                <a:gdLst/>
                <a:ahLst/>
                <a:cxnLst/>
                <a:rect l="l" t="t" r="r" b="b"/>
                <a:pathLst>
                  <a:path w="157480" h="603250">
                    <a:moveTo>
                      <a:pt x="157480" y="24130"/>
                    </a:moveTo>
                    <a:cubicBezTo>
                      <a:pt x="48260" y="598170"/>
                      <a:pt x="31750" y="603250"/>
                      <a:pt x="26670" y="599440"/>
                    </a:cubicBezTo>
                    <a:cubicBezTo>
                      <a:pt x="20320" y="596900"/>
                      <a:pt x="19050" y="568960"/>
                      <a:pt x="24130" y="565150"/>
                    </a:cubicBezTo>
                    <a:cubicBezTo>
                      <a:pt x="29210" y="560070"/>
                      <a:pt x="55880" y="568960"/>
                      <a:pt x="57150" y="575310"/>
                    </a:cubicBezTo>
                    <a:cubicBezTo>
                      <a:pt x="59690" y="581660"/>
                      <a:pt x="41910" y="603250"/>
                      <a:pt x="35560" y="603250"/>
                    </a:cubicBezTo>
                    <a:cubicBezTo>
                      <a:pt x="27940" y="603250"/>
                      <a:pt x="19050" y="593090"/>
                      <a:pt x="16510" y="577850"/>
                    </a:cubicBezTo>
                    <a:cubicBezTo>
                      <a:pt x="0" y="514350"/>
                      <a:pt x="77470" y="67310"/>
                      <a:pt x="114300" y="15240"/>
                    </a:cubicBezTo>
                    <a:cubicBezTo>
                      <a:pt x="123190" y="3810"/>
                      <a:pt x="133350" y="0"/>
                      <a:pt x="139700" y="1270"/>
                    </a:cubicBezTo>
                    <a:cubicBezTo>
                      <a:pt x="147320" y="2540"/>
                      <a:pt x="157480" y="24130"/>
                      <a:pt x="157480" y="24130"/>
                    </a:cubicBezTo>
                  </a:path>
                </a:pathLst>
              </a:custGeom>
              <a:solidFill>
                <a:srgbClr val="C8756D">
                  <a:alpha val="40392"/>
                </a:srgbClr>
              </a:solidFill>
              <a:ln cap="sq">
                <a:noFill/>
                <a:prstDash val="solid"/>
                <a:miter/>
              </a:ln>
            </p:spPr>
          </p:sp>
        </p:grpSp>
        <p:grpSp>
          <p:nvGrpSpPr>
            <p:cNvPr id="58" name="Group 58"/>
            <p:cNvGrpSpPr/>
            <p:nvPr/>
          </p:nvGrpSpPr>
          <p:grpSpPr>
            <a:xfrm>
              <a:off x="3945565" y="692378"/>
              <a:ext cx="278817" cy="820899"/>
              <a:chOff x="0" y="0"/>
              <a:chExt cx="318770" cy="938530"/>
            </a:xfrm>
          </p:grpSpPr>
          <p:sp>
            <p:nvSpPr>
              <p:cNvPr id="59" name="Freeform 59"/>
              <p:cNvSpPr/>
              <p:nvPr/>
            </p:nvSpPr>
            <p:spPr>
              <a:xfrm>
                <a:off x="38100" y="50800"/>
                <a:ext cx="232410" cy="838200"/>
              </a:xfrm>
              <a:custGeom>
                <a:avLst/>
                <a:gdLst/>
                <a:ahLst/>
                <a:cxnLst/>
                <a:rect l="l" t="t" r="r" b="b"/>
                <a:pathLst>
                  <a:path w="232410" h="838200">
                    <a:moveTo>
                      <a:pt x="53340" y="20320"/>
                    </a:moveTo>
                    <a:cubicBezTo>
                      <a:pt x="86360" y="401320"/>
                      <a:pt x="90170" y="455930"/>
                      <a:pt x="110490" y="527050"/>
                    </a:cubicBezTo>
                    <a:cubicBezTo>
                      <a:pt x="135890" y="615950"/>
                      <a:pt x="232410" y="775970"/>
                      <a:pt x="228600" y="815340"/>
                    </a:cubicBezTo>
                    <a:cubicBezTo>
                      <a:pt x="227330" y="826770"/>
                      <a:pt x="222250" y="833120"/>
                      <a:pt x="215900" y="835660"/>
                    </a:cubicBezTo>
                    <a:cubicBezTo>
                      <a:pt x="210820" y="838200"/>
                      <a:pt x="201930" y="836930"/>
                      <a:pt x="198120" y="834390"/>
                    </a:cubicBezTo>
                    <a:cubicBezTo>
                      <a:pt x="193040" y="829310"/>
                      <a:pt x="189230" y="816610"/>
                      <a:pt x="190500" y="811530"/>
                    </a:cubicBezTo>
                    <a:cubicBezTo>
                      <a:pt x="191770" y="805180"/>
                      <a:pt x="199390" y="800100"/>
                      <a:pt x="204470" y="798830"/>
                    </a:cubicBezTo>
                    <a:cubicBezTo>
                      <a:pt x="209550" y="797560"/>
                      <a:pt x="218440" y="798830"/>
                      <a:pt x="222250" y="802640"/>
                    </a:cubicBezTo>
                    <a:cubicBezTo>
                      <a:pt x="226060" y="807720"/>
                      <a:pt x="229870" y="820420"/>
                      <a:pt x="227330" y="826770"/>
                    </a:cubicBezTo>
                    <a:cubicBezTo>
                      <a:pt x="224790" y="831850"/>
                      <a:pt x="217170" y="836930"/>
                      <a:pt x="212090" y="836930"/>
                    </a:cubicBezTo>
                    <a:cubicBezTo>
                      <a:pt x="205740" y="838200"/>
                      <a:pt x="199390" y="834390"/>
                      <a:pt x="190500" y="825500"/>
                    </a:cubicBezTo>
                    <a:cubicBezTo>
                      <a:pt x="162560" y="793750"/>
                      <a:pt x="97790" y="622300"/>
                      <a:pt x="72390" y="533400"/>
                    </a:cubicBezTo>
                    <a:cubicBezTo>
                      <a:pt x="52070" y="461010"/>
                      <a:pt x="46990" y="406400"/>
                      <a:pt x="38100" y="332740"/>
                    </a:cubicBezTo>
                    <a:cubicBezTo>
                      <a:pt x="26670" y="240030"/>
                      <a:pt x="0" y="63500"/>
                      <a:pt x="12700" y="21590"/>
                    </a:cubicBezTo>
                    <a:cubicBezTo>
                      <a:pt x="16510" y="8890"/>
                      <a:pt x="22860" y="1270"/>
                      <a:pt x="30480" y="0"/>
                    </a:cubicBezTo>
                    <a:cubicBezTo>
                      <a:pt x="36830" y="0"/>
                      <a:pt x="53340" y="20320"/>
                      <a:pt x="53340" y="20320"/>
                    </a:cubicBezTo>
                  </a:path>
                </a:pathLst>
              </a:custGeom>
              <a:solidFill>
                <a:srgbClr val="C8756D">
                  <a:alpha val="40392"/>
                </a:srgbClr>
              </a:solidFill>
              <a:ln cap="sq">
                <a:noFill/>
                <a:prstDash val="solid"/>
                <a:miter/>
              </a:ln>
            </p:spPr>
          </p:sp>
        </p:grpSp>
        <p:grpSp>
          <p:nvGrpSpPr>
            <p:cNvPr id="60" name="Group 60"/>
            <p:cNvGrpSpPr/>
            <p:nvPr/>
          </p:nvGrpSpPr>
          <p:grpSpPr>
            <a:xfrm>
              <a:off x="3620094" y="511314"/>
              <a:ext cx="445440" cy="1160811"/>
              <a:chOff x="0" y="0"/>
              <a:chExt cx="509270" cy="1327150"/>
            </a:xfrm>
          </p:grpSpPr>
          <p:sp>
            <p:nvSpPr>
              <p:cNvPr id="61" name="Freeform 61"/>
              <p:cNvSpPr/>
              <p:nvPr/>
            </p:nvSpPr>
            <p:spPr>
              <a:xfrm>
                <a:off x="41910" y="50800"/>
                <a:ext cx="419100" cy="1228090"/>
              </a:xfrm>
              <a:custGeom>
                <a:avLst/>
                <a:gdLst/>
                <a:ahLst/>
                <a:cxnLst/>
                <a:rect l="l" t="t" r="r" b="b"/>
                <a:pathLst>
                  <a:path w="419100" h="1228090">
                    <a:moveTo>
                      <a:pt x="59690" y="22860"/>
                    </a:moveTo>
                    <a:cubicBezTo>
                      <a:pt x="71120" y="499110"/>
                      <a:pt x="109220" y="613410"/>
                      <a:pt x="142240" y="713740"/>
                    </a:cubicBezTo>
                    <a:cubicBezTo>
                      <a:pt x="171450" y="802640"/>
                      <a:pt x="203200" y="885190"/>
                      <a:pt x="241300" y="960120"/>
                    </a:cubicBezTo>
                    <a:cubicBezTo>
                      <a:pt x="275590" y="1028700"/>
                      <a:pt x="322580" y="1102360"/>
                      <a:pt x="356870" y="1146810"/>
                    </a:cubicBezTo>
                    <a:cubicBezTo>
                      <a:pt x="378460" y="1174750"/>
                      <a:pt x="419100" y="1195070"/>
                      <a:pt x="416560" y="1207770"/>
                    </a:cubicBezTo>
                    <a:cubicBezTo>
                      <a:pt x="415290" y="1216660"/>
                      <a:pt x="392430" y="1226820"/>
                      <a:pt x="386080" y="1224280"/>
                    </a:cubicBezTo>
                    <a:cubicBezTo>
                      <a:pt x="381000" y="1221740"/>
                      <a:pt x="374650" y="1200150"/>
                      <a:pt x="378460" y="1195070"/>
                    </a:cubicBezTo>
                    <a:cubicBezTo>
                      <a:pt x="382270" y="1189990"/>
                      <a:pt x="407670" y="1188720"/>
                      <a:pt x="412750" y="1193800"/>
                    </a:cubicBezTo>
                    <a:cubicBezTo>
                      <a:pt x="416560" y="1197610"/>
                      <a:pt x="416560" y="1212850"/>
                      <a:pt x="412750" y="1217930"/>
                    </a:cubicBezTo>
                    <a:cubicBezTo>
                      <a:pt x="408940" y="1223010"/>
                      <a:pt x="398780" y="1228090"/>
                      <a:pt x="388620" y="1224280"/>
                    </a:cubicBezTo>
                    <a:cubicBezTo>
                      <a:pt x="367030" y="1219200"/>
                      <a:pt x="327660" y="1168400"/>
                      <a:pt x="299720" y="1131570"/>
                    </a:cubicBezTo>
                    <a:cubicBezTo>
                      <a:pt x="266700" y="1088390"/>
                      <a:pt x="234950" y="1036320"/>
                      <a:pt x="205740" y="976630"/>
                    </a:cubicBezTo>
                    <a:cubicBezTo>
                      <a:pt x="170180" y="904240"/>
                      <a:pt x="134620" y="815340"/>
                      <a:pt x="104140" y="723900"/>
                    </a:cubicBezTo>
                    <a:cubicBezTo>
                      <a:pt x="71120" y="621030"/>
                      <a:pt x="31750" y="471170"/>
                      <a:pt x="19050" y="389890"/>
                    </a:cubicBezTo>
                    <a:cubicBezTo>
                      <a:pt x="11430" y="345440"/>
                      <a:pt x="10160" y="327660"/>
                      <a:pt x="8890" y="284480"/>
                    </a:cubicBezTo>
                    <a:cubicBezTo>
                      <a:pt x="7620" y="215900"/>
                      <a:pt x="0" y="54610"/>
                      <a:pt x="19050" y="19050"/>
                    </a:cubicBezTo>
                    <a:cubicBezTo>
                      <a:pt x="25400" y="6350"/>
                      <a:pt x="36830" y="0"/>
                      <a:pt x="43180" y="0"/>
                    </a:cubicBezTo>
                    <a:cubicBezTo>
                      <a:pt x="50800" y="1270"/>
                      <a:pt x="59690" y="22860"/>
                      <a:pt x="59690" y="22860"/>
                    </a:cubicBezTo>
                  </a:path>
                </a:pathLst>
              </a:custGeom>
              <a:solidFill>
                <a:srgbClr val="C8756D">
                  <a:alpha val="40392"/>
                </a:srgbClr>
              </a:solidFill>
              <a:ln cap="sq">
                <a:noFill/>
                <a:prstDash val="solid"/>
                <a:miter/>
              </a:ln>
            </p:spPr>
          </p:sp>
        </p:grpSp>
        <p:grpSp>
          <p:nvGrpSpPr>
            <p:cNvPr id="62" name="Group 62"/>
            <p:cNvGrpSpPr/>
            <p:nvPr/>
          </p:nvGrpSpPr>
          <p:grpSpPr>
            <a:xfrm>
              <a:off x="4245488" y="924541"/>
              <a:ext cx="154405" cy="336580"/>
              <a:chOff x="0" y="0"/>
              <a:chExt cx="176530" cy="384810"/>
            </a:xfrm>
          </p:grpSpPr>
          <p:sp>
            <p:nvSpPr>
              <p:cNvPr id="63" name="Freeform 63"/>
              <p:cNvSpPr/>
              <p:nvPr/>
            </p:nvSpPr>
            <p:spPr>
              <a:xfrm>
                <a:off x="38100" y="49530"/>
                <a:ext cx="87630" cy="283210"/>
              </a:xfrm>
              <a:custGeom>
                <a:avLst/>
                <a:gdLst/>
                <a:ahLst/>
                <a:cxnLst/>
                <a:rect l="l" t="t" r="r" b="b"/>
                <a:pathLst>
                  <a:path w="87630" h="283210">
                    <a:moveTo>
                      <a:pt x="87630" y="29210"/>
                    </a:moveTo>
                    <a:cubicBezTo>
                      <a:pt x="53340" y="278130"/>
                      <a:pt x="43180" y="283210"/>
                      <a:pt x="35560" y="283210"/>
                    </a:cubicBezTo>
                    <a:cubicBezTo>
                      <a:pt x="27940" y="283210"/>
                      <a:pt x="19050" y="276860"/>
                      <a:pt x="15240" y="270510"/>
                    </a:cubicBezTo>
                    <a:cubicBezTo>
                      <a:pt x="12700" y="264160"/>
                      <a:pt x="13970" y="246380"/>
                      <a:pt x="20320" y="241300"/>
                    </a:cubicBezTo>
                    <a:cubicBezTo>
                      <a:pt x="25400" y="236220"/>
                      <a:pt x="41910" y="233680"/>
                      <a:pt x="48260" y="237490"/>
                    </a:cubicBezTo>
                    <a:cubicBezTo>
                      <a:pt x="54610" y="240030"/>
                      <a:pt x="62230" y="250190"/>
                      <a:pt x="60960" y="256540"/>
                    </a:cubicBezTo>
                    <a:cubicBezTo>
                      <a:pt x="60960" y="265430"/>
                      <a:pt x="45720" y="283210"/>
                      <a:pt x="38100" y="283210"/>
                    </a:cubicBezTo>
                    <a:cubicBezTo>
                      <a:pt x="29210" y="283210"/>
                      <a:pt x="17780" y="273050"/>
                      <a:pt x="12700" y="257810"/>
                    </a:cubicBezTo>
                    <a:cubicBezTo>
                      <a:pt x="0" y="220980"/>
                      <a:pt x="19050" y="57150"/>
                      <a:pt x="38100" y="21590"/>
                    </a:cubicBezTo>
                    <a:cubicBezTo>
                      <a:pt x="45720" y="8890"/>
                      <a:pt x="55880" y="0"/>
                      <a:pt x="63500" y="1270"/>
                    </a:cubicBezTo>
                    <a:cubicBezTo>
                      <a:pt x="72390" y="1270"/>
                      <a:pt x="87630" y="29210"/>
                      <a:pt x="87630" y="29210"/>
                    </a:cubicBezTo>
                  </a:path>
                </a:pathLst>
              </a:custGeom>
              <a:solidFill>
                <a:srgbClr val="C8756D">
                  <a:alpha val="40392"/>
                </a:srgbClr>
              </a:solidFill>
              <a:ln cap="sq">
                <a:noFill/>
                <a:prstDash val="solid"/>
                <a:miter/>
              </a:ln>
            </p:spPr>
          </p:sp>
        </p:grpSp>
        <p:grpSp>
          <p:nvGrpSpPr>
            <p:cNvPr id="64" name="Group 64"/>
            <p:cNvGrpSpPr/>
            <p:nvPr/>
          </p:nvGrpSpPr>
          <p:grpSpPr>
            <a:xfrm>
              <a:off x="4379897" y="942314"/>
              <a:ext cx="165513" cy="354353"/>
              <a:chOff x="0" y="0"/>
              <a:chExt cx="189230" cy="405130"/>
            </a:xfrm>
          </p:grpSpPr>
          <p:sp>
            <p:nvSpPr>
              <p:cNvPr id="65" name="Freeform 65"/>
              <p:cNvSpPr/>
              <p:nvPr/>
            </p:nvSpPr>
            <p:spPr>
              <a:xfrm>
                <a:off x="46990" y="49530"/>
                <a:ext cx="91440" cy="306070"/>
              </a:xfrm>
              <a:custGeom>
                <a:avLst/>
                <a:gdLst/>
                <a:ahLst/>
                <a:cxnLst/>
                <a:rect l="l" t="t" r="r" b="b"/>
                <a:pathLst>
                  <a:path w="91440" h="306070">
                    <a:moveTo>
                      <a:pt x="91440" y="26670"/>
                    </a:moveTo>
                    <a:cubicBezTo>
                      <a:pt x="86360" y="152400"/>
                      <a:pt x="68580" y="260350"/>
                      <a:pt x="53340" y="287020"/>
                    </a:cubicBezTo>
                    <a:cubicBezTo>
                      <a:pt x="48260" y="297180"/>
                      <a:pt x="44450" y="302260"/>
                      <a:pt x="36830" y="303530"/>
                    </a:cubicBezTo>
                    <a:cubicBezTo>
                      <a:pt x="29210" y="306070"/>
                      <a:pt x="12700" y="299720"/>
                      <a:pt x="7620" y="293370"/>
                    </a:cubicBezTo>
                    <a:cubicBezTo>
                      <a:pt x="3810" y="287020"/>
                      <a:pt x="2540" y="275590"/>
                      <a:pt x="6350" y="269240"/>
                    </a:cubicBezTo>
                    <a:cubicBezTo>
                      <a:pt x="10160" y="262890"/>
                      <a:pt x="25400" y="254000"/>
                      <a:pt x="33020" y="254000"/>
                    </a:cubicBezTo>
                    <a:cubicBezTo>
                      <a:pt x="40640" y="255270"/>
                      <a:pt x="49530" y="261620"/>
                      <a:pt x="52070" y="267970"/>
                    </a:cubicBezTo>
                    <a:cubicBezTo>
                      <a:pt x="55880" y="275590"/>
                      <a:pt x="52070" y="293370"/>
                      <a:pt x="46990" y="298450"/>
                    </a:cubicBezTo>
                    <a:cubicBezTo>
                      <a:pt x="40640" y="303530"/>
                      <a:pt x="22860" y="304800"/>
                      <a:pt x="15240" y="300990"/>
                    </a:cubicBezTo>
                    <a:cubicBezTo>
                      <a:pt x="8890" y="297180"/>
                      <a:pt x="6350" y="290830"/>
                      <a:pt x="3810" y="280670"/>
                    </a:cubicBezTo>
                    <a:cubicBezTo>
                      <a:pt x="0" y="250190"/>
                      <a:pt x="35560" y="152400"/>
                      <a:pt x="40640" y="104140"/>
                    </a:cubicBezTo>
                    <a:cubicBezTo>
                      <a:pt x="44450" y="71120"/>
                      <a:pt x="31750" y="36830"/>
                      <a:pt x="40640" y="20320"/>
                    </a:cubicBezTo>
                    <a:cubicBezTo>
                      <a:pt x="46990" y="8890"/>
                      <a:pt x="60960" y="0"/>
                      <a:pt x="68580" y="1270"/>
                    </a:cubicBezTo>
                    <a:cubicBezTo>
                      <a:pt x="77470" y="2540"/>
                      <a:pt x="91440" y="26670"/>
                      <a:pt x="91440" y="26670"/>
                    </a:cubicBezTo>
                  </a:path>
                </a:pathLst>
              </a:custGeom>
              <a:solidFill>
                <a:srgbClr val="C8756D">
                  <a:alpha val="40392"/>
                </a:srgbClr>
              </a:solidFill>
              <a:ln cap="sq">
                <a:noFill/>
                <a:prstDash val="solid"/>
                <a:miter/>
              </a:ln>
            </p:spPr>
          </p:sp>
        </p:grpSp>
        <p:grpSp>
          <p:nvGrpSpPr>
            <p:cNvPr id="66" name="Group 66"/>
            <p:cNvGrpSpPr/>
            <p:nvPr/>
          </p:nvGrpSpPr>
          <p:grpSpPr>
            <a:xfrm>
              <a:off x="4097748" y="885662"/>
              <a:ext cx="167734" cy="506536"/>
              <a:chOff x="0" y="0"/>
              <a:chExt cx="191770" cy="579120"/>
            </a:xfrm>
          </p:grpSpPr>
          <p:sp>
            <p:nvSpPr>
              <p:cNvPr id="67" name="Freeform 67"/>
              <p:cNvSpPr/>
              <p:nvPr/>
            </p:nvSpPr>
            <p:spPr>
              <a:xfrm>
                <a:off x="35560" y="50800"/>
                <a:ext cx="110490" cy="480060"/>
              </a:xfrm>
              <a:custGeom>
                <a:avLst/>
                <a:gdLst/>
                <a:ahLst/>
                <a:cxnLst/>
                <a:rect l="l" t="t" r="r" b="b"/>
                <a:pathLst>
                  <a:path w="110490" h="480060">
                    <a:moveTo>
                      <a:pt x="59690" y="22860"/>
                    </a:moveTo>
                    <a:cubicBezTo>
                      <a:pt x="66040" y="356870"/>
                      <a:pt x="110490" y="430530"/>
                      <a:pt x="105410" y="458470"/>
                    </a:cubicBezTo>
                    <a:cubicBezTo>
                      <a:pt x="102870" y="468630"/>
                      <a:pt x="95250" y="476250"/>
                      <a:pt x="88900" y="477520"/>
                    </a:cubicBezTo>
                    <a:cubicBezTo>
                      <a:pt x="82550" y="478790"/>
                      <a:pt x="68580" y="472440"/>
                      <a:pt x="66040" y="467360"/>
                    </a:cubicBezTo>
                    <a:cubicBezTo>
                      <a:pt x="62230" y="459740"/>
                      <a:pt x="68580" y="440690"/>
                      <a:pt x="74930" y="438150"/>
                    </a:cubicBezTo>
                    <a:cubicBezTo>
                      <a:pt x="81280" y="434340"/>
                      <a:pt x="101600" y="443230"/>
                      <a:pt x="104140" y="449580"/>
                    </a:cubicBezTo>
                    <a:cubicBezTo>
                      <a:pt x="106680" y="455930"/>
                      <a:pt x="97790" y="473710"/>
                      <a:pt x="91440" y="477520"/>
                    </a:cubicBezTo>
                    <a:cubicBezTo>
                      <a:pt x="85090" y="480060"/>
                      <a:pt x="74930" y="476250"/>
                      <a:pt x="67310" y="468630"/>
                    </a:cubicBezTo>
                    <a:cubicBezTo>
                      <a:pt x="46990" y="448310"/>
                      <a:pt x="25400" y="361950"/>
                      <a:pt x="15240" y="295910"/>
                    </a:cubicBezTo>
                    <a:cubicBezTo>
                      <a:pt x="3810" y="215900"/>
                      <a:pt x="0" y="59690"/>
                      <a:pt x="15240" y="21590"/>
                    </a:cubicBezTo>
                    <a:cubicBezTo>
                      <a:pt x="20320" y="8890"/>
                      <a:pt x="29210" y="0"/>
                      <a:pt x="35560" y="0"/>
                    </a:cubicBezTo>
                    <a:cubicBezTo>
                      <a:pt x="43180" y="0"/>
                      <a:pt x="59690" y="22860"/>
                      <a:pt x="59690" y="22860"/>
                    </a:cubicBezTo>
                  </a:path>
                </a:pathLst>
              </a:custGeom>
              <a:solidFill>
                <a:srgbClr val="C8756D">
                  <a:alpha val="40392"/>
                </a:srgbClr>
              </a:solidFill>
              <a:ln cap="sq">
                <a:noFill/>
                <a:prstDash val="solid"/>
                <a:miter/>
              </a:ln>
            </p:spPr>
          </p:sp>
        </p:grpSp>
        <p:grpSp>
          <p:nvGrpSpPr>
            <p:cNvPr id="68" name="Group 68"/>
            <p:cNvGrpSpPr/>
            <p:nvPr/>
          </p:nvGrpSpPr>
          <p:grpSpPr>
            <a:xfrm>
              <a:off x="4494312" y="4015964"/>
              <a:ext cx="217722" cy="299923"/>
              <a:chOff x="0" y="0"/>
              <a:chExt cx="248920" cy="342900"/>
            </a:xfrm>
          </p:grpSpPr>
          <p:sp>
            <p:nvSpPr>
              <p:cNvPr id="69" name="Freeform 69"/>
              <p:cNvSpPr/>
              <p:nvPr/>
            </p:nvSpPr>
            <p:spPr>
              <a:xfrm>
                <a:off x="36830" y="49530"/>
                <a:ext cx="170180" cy="242570"/>
              </a:xfrm>
              <a:custGeom>
                <a:avLst/>
                <a:gdLst/>
                <a:ahLst/>
                <a:cxnLst/>
                <a:rect l="l" t="t" r="r" b="b"/>
                <a:pathLst>
                  <a:path w="170180" h="242570">
                    <a:moveTo>
                      <a:pt x="115570" y="87630"/>
                    </a:moveTo>
                    <a:cubicBezTo>
                      <a:pt x="113030" y="227330"/>
                      <a:pt x="101600" y="232410"/>
                      <a:pt x="93980" y="232410"/>
                    </a:cubicBezTo>
                    <a:cubicBezTo>
                      <a:pt x="86360" y="232410"/>
                      <a:pt x="74930" y="226060"/>
                      <a:pt x="71120" y="214630"/>
                    </a:cubicBezTo>
                    <a:cubicBezTo>
                      <a:pt x="60960" y="191770"/>
                      <a:pt x="72390" y="99060"/>
                      <a:pt x="85090" y="73660"/>
                    </a:cubicBezTo>
                    <a:cubicBezTo>
                      <a:pt x="90170" y="62230"/>
                      <a:pt x="96520" y="53340"/>
                      <a:pt x="104140" y="52070"/>
                    </a:cubicBezTo>
                    <a:cubicBezTo>
                      <a:pt x="113030" y="50800"/>
                      <a:pt x="127000" y="58420"/>
                      <a:pt x="134620" y="69850"/>
                    </a:cubicBezTo>
                    <a:cubicBezTo>
                      <a:pt x="148590" y="91440"/>
                      <a:pt x="153670" y="177800"/>
                      <a:pt x="142240" y="201930"/>
                    </a:cubicBezTo>
                    <a:cubicBezTo>
                      <a:pt x="135890" y="213360"/>
                      <a:pt x="121920" y="222250"/>
                      <a:pt x="113030" y="222250"/>
                    </a:cubicBezTo>
                    <a:cubicBezTo>
                      <a:pt x="104140" y="220980"/>
                      <a:pt x="93980" y="208280"/>
                      <a:pt x="88900" y="195580"/>
                    </a:cubicBezTo>
                    <a:cubicBezTo>
                      <a:pt x="81280" y="171450"/>
                      <a:pt x="82550" y="109220"/>
                      <a:pt x="93980" y="82550"/>
                    </a:cubicBezTo>
                    <a:cubicBezTo>
                      <a:pt x="102870" y="63500"/>
                      <a:pt x="124460" y="40640"/>
                      <a:pt x="135890" y="41910"/>
                    </a:cubicBezTo>
                    <a:cubicBezTo>
                      <a:pt x="144780" y="43180"/>
                      <a:pt x="152400" y="55880"/>
                      <a:pt x="156210" y="71120"/>
                    </a:cubicBezTo>
                    <a:cubicBezTo>
                      <a:pt x="166370" y="101600"/>
                      <a:pt x="170180" y="204470"/>
                      <a:pt x="156210" y="224790"/>
                    </a:cubicBezTo>
                    <a:cubicBezTo>
                      <a:pt x="151130" y="233680"/>
                      <a:pt x="140970" y="234950"/>
                      <a:pt x="133350" y="233680"/>
                    </a:cubicBezTo>
                    <a:cubicBezTo>
                      <a:pt x="125730" y="233680"/>
                      <a:pt x="120650" y="228600"/>
                      <a:pt x="113030" y="219710"/>
                    </a:cubicBezTo>
                    <a:cubicBezTo>
                      <a:pt x="92710" y="194310"/>
                      <a:pt x="30480" y="66040"/>
                      <a:pt x="36830" y="31750"/>
                    </a:cubicBezTo>
                    <a:cubicBezTo>
                      <a:pt x="39370" y="16510"/>
                      <a:pt x="53340" y="3810"/>
                      <a:pt x="62230" y="2540"/>
                    </a:cubicBezTo>
                    <a:cubicBezTo>
                      <a:pt x="69850" y="1270"/>
                      <a:pt x="81280" y="7620"/>
                      <a:pt x="86360" y="19050"/>
                    </a:cubicBezTo>
                    <a:cubicBezTo>
                      <a:pt x="100330" y="48260"/>
                      <a:pt x="81280" y="187960"/>
                      <a:pt x="63500" y="219710"/>
                    </a:cubicBezTo>
                    <a:cubicBezTo>
                      <a:pt x="57150" y="232410"/>
                      <a:pt x="46990" y="241300"/>
                      <a:pt x="38100" y="241300"/>
                    </a:cubicBezTo>
                    <a:cubicBezTo>
                      <a:pt x="29210" y="241300"/>
                      <a:pt x="19050" y="232410"/>
                      <a:pt x="13970" y="218440"/>
                    </a:cubicBezTo>
                    <a:cubicBezTo>
                      <a:pt x="0" y="186690"/>
                      <a:pt x="3810" y="50800"/>
                      <a:pt x="20320" y="21590"/>
                    </a:cubicBezTo>
                    <a:cubicBezTo>
                      <a:pt x="26670" y="8890"/>
                      <a:pt x="40640" y="1270"/>
                      <a:pt x="48260" y="1270"/>
                    </a:cubicBezTo>
                    <a:cubicBezTo>
                      <a:pt x="55880" y="2540"/>
                      <a:pt x="66040" y="16510"/>
                      <a:pt x="67310" y="24130"/>
                    </a:cubicBezTo>
                    <a:cubicBezTo>
                      <a:pt x="68580" y="30480"/>
                      <a:pt x="63500" y="40640"/>
                      <a:pt x="57150" y="44450"/>
                    </a:cubicBezTo>
                    <a:cubicBezTo>
                      <a:pt x="52070" y="48260"/>
                      <a:pt x="41910" y="49530"/>
                      <a:pt x="35560" y="46990"/>
                    </a:cubicBezTo>
                    <a:cubicBezTo>
                      <a:pt x="29210" y="45720"/>
                      <a:pt x="21590" y="38100"/>
                      <a:pt x="20320" y="31750"/>
                    </a:cubicBezTo>
                    <a:cubicBezTo>
                      <a:pt x="19050" y="25400"/>
                      <a:pt x="21590" y="13970"/>
                      <a:pt x="25400" y="8890"/>
                    </a:cubicBezTo>
                    <a:cubicBezTo>
                      <a:pt x="29210" y="5080"/>
                      <a:pt x="39370" y="0"/>
                      <a:pt x="45720" y="1270"/>
                    </a:cubicBezTo>
                    <a:cubicBezTo>
                      <a:pt x="53340" y="2540"/>
                      <a:pt x="62230" y="10160"/>
                      <a:pt x="67310" y="21590"/>
                    </a:cubicBezTo>
                    <a:cubicBezTo>
                      <a:pt x="80010" y="52070"/>
                      <a:pt x="76200" y="187960"/>
                      <a:pt x="63500" y="219710"/>
                    </a:cubicBezTo>
                    <a:cubicBezTo>
                      <a:pt x="58420" y="232410"/>
                      <a:pt x="52070" y="238760"/>
                      <a:pt x="44450" y="241300"/>
                    </a:cubicBezTo>
                    <a:cubicBezTo>
                      <a:pt x="36830" y="242570"/>
                      <a:pt x="26670" y="242570"/>
                      <a:pt x="21590" y="234950"/>
                    </a:cubicBezTo>
                    <a:cubicBezTo>
                      <a:pt x="6350" y="212090"/>
                      <a:pt x="20320" y="59690"/>
                      <a:pt x="36830" y="25400"/>
                    </a:cubicBezTo>
                    <a:cubicBezTo>
                      <a:pt x="43180" y="11430"/>
                      <a:pt x="53340" y="3810"/>
                      <a:pt x="62230" y="2540"/>
                    </a:cubicBezTo>
                    <a:cubicBezTo>
                      <a:pt x="69850" y="1270"/>
                      <a:pt x="77470" y="6350"/>
                      <a:pt x="83820" y="13970"/>
                    </a:cubicBezTo>
                    <a:cubicBezTo>
                      <a:pt x="95250" y="25400"/>
                      <a:pt x="104140" y="49530"/>
                      <a:pt x="114300" y="73660"/>
                    </a:cubicBezTo>
                    <a:cubicBezTo>
                      <a:pt x="129540" y="111760"/>
                      <a:pt x="168910" y="196850"/>
                      <a:pt x="160020" y="219710"/>
                    </a:cubicBezTo>
                    <a:cubicBezTo>
                      <a:pt x="156210" y="229870"/>
                      <a:pt x="142240" y="234950"/>
                      <a:pt x="133350" y="233680"/>
                    </a:cubicBezTo>
                    <a:cubicBezTo>
                      <a:pt x="124460" y="232410"/>
                      <a:pt x="115570" y="220980"/>
                      <a:pt x="110490" y="208280"/>
                    </a:cubicBezTo>
                    <a:cubicBezTo>
                      <a:pt x="101600" y="182880"/>
                      <a:pt x="99060" y="109220"/>
                      <a:pt x="113030" y="88900"/>
                    </a:cubicBezTo>
                    <a:cubicBezTo>
                      <a:pt x="120650" y="77470"/>
                      <a:pt x="139700" y="67310"/>
                      <a:pt x="147320" y="72390"/>
                    </a:cubicBezTo>
                    <a:cubicBezTo>
                      <a:pt x="160020" y="81280"/>
                      <a:pt x="153670" y="186690"/>
                      <a:pt x="139700" y="207010"/>
                    </a:cubicBezTo>
                    <a:cubicBezTo>
                      <a:pt x="133350" y="217170"/>
                      <a:pt x="120650" y="222250"/>
                      <a:pt x="113030" y="222250"/>
                    </a:cubicBezTo>
                    <a:cubicBezTo>
                      <a:pt x="104140" y="220980"/>
                      <a:pt x="95250" y="213360"/>
                      <a:pt x="90170" y="201930"/>
                    </a:cubicBezTo>
                    <a:cubicBezTo>
                      <a:pt x="78740" y="177800"/>
                      <a:pt x="73660" y="97790"/>
                      <a:pt x="85090" y="73660"/>
                    </a:cubicBezTo>
                    <a:cubicBezTo>
                      <a:pt x="90170" y="60960"/>
                      <a:pt x="102870" y="52070"/>
                      <a:pt x="110490" y="52070"/>
                    </a:cubicBezTo>
                    <a:cubicBezTo>
                      <a:pt x="119380" y="52070"/>
                      <a:pt x="130810" y="62230"/>
                      <a:pt x="135890" y="74930"/>
                    </a:cubicBezTo>
                    <a:cubicBezTo>
                      <a:pt x="144780" y="100330"/>
                      <a:pt x="132080" y="186690"/>
                      <a:pt x="120650" y="210820"/>
                    </a:cubicBezTo>
                    <a:cubicBezTo>
                      <a:pt x="115570" y="222250"/>
                      <a:pt x="107950" y="231140"/>
                      <a:pt x="100330" y="232410"/>
                    </a:cubicBezTo>
                    <a:cubicBezTo>
                      <a:pt x="91440" y="233680"/>
                      <a:pt x="77470" y="226060"/>
                      <a:pt x="71120" y="214630"/>
                    </a:cubicBezTo>
                    <a:cubicBezTo>
                      <a:pt x="57150" y="193040"/>
                      <a:pt x="53340" y="104140"/>
                      <a:pt x="64770" y="81280"/>
                    </a:cubicBezTo>
                    <a:cubicBezTo>
                      <a:pt x="71120" y="69850"/>
                      <a:pt x="85090" y="60960"/>
                      <a:pt x="92710" y="62230"/>
                    </a:cubicBezTo>
                    <a:cubicBezTo>
                      <a:pt x="101600" y="62230"/>
                      <a:pt x="115570" y="87630"/>
                      <a:pt x="115570" y="87630"/>
                    </a:cubicBezTo>
                  </a:path>
                </a:pathLst>
              </a:custGeom>
              <a:solidFill>
                <a:srgbClr val="CDD6D3">
                  <a:alpha val="40392"/>
                </a:srgbClr>
              </a:solidFill>
              <a:ln cap="sq">
                <a:noFill/>
                <a:prstDash val="solid"/>
                <a:miter/>
              </a:ln>
            </p:spPr>
          </p:sp>
        </p:grpSp>
        <p:grpSp>
          <p:nvGrpSpPr>
            <p:cNvPr id="70" name="Group 70"/>
            <p:cNvGrpSpPr/>
            <p:nvPr/>
          </p:nvGrpSpPr>
          <p:grpSpPr>
            <a:xfrm>
              <a:off x="4469874" y="2336398"/>
              <a:ext cx="216611" cy="296590"/>
              <a:chOff x="0" y="0"/>
              <a:chExt cx="247650" cy="339090"/>
            </a:xfrm>
          </p:grpSpPr>
          <p:sp>
            <p:nvSpPr>
              <p:cNvPr id="71" name="Freeform 71"/>
              <p:cNvSpPr/>
              <p:nvPr/>
            </p:nvSpPr>
            <p:spPr>
              <a:xfrm>
                <a:off x="45720" y="50800"/>
                <a:ext cx="156210" cy="238760"/>
              </a:xfrm>
              <a:custGeom>
                <a:avLst/>
                <a:gdLst/>
                <a:ahLst/>
                <a:cxnLst/>
                <a:rect l="l" t="t" r="r" b="b"/>
                <a:pathLst>
                  <a:path w="156210" h="238760">
                    <a:moveTo>
                      <a:pt x="55880" y="35560"/>
                    </a:moveTo>
                    <a:cubicBezTo>
                      <a:pt x="109220" y="196850"/>
                      <a:pt x="101600" y="208280"/>
                      <a:pt x="93980" y="210820"/>
                    </a:cubicBezTo>
                    <a:cubicBezTo>
                      <a:pt x="85090" y="213360"/>
                      <a:pt x="68580" y="210820"/>
                      <a:pt x="59690" y="199390"/>
                    </a:cubicBezTo>
                    <a:cubicBezTo>
                      <a:pt x="40640" y="176530"/>
                      <a:pt x="33020" y="59690"/>
                      <a:pt x="45720" y="27940"/>
                    </a:cubicBezTo>
                    <a:cubicBezTo>
                      <a:pt x="50800" y="12700"/>
                      <a:pt x="66040" y="0"/>
                      <a:pt x="76200" y="0"/>
                    </a:cubicBezTo>
                    <a:cubicBezTo>
                      <a:pt x="85090" y="0"/>
                      <a:pt x="92710" y="8890"/>
                      <a:pt x="100330" y="21590"/>
                    </a:cubicBezTo>
                    <a:cubicBezTo>
                      <a:pt x="118110" y="50800"/>
                      <a:pt x="156210" y="170180"/>
                      <a:pt x="151130" y="205740"/>
                    </a:cubicBezTo>
                    <a:cubicBezTo>
                      <a:pt x="148590" y="220980"/>
                      <a:pt x="137160" y="234950"/>
                      <a:pt x="128270" y="237490"/>
                    </a:cubicBezTo>
                    <a:cubicBezTo>
                      <a:pt x="120650" y="238760"/>
                      <a:pt x="102870" y="229870"/>
                      <a:pt x="100330" y="222250"/>
                    </a:cubicBezTo>
                    <a:cubicBezTo>
                      <a:pt x="97790" y="213360"/>
                      <a:pt x="106680" y="190500"/>
                      <a:pt x="114300" y="186690"/>
                    </a:cubicBezTo>
                    <a:cubicBezTo>
                      <a:pt x="120650" y="182880"/>
                      <a:pt x="133350" y="184150"/>
                      <a:pt x="139700" y="189230"/>
                    </a:cubicBezTo>
                    <a:cubicBezTo>
                      <a:pt x="146050" y="193040"/>
                      <a:pt x="152400" y="203200"/>
                      <a:pt x="151130" y="210820"/>
                    </a:cubicBezTo>
                    <a:cubicBezTo>
                      <a:pt x="151130" y="219710"/>
                      <a:pt x="139700" y="234950"/>
                      <a:pt x="132080" y="236220"/>
                    </a:cubicBezTo>
                    <a:cubicBezTo>
                      <a:pt x="123190" y="238760"/>
                      <a:pt x="109220" y="229870"/>
                      <a:pt x="99060" y="215900"/>
                    </a:cubicBezTo>
                    <a:cubicBezTo>
                      <a:pt x="76200" y="186690"/>
                      <a:pt x="35560" y="60960"/>
                      <a:pt x="45720" y="27940"/>
                    </a:cubicBezTo>
                    <a:cubicBezTo>
                      <a:pt x="49530" y="12700"/>
                      <a:pt x="66040" y="0"/>
                      <a:pt x="76200" y="0"/>
                    </a:cubicBezTo>
                    <a:cubicBezTo>
                      <a:pt x="85090" y="0"/>
                      <a:pt x="93980" y="8890"/>
                      <a:pt x="100330" y="21590"/>
                    </a:cubicBezTo>
                    <a:cubicBezTo>
                      <a:pt x="113030" y="49530"/>
                      <a:pt x="123190" y="162560"/>
                      <a:pt x="110490" y="190500"/>
                    </a:cubicBezTo>
                    <a:cubicBezTo>
                      <a:pt x="104140" y="204470"/>
                      <a:pt x="90170" y="213360"/>
                      <a:pt x="81280" y="213360"/>
                    </a:cubicBezTo>
                    <a:cubicBezTo>
                      <a:pt x="72390" y="213360"/>
                      <a:pt x="64770" y="204470"/>
                      <a:pt x="57150" y="193040"/>
                    </a:cubicBezTo>
                    <a:cubicBezTo>
                      <a:pt x="39370" y="167640"/>
                      <a:pt x="0" y="69850"/>
                      <a:pt x="5080" y="43180"/>
                    </a:cubicBezTo>
                    <a:cubicBezTo>
                      <a:pt x="7620" y="30480"/>
                      <a:pt x="16510" y="21590"/>
                      <a:pt x="25400" y="20320"/>
                    </a:cubicBezTo>
                    <a:cubicBezTo>
                      <a:pt x="33020" y="17780"/>
                      <a:pt x="55880" y="35560"/>
                      <a:pt x="55880" y="35560"/>
                    </a:cubicBezTo>
                  </a:path>
                </a:pathLst>
              </a:custGeom>
              <a:solidFill>
                <a:srgbClr val="CDD6D3">
                  <a:alpha val="40392"/>
                </a:srgbClr>
              </a:solidFill>
              <a:ln cap="sq">
                <a:noFill/>
                <a:prstDash val="solid"/>
                <a:miter/>
              </a:ln>
            </p:spPr>
          </p:sp>
        </p:grpSp>
        <p:grpSp>
          <p:nvGrpSpPr>
            <p:cNvPr id="72" name="Group 72"/>
            <p:cNvGrpSpPr/>
            <p:nvPr/>
          </p:nvGrpSpPr>
          <p:grpSpPr>
            <a:xfrm>
              <a:off x="4366567" y="2308627"/>
              <a:ext cx="203281" cy="387678"/>
              <a:chOff x="0" y="0"/>
              <a:chExt cx="232410" cy="443230"/>
            </a:xfrm>
          </p:grpSpPr>
          <p:sp>
            <p:nvSpPr>
              <p:cNvPr id="73" name="Freeform 73"/>
              <p:cNvSpPr/>
              <p:nvPr/>
            </p:nvSpPr>
            <p:spPr>
              <a:xfrm>
                <a:off x="48260" y="48260"/>
                <a:ext cx="140970" cy="344170"/>
              </a:xfrm>
              <a:custGeom>
                <a:avLst/>
                <a:gdLst/>
                <a:ahLst/>
                <a:cxnLst/>
                <a:rect l="l" t="t" r="r" b="b"/>
                <a:pathLst>
                  <a:path w="140970" h="344170">
                    <a:moveTo>
                      <a:pt x="49530" y="13970"/>
                    </a:moveTo>
                    <a:cubicBezTo>
                      <a:pt x="110490" y="161290"/>
                      <a:pt x="129540" y="243840"/>
                      <a:pt x="129540" y="285750"/>
                    </a:cubicBezTo>
                    <a:cubicBezTo>
                      <a:pt x="130810" y="307340"/>
                      <a:pt x="130810" y="331470"/>
                      <a:pt x="121920" y="337820"/>
                    </a:cubicBezTo>
                    <a:cubicBezTo>
                      <a:pt x="114300" y="342900"/>
                      <a:pt x="91440" y="341630"/>
                      <a:pt x="82550" y="330200"/>
                    </a:cubicBezTo>
                    <a:cubicBezTo>
                      <a:pt x="58420" y="302260"/>
                      <a:pt x="52070" y="127000"/>
                      <a:pt x="69850" y="91440"/>
                    </a:cubicBezTo>
                    <a:cubicBezTo>
                      <a:pt x="76200" y="77470"/>
                      <a:pt x="91440" y="68580"/>
                      <a:pt x="100330" y="69850"/>
                    </a:cubicBezTo>
                    <a:cubicBezTo>
                      <a:pt x="109220" y="69850"/>
                      <a:pt x="121920" y="85090"/>
                      <a:pt x="121920" y="92710"/>
                    </a:cubicBezTo>
                    <a:cubicBezTo>
                      <a:pt x="121920" y="102870"/>
                      <a:pt x="104140" y="119380"/>
                      <a:pt x="95250" y="121920"/>
                    </a:cubicBezTo>
                    <a:cubicBezTo>
                      <a:pt x="88900" y="123190"/>
                      <a:pt x="77470" y="115570"/>
                      <a:pt x="73660" y="110490"/>
                    </a:cubicBezTo>
                    <a:cubicBezTo>
                      <a:pt x="69850" y="104140"/>
                      <a:pt x="68580" y="92710"/>
                      <a:pt x="71120" y="85090"/>
                    </a:cubicBezTo>
                    <a:cubicBezTo>
                      <a:pt x="73660" y="78740"/>
                      <a:pt x="82550" y="71120"/>
                      <a:pt x="88900" y="69850"/>
                    </a:cubicBezTo>
                    <a:cubicBezTo>
                      <a:pt x="97790" y="68580"/>
                      <a:pt x="111760" y="72390"/>
                      <a:pt x="118110" y="82550"/>
                    </a:cubicBezTo>
                    <a:cubicBezTo>
                      <a:pt x="132080" y="100330"/>
                      <a:pt x="129540" y="153670"/>
                      <a:pt x="132080" y="193040"/>
                    </a:cubicBezTo>
                    <a:cubicBezTo>
                      <a:pt x="134620" y="234950"/>
                      <a:pt x="140970" y="306070"/>
                      <a:pt x="129540" y="327660"/>
                    </a:cubicBezTo>
                    <a:cubicBezTo>
                      <a:pt x="125730" y="336550"/>
                      <a:pt x="116840" y="341630"/>
                      <a:pt x="110490" y="342900"/>
                    </a:cubicBezTo>
                    <a:cubicBezTo>
                      <a:pt x="101600" y="344170"/>
                      <a:pt x="90170" y="340360"/>
                      <a:pt x="82550" y="330200"/>
                    </a:cubicBezTo>
                    <a:cubicBezTo>
                      <a:pt x="62230" y="303530"/>
                      <a:pt x="63500" y="187960"/>
                      <a:pt x="46990" y="133350"/>
                    </a:cubicBezTo>
                    <a:cubicBezTo>
                      <a:pt x="34290" y="92710"/>
                      <a:pt x="0" y="53340"/>
                      <a:pt x="2540" y="29210"/>
                    </a:cubicBezTo>
                    <a:cubicBezTo>
                      <a:pt x="3810" y="16510"/>
                      <a:pt x="15240" y="5080"/>
                      <a:pt x="22860" y="2540"/>
                    </a:cubicBezTo>
                    <a:cubicBezTo>
                      <a:pt x="30480" y="0"/>
                      <a:pt x="49530" y="13970"/>
                      <a:pt x="49530" y="13970"/>
                    </a:cubicBezTo>
                  </a:path>
                </a:pathLst>
              </a:custGeom>
              <a:solidFill>
                <a:srgbClr val="CDD6D3">
                  <a:alpha val="40392"/>
                </a:srgbClr>
              </a:solidFill>
              <a:ln cap="sq">
                <a:noFill/>
                <a:prstDash val="solid"/>
                <a:miter/>
              </a:ln>
            </p:spPr>
          </p:sp>
        </p:grpSp>
        <p:grpSp>
          <p:nvGrpSpPr>
            <p:cNvPr id="74" name="Group 74"/>
            <p:cNvGrpSpPr/>
            <p:nvPr/>
          </p:nvGrpSpPr>
          <p:grpSpPr>
            <a:xfrm>
              <a:off x="4453212" y="2309738"/>
              <a:ext cx="177732" cy="431000"/>
              <a:chOff x="0" y="0"/>
              <a:chExt cx="203200" cy="492760"/>
            </a:xfrm>
          </p:grpSpPr>
          <p:sp>
            <p:nvSpPr>
              <p:cNvPr id="75" name="Freeform 75"/>
              <p:cNvSpPr/>
              <p:nvPr/>
            </p:nvSpPr>
            <p:spPr>
              <a:xfrm>
                <a:off x="36830" y="49530"/>
                <a:ext cx="116840" cy="392430"/>
              </a:xfrm>
              <a:custGeom>
                <a:avLst/>
                <a:gdLst/>
                <a:ahLst/>
                <a:cxnLst/>
                <a:rect l="l" t="t" r="r" b="b"/>
                <a:pathLst>
                  <a:path w="116840" h="392430">
                    <a:moveTo>
                      <a:pt x="62230" y="20320"/>
                    </a:moveTo>
                    <a:cubicBezTo>
                      <a:pt x="111760" y="381000"/>
                      <a:pt x="102870" y="389890"/>
                      <a:pt x="93980" y="391160"/>
                    </a:cubicBezTo>
                    <a:cubicBezTo>
                      <a:pt x="86360" y="392430"/>
                      <a:pt x="68580" y="381000"/>
                      <a:pt x="66040" y="373380"/>
                    </a:cubicBezTo>
                    <a:cubicBezTo>
                      <a:pt x="63500" y="365760"/>
                      <a:pt x="69850" y="350520"/>
                      <a:pt x="76200" y="345440"/>
                    </a:cubicBezTo>
                    <a:cubicBezTo>
                      <a:pt x="82550" y="341630"/>
                      <a:pt x="93980" y="340360"/>
                      <a:pt x="100330" y="342900"/>
                    </a:cubicBezTo>
                    <a:cubicBezTo>
                      <a:pt x="106680" y="345440"/>
                      <a:pt x="113030" y="354330"/>
                      <a:pt x="115570" y="361950"/>
                    </a:cubicBezTo>
                    <a:cubicBezTo>
                      <a:pt x="116840" y="368300"/>
                      <a:pt x="113030" y="378460"/>
                      <a:pt x="109220" y="383540"/>
                    </a:cubicBezTo>
                    <a:cubicBezTo>
                      <a:pt x="104140" y="388620"/>
                      <a:pt x="92710" y="392430"/>
                      <a:pt x="86360" y="391160"/>
                    </a:cubicBezTo>
                    <a:cubicBezTo>
                      <a:pt x="80010" y="389890"/>
                      <a:pt x="71120" y="383540"/>
                      <a:pt x="67310" y="377190"/>
                    </a:cubicBezTo>
                    <a:cubicBezTo>
                      <a:pt x="64770" y="370840"/>
                      <a:pt x="64770" y="359410"/>
                      <a:pt x="68580" y="354330"/>
                    </a:cubicBezTo>
                    <a:cubicBezTo>
                      <a:pt x="72390" y="347980"/>
                      <a:pt x="82550" y="340360"/>
                      <a:pt x="88900" y="341630"/>
                    </a:cubicBezTo>
                    <a:cubicBezTo>
                      <a:pt x="97790" y="342900"/>
                      <a:pt x="115570" y="358140"/>
                      <a:pt x="115570" y="367030"/>
                    </a:cubicBezTo>
                    <a:cubicBezTo>
                      <a:pt x="115570" y="374650"/>
                      <a:pt x="96520" y="392430"/>
                      <a:pt x="87630" y="391160"/>
                    </a:cubicBezTo>
                    <a:cubicBezTo>
                      <a:pt x="80010" y="391160"/>
                      <a:pt x="72390" y="382270"/>
                      <a:pt x="64770" y="367030"/>
                    </a:cubicBezTo>
                    <a:cubicBezTo>
                      <a:pt x="41910" y="320040"/>
                      <a:pt x="0" y="69850"/>
                      <a:pt x="13970" y="24130"/>
                    </a:cubicBezTo>
                    <a:cubicBezTo>
                      <a:pt x="19050" y="10160"/>
                      <a:pt x="29210" y="1270"/>
                      <a:pt x="36830" y="1270"/>
                    </a:cubicBezTo>
                    <a:cubicBezTo>
                      <a:pt x="44450" y="0"/>
                      <a:pt x="62230" y="20320"/>
                      <a:pt x="62230" y="20320"/>
                    </a:cubicBezTo>
                  </a:path>
                </a:pathLst>
              </a:custGeom>
              <a:solidFill>
                <a:srgbClr val="CDD6D3">
                  <a:alpha val="40392"/>
                </a:srgbClr>
              </a:solidFill>
              <a:ln cap="sq">
                <a:noFill/>
                <a:prstDash val="solid"/>
                <a:miter/>
              </a:ln>
            </p:spPr>
          </p:sp>
        </p:grpSp>
        <p:grpSp>
          <p:nvGrpSpPr>
            <p:cNvPr id="76" name="Group 76"/>
            <p:cNvGrpSpPr/>
            <p:nvPr/>
          </p:nvGrpSpPr>
          <p:grpSpPr>
            <a:xfrm>
              <a:off x="4514307" y="2356393"/>
              <a:ext cx="189951" cy="664273"/>
              <a:chOff x="0" y="0"/>
              <a:chExt cx="217170" cy="759460"/>
            </a:xfrm>
          </p:grpSpPr>
          <p:sp>
            <p:nvSpPr>
              <p:cNvPr id="77" name="Freeform 77"/>
              <p:cNvSpPr/>
              <p:nvPr/>
            </p:nvSpPr>
            <p:spPr>
              <a:xfrm>
                <a:off x="43180" y="50800"/>
                <a:ext cx="137160" cy="659130"/>
              </a:xfrm>
              <a:custGeom>
                <a:avLst/>
                <a:gdLst/>
                <a:ahLst/>
                <a:cxnLst/>
                <a:rect l="l" t="t" r="r" b="b"/>
                <a:pathLst>
                  <a:path w="137160" h="659130">
                    <a:moveTo>
                      <a:pt x="50800" y="17780"/>
                    </a:moveTo>
                    <a:cubicBezTo>
                      <a:pt x="97790" y="307340"/>
                      <a:pt x="137160" y="582930"/>
                      <a:pt x="123190" y="636270"/>
                    </a:cubicBezTo>
                    <a:cubicBezTo>
                      <a:pt x="119380" y="648970"/>
                      <a:pt x="113030" y="656590"/>
                      <a:pt x="106680" y="657860"/>
                    </a:cubicBezTo>
                    <a:cubicBezTo>
                      <a:pt x="100330" y="659130"/>
                      <a:pt x="82550" y="646430"/>
                      <a:pt x="81280" y="640080"/>
                    </a:cubicBezTo>
                    <a:cubicBezTo>
                      <a:pt x="81280" y="633730"/>
                      <a:pt x="92710" y="618490"/>
                      <a:pt x="99060" y="617220"/>
                    </a:cubicBezTo>
                    <a:cubicBezTo>
                      <a:pt x="105410" y="617220"/>
                      <a:pt x="121920" y="628650"/>
                      <a:pt x="123190" y="636270"/>
                    </a:cubicBezTo>
                    <a:cubicBezTo>
                      <a:pt x="123190" y="642620"/>
                      <a:pt x="115570" y="654050"/>
                      <a:pt x="109220" y="656590"/>
                    </a:cubicBezTo>
                    <a:cubicBezTo>
                      <a:pt x="104140" y="659130"/>
                      <a:pt x="93980" y="659130"/>
                      <a:pt x="90170" y="655320"/>
                    </a:cubicBezTo>
                    <a:cubicBezTo>
                      <a:pt x="86360" y="648970"/>
                      <a:pt x="85090" y="624840"/>
                      <a:pt x="91440" y="621030"/>
                    </a:cubicBezTo>
                    <a:cubicBezTo>
                      <a:pt x="96520" y="617220"/>
                      <a:pt x="115570" y="622300"/>
                      <a:pt x="119380" y="627380"/>
                    </a:cubicBezTo>
                    <a:cubicBezTo>
                      <a:pt x="123190" y="632460"/>
                      <a:pt x="115570" y="652780"/>
                      <a:pt x="116840" y="652780"/>
                    </a:cubicBezTo>
                    <a:cubicBezTo>
                      <a:pt x="118110" y="652780"/>
                      <a:pt x="123190" y="636270"/>
                      <a:pt x="123190" y="636270"/>
                    </a:cubicBezTo>
                    <a:cubicBezTo>
                      <a:pt x="121920" y="636270"/>
                      <a:pt x="116840" y="652780"/>
                      <a:pt x="111760" y="656590"/>
                    </a:cubicBezTo>
                    <a:cubicBezTo>
                      <a:pt x="106680" y="659130"/>
                      <a:pt x="97790" y="659130"/>
                      <a:pt x="92710" y="656590"/>
                    </a:cubicBezTo>
                    <a:cubicBezTo>
                      <a:pt x="83820" y="650240"/>
                      <a:pt x="80010" y="632460"/>
                      <a:pt x="73660" y="608330"/>
                    </a:cubicBezTo>
                    <a:cubicBezTo>
                      <a:pt x="58420" y="539750"/>
                      <a:pt x="54610" y="306070"/>
                      <a:pt x="40640" y="198120"/>
                    </a:cubicBezTo>
                    <a:cubicBezTo>
                      <a:pt x="31750" y="127000"/>
                      <a:pt x="0" y="52070"/>
                      <a:pt x="7620" y="21590"/>
                    </a:cubicBezTo>
                    <a:cubicBezTo>
                      <a:pt x="11430" y="10160"/>
                      <a:pt x="20320" y="1270"/>
                      <a:pt x="27940" y="0"/>
                    </a:cubicBezTo>
                    <a:cubicBezTo>
                      <a:pt x="34290" y="0"/>
                      <a:pt x="50800" y="17780"/>
                      <a:pt x="50800" y="17780"/>
                    </a:cubicBezTo>
                  </a:path>
                </a:pathLst>
              </a:custGeom>
              <a:solidFill>
                <a:srgbClr val="CDD6D3">
                  <a:alpha val="40392"/>
                </a:srgbClr>
              </a:solidFill>
              <a:ln cap="sq">
                <a:noFill/>
                <a:prstDash val="solid"/>
                <a:miter/>
              </a:ln>
            </p:spPr>
          </p:sp>
        </p:grpSp>
        <p:grpSp>
          <p:nvGrpSpPr>
            <p:cNvPr id="78" name="Group 78"/>
            <p:cNvGrpSpPr/>
            <p:nvPr/>
          </p:nvGrpSpPr>
          <p:grpSpPr>
            <a:xfrm>
              <a:off x="4549853" y="2487470"/>
              <a:ext cx="205502" cy="453216"/>
              <a:chOff x="0" y="0"/>
              <a:chExt cx="234950" cy="518160"/>
            </a:xfrm>
          </p:grpSpPr>
          <p:sp>
            <p:nvSpPr>
              <p:cNvPr id="79" name="Freeform 79"/>
              <p:cNvSpPr/>
              <p:nvPr/>
            </p:nvSpPr>
            <p:spPr>
              <a:xfrm>
                <a:off x="44450" y="48260"/>
                <a:ext cx="144780" cy="420370"/>
              </a:xfrm>
              <a:custGeom>
                <a:avLst/>
                <a:gdLst/>
                <a:ahLst/>
                <a:cxnLst/>
                <a:rect l="l" t="t" r="r" b="b"/>
                <a:pathLst>
                  <a:path w="144780" h="420370">
                    <a:moveTo>
                      <a:pt x="50800" y="16510"/>
                    </a:moveTo>
                    <a:cubicBezTo>
                      <a:pt x="127000" y="300990"/>
                      <a:pt x="144780" y="367030"/>
                      <a:pt x="138430" y="393700"/>
                    </a:cubicBezTo>
                    <a:cubicBezTo>
                      <a:pt x="134620" y="406400"/>
                      <a:pt x="127000" y="417830"/>
                      <a:pt x="119380" y="419100"/>
                    </a:cubicBezTo>
                    <a:cubicBezTo>
                      <a:pt x="113030" y="420370"/>
                      <a:pt x="99060" y="411480"/>
                      <a:pt x="97790" y="405130"/>
                    </a:cubicBezTo>
                    <a:cubicBezTo>
                      <a:pt x="95250" y="398780"/>
                      <a:pt x="104140" y="379730"/>
                      <a:pt x="110490" y="377190"/>
                    </a:cubicBezTo>
                    <a:cubicBezTo>
                      <a:pt x="116840" y="374650"/>
                      <a:pt x="135890" y="384810"/>
                      <a:pt x="137160" y="392430"/>
                    </a:cubicBezTo>
                    <a:cubicBezTo>
                      <a:pt x="139700" y="398780"/>
                      <a:pt x="128270" y="416560"/>
                      <a:pt x="121920" y="417830"/>
                    </a:cubicBezTo>
                    <a:cubicBezTo>
                      <a:pt x="115570" y="420370"/>
                      <a:pt x="105410" y="416560"/>
                      <a:pt x="99060" y="407670"/>
                    </a:cubicBezTo>
                    <a:cubicBezTo>
                      <a:pt x="82550" y="387350"/>
                      <a:pt x="87630" y="311150"/>
                      <a:pt x="74930" y="256540"/>
                    </a:cubicBezTo>
                    <a:cubicBezTo>
                      <a:pt x="59690" y="187960"/>
                      <a:pt x="0" y="66040"/>
                      <a:pt x="6350" y="27940"/>
                    </a:cubicBezTo>
                    <a:cubicBezTo>
                      <a:pt x="7620" y="13970"/>
                      <a:pt x="16510" y="3810"/>
                      <a:pt x="22860" y="2540"/>
                    </a:cubicBezTo>
                    <a:cubicBezTo>
                      <a:pt x="30480" y="0"/>
                      <a:pt x="50800" y="16510"/>
                      <a:pt x="50800" y="16510"/>
                    </a:cubicBezTo>
                  </a:path>
                </a:pathLst>
              </a:custGeom>
              <a:solidFill>
                <a:srgbClr val="CDD6D3">
                  <a:alpha val="40392"/>
                </a:srgbClr>
              </a:solidFill>
              <a:ln cap="sq">
                <a:noFill/>
                <a:prstDash val="solid"/>
                <a:miter/>
              </a:ln>
            </p:spPr>
          </p:sp>
        </p:grpSp>
        <p:grpSp>
          <p:nvGrpSpPr>
            <p:cNvPr id="80" name="Group 80"/>
            <p:cNvGrpSpPr/>
            <p:nvPr/>
          </p:nvGrpSpPr>
          <p:grpSpPr>
            <a:xfrm>
              <a:off x="4399892" y="954533"/>
              <a:ext cx="192173" cy="426556"/>
              <a:chOff x="0" y="0"/>
              <a:chExt cx="219710" cy="487680"/>
            </a:xfrm>
          </p:grpSpPr>
          <p:sp>
            <p:nvSpPr>
              <p:cNvPr id="81" name="Freeform 81"/>
              <p:cNvSpPr/>
              <p:nvPr/>
            </p:nvSpPr>
            <p:spPr>
              <a:xfrm>
                <a:off x="45720" y="50800"/>
                <a:ext cx="121920" cy="388620"/>
              </a:xfrm>
              <a:custGeom>
                <a:avLst/>
                <a:gdLst/>
                <a:ahLst/>
                <a:cxnLst/>
                <a:rect l="l" t="t" r="r" b="b"/>
                <a:pathLst>
                  <a:path w="121920" h="388620">
                    <a:moveTo>
                      <a:pt x="121920" y="26670"/>
                    </a:moveTo>
                    <a:cubicBezTo>
                      <a:pt x="90170" y="280670"/>
                      <a:pt x="76200" y="344170"/>
                      <a:pt x="60960" y="367030"/>
                    </a:cubicBezTo>
                    <a:cubicBezTo>
                      <a:pt x="54610" y="377190"/>
                      <a:pt x="49530" y="384810"/>
                      <a:pt x="40640" y="386080"/>
                    </a:cubicBezTo>
                    <a:cubicBezTo>
                      <a:pt x="31750" y="387350"/>
                      <a:pt x="12700" y="379730"/>
                      <a:pt x="8890" y="372110"/>
                    </a:cubicBezTo>
                    <a:cubicBezTo>
                      <a:pt x="3810" y="364490"/>
                      <a:pt x="7620" y="344170"/>
                      <a:pt x="12700" y="336550"/>
                    </a:cubicBezTo>
                    <a:cubicBezTo>
                      <a:pt x="17780" y="330200"/>
                      <a:pt x="31750" y="326390"/>
                      <a:pt x="39370" y="328930"/>
                    </a:cubicBezTo>
                    <a:cubicBezTo>
                      <a:pt x="48260" y="331470"/>
                      <a:pt x="60960" y="345440"/>
                      <a:pt x="63500" y="354330"/>
                    </a:cubicBezTo>
                    <a:cubicBezTo>
                      <a:pt x="64770" y="363220"/>
                      <a:pt x="58420" y="374650"/>
                      <a:pt x="52070" y="379730"/>
                    </a:cubicBezTo>
                    <a:cubicBezTo>
                      <a:pt x="45720" y="384810"/>
                      <a:pt x="33020" y="388620"/>
                      <a:pt x="25400" y="386080"/>
                    </a:cubicBezTo>
                    <a:cubicBezTo>
                      <a:pt x="16510" y="382270"/>
                      <a:pt x="7620" y="370840"/>
                      <a:pt x="5080" y="356870"/>
                    </a:cubicBezTo>
                    <a:cubicBezTo>
                      <a:pt x="0" y="328930"/>
                      <a:pt x="31750" y="270510"/>
                      <a:pt x="41910" y="219710"/>
                    </a:cubicBezTo>
                    <a:cubicBezTo>
                      <a:pt x="54610" y="160020"/>
                      <a:pt x="52070" y="50800"/>
                      <a:pt x="71120" y="20320"/>
                    </a:cubicBezTo>
                    <a:cubicBezTo>
                      <a:pt x="78740" y="7620"/>
                      <a:pt x="90170" y="0"/>
                      <a:pt x="99060" y="0"/>
                    </a:cubicBezTo>
                    <a:cubicBezTo>
                      <a:pt x="107950" y="1270"/>
                      <a:pt x="121920" y="26670"/>
                      <a:pt x="121920" y="26670"/>
                    </a:cubicBezTo>
                  </a:path>
                </a:pathLst>
              </a:custGeom>
              <a:solidFill>
                <a:srgbClr val="D1BFA0">
                  <a:alpha val="40392"/>
                </a:srgbClr>
              </a:solidFill>
              <a:ln cap="sq">
                <a:noFill/>
                <a:prstDash val="solid"/>
                <a:miter/>
              </a:ln>
            </p:spPr>
          </p:sp>
        </p:grpSp>
        <p:grpSp>
          <p:nvGrpSpPr>
            <p:cNvPr id="82" name="Group 82"/>
            <p:cNvGrpSpPr/>
            <p:nvPr/>
          </p:nvGrpSpPr>
          <p:grpSpPr>
            <a:xfrm>
              <a:off x="4436549" y="787909"/>
              <a:ext cx="142185" cy="304366"/>
              <a:chOff x="0" y="0"/>
              <a:chExt cx="162560" cy="347980"/>
            </a:xfrm>
          </p:grpSpPr>
          <p:sp>
            <p:nvSpPr>
              <p:cNvPr id="83" name="Freeform 83"/>
              <p:cNvSpPr/>
              <p:nvPr/>
            </p:nvSpPr>
            <p:spPr>
              <a:xfrm>
                <a:off x="41910" y="49530"/>
                <a:ext cx="71120" cy="247650"/>
              </a:xfrm>
              <a:custGeom>
                <a:avLst/>
                <a:gdLst/>
                <a:ahLst/>
                <a:cxnLst/>
                <a:rect l="l" t="t" r="r" b="b"/>
                <a:pathLst>
                  <a:path w="71120" h="247650">
                    <a:moveTo>
                      <a:pt x="63500" y="26670"/>
                    </a:moveTo>
                    <a:cubicBezTo>
                      <a:pt x="62230" y="238760"/>
                      <a:pt x="44450" y="247650"/>
                      <a:pt x="35560" y="245110"/>
                    </a:cubicBezTo>
                    <a:cubicBezTo>
                      <a:pt x="26670" y="243840"/>
                      <a:pt x="13970" y="227330"/>
                      <a:pt x="13970" y="218440"/>
                    </a:cubicBezTo>
                    <a:cubicBezTo>
                      <a:pt x="15240" y="208280"/>
                      <a:pt x="34290" y="190500"/>
                      <a:pt x="43180" y="190500"/>
                    </a:cubicBezTo>
                    <a:cubicBezTo>
                      <a:pt x="52070" y="189230"/>
                      <a:pt x="62230" y="196850"/>
                      <a:pt x="66040" y="203200"/>
                    </a:cubicBezTo>
                    <a:cubicBezTo>
                      <a:pt x="71120" y="209550"/>
                      <a:pt x="71120" y="222250"/>
                      <a:pt x="68580" y="229870"/>
                    </a:cubicBezTo>
                    <a:cubicBezTo>
                      <a:pt x="64770" y="237490"/>
                      <a:pt x="54610" y="245110"/>
                      <a:pt x="46990" y="246380"/>
                    </a:cubicBezTo>
                    <a:cubicBezTo>
                      <a:pt x="39370" y="247650"/>
                      <a:pt x="27940" y="245110"/>
                      <a:pt x="21590" y="237490"/>
                    </a:cubicBezTo>
                    <a:cubicBezTo>
                      <a:pt x="11430" y="224790"/>
                      <a:pt x="11430" y="187960"/>
                      <a:pt x="8890" y="157480"/>
                    </a:cubicBezTo>
                    <a:cubicBezTo>
                      <a:pt x="6350" y="116840"/>
                      <a:pt x="0" y="36830"/>
                      <a:pt x="13970" y="15240"/>
                    </a:cubicBezTo>
                    <a:cubicBezTo>
                      <a:pt x="20320" y="5080"/>
                      <a:pt x="33020" y="0"/>
                      <a:pt x="40640" y="1270"/>
                    </a:cubicBezTo>
                    <a:cubicBezTo>
                      <a:pt x="49530" y="2540"/>
                      <a:pt x="63500" y="26670"/>
                      <a:pt x="63500" y="26670"/>
                    </a:cubicBezTo>
                  </a:path>
                </a:pathLst>
              </a:custGeom>
              <a:solidFill>
                <a:srgbClr val="D1BFA0">
                  <a:alpha val="40392"/>
                </a:srgbClr>
              </a:solidFill>
              <a:ln cap="sq">
                <a:noFill/>
                <a:prstDash val="solid"/>
                <a:miter/>
              </a:ln>
            </p:spPr>
          </p:sp>
        </p:grpSp>
      </p:grpSp>
      <p:sp>
        <p:nvSpPr>
          <p:cNvPr id="84" name="AutoShape 84"/>
          <p:cNvSpPr/>
          <p:nvPr/>
        </p:nvSpPr>
        <p:spPr>
          <a:xfrm>
            <a:off x="4757213" y="5088081"/>
            <a:ext cx="2532935" cy="0"/>
          </a:xfrm>
          <a:prstGeom prst="line">
            <a:avLst/>
          </a:prstGeom>
          <a:ln w="85725" cap="flat">
            <a:solidFill>
              <a:srgbClr val="000000"/>
            </a:solidFill>
            <a:prstDash val="sysDot"/>
            <a:headEnd type="none" w="sm" len="sm"/>
            <a:tailEnd type="none" w="sm" len="sm"/>
          </a:ln>
        </p:spPr>
      </p:sp>
      <p:sp>
        <p:nvSpPr>
          <p:cNvPr id="85" name="AutoShape 85"/>
          <p:cNvSpPr/>
          <p:nvPr/>
        </p:nvSpPr>
        <p:spPr>
          <a:xfrm flipH="1">
            <a:off x="6678139" y="4535876"/>
            <a:ext cx="0" cy="1178513"/>
          </a:xfrm>
          <a:prstGeom prst="line">
            <a:avLst/>
          </a:prstGeom>
          <a:ln w="47625" cap="flat">
            <a:solidFill>
              <a:srgbClr val="000000"/>
            </a:solidFill>
            <a:prstDash val="sysDash"/>
            <a:headEnd type="none" w="sm" len="sm"/>
            <a:tailEnd type="none" w="sm" len="sm"/>
          </a:ln>
        </p:spPr>
      </p:sp>
      <p:grpSp>
        <p:nvGrpSpPr>
          <p:cNvPr id="86" name="Group 86"/>
          <p:cNvGrpSpPr/>
          <p:nvPr/>
        </p:nvGrpSpPr>
        <p:grpSpPr>
          <a:xfrm>
            <a:off x="6689247" y="4321305"/>
            <a:ext cx="712563" cy="788804"/>
            <a:chOff x="0" y="0"/>
            <a:chExt cx="63855" cy="70687"/>
          </a:xfrm>
        </p:grpSpPr>
        <p:sp>
          <p:nvSpPr>
            <p:cNvPr id="87" name="Freeform 87"/>
            <p:cNvSpPr/>
            <p:nvPr/>
          </p:nvSpPr>
          <p:spPr>
            <a:xfrm>
              <a:off x="0" y="0"/>
              <a:ext cx="63855" cy="70687"/>
            </a:xfrm>
            <a:custGeom>
              <a:avLst/>
              <a:gdLst/>
              <a:ahLst/>
              <a:cxnLst/>
              <a:rect l="l" t="t" r="r" b="b"/>
              <a:pathLst>
                <a:path w="63855" h="70687">
                  <a:moveTo>
                    <a:pt x="0" y="0"/>
                  </a:moveTo>
                  <a:lnTo>
                    <a:pt x="63855" y="0"/>
                  </a:lnTo>
                  <a:lnTo>
                    <a:pt x="63855" y="70687"/>
                  </a:lnTo>
                  <a:lnTo>
                    <a:pt x="0" y="70687"/>
                  </a:lnTo>
                  <a:close/>
                </a:path>
              </a:pathLst>
            </a:custGeom>
            <a:solidFill>
              <a:srgbClr val="FF0000">
                <a:alpha val="38824"/>
              </a:srgbClr>
            </a:solidFill>
          </p:spPr>
        </p:sp>
        <p:sp>
          <p:nvSpPr>
            <p:cNvPr id="88" name="TextBox 88"/>
            <p:cNvSpPr txBox="1"/>
            <p:nvPr/>
          </p:nvSpPr>
          <p:spPr>
            <a:xfrm>
              <a:off x="0" y="-47625"/>
              <a:ext cx="63855" cy="118312"/>
            </a:xfrm>
            <a:prstGeom prst="rect">
              <a:avLst/>
            </a:prstGeom>
          </p:spPr>
          <p:txBody>
            <a:bodyPr lIns="40401" tIns="40401" rIns="40401" bIns="40401" rtlCol="0" anchor="ctr"/>
            <a:lstStyle/>
            <a:p>
              <a:pPr algn="ctr" defTabSz="609630">
                <a:lnSpc>
                  <a:spcPts val="1680"/>
                </a:lnSpc>
              </a:pPr>
              <a:endParaRPr sz="1200">
                <a:solidFill>
                  <a:prstClr val="black"/>
                </a:solidFill>
                <a:latin typeface="Calibri"/>
              </a:endParaRPr>
            </a:p>
          </p:txBody>
        </p:sp>
      </p:grpSp>
      <p:grpSp>
        <p:nvGrpSpPr>
          <p:cNvPr id="89" name="Group 89"/>
          <p:cNvGrpSpPr/>
          <p:nvPr/>
        </p:nvGrpSpPr>
        <p:grpSpPr>
          <a:xfrm>
            <a:off x="7063675" y="4505867"/>
            <a:ext cx="118243" cy="118243"/>
            <a:chOff x="0" y="0"/>
            <a:chExt cx="812800" cy="812800"/>
          </a:xfrm>
        </p:grpSpPr>
        <p:sp>
          <p:nvSpPr>
            <p:cNvPr id="90" name="Freeform 9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solidFill>
          </p:spPr>
        </p:sp>
        <p:sp>
          <p:nvSpPr>
            <p:cNvPr id="91" name="TextBox 91"/>
            <p:cNvSpPr txBox="1"/>
            <p:nvPr/>
          </p:nvSpPr>
          <p:spPr>
            <a:xfrm>
              <a:off x="76200" y="28575"/>
              <a:ext cx="660400" cy="708025"/>
            </a:xfrm>
            <a:prstGeom prst="rect">
              <a:avLst/>
            </a:prstGeom>
          </p:spPr>
          <p:txBody>
            <a:bodyPr lIns="40401" tIns="40401" rIns="40401" bIns="40401" rtlCol="0" anchor="ctr"/>
            <a:lstStyle/>
            <a:p>
              <a:pPr algn="ctr" defTabSz="609630">
                <a:lnSpc>
                  <a:spcPts val="1680"/>
                </a:lnSpc>
              </a:pPr>
              <a:endParaRPr sz="1200">
                <a:solidFill>
                  <a:prstClr val="black"/>
                </a:solidFill>
                <a:latin typeface="Calibri"/>
              </a:endParaRPr>
            </a:p>
          </p:txBody>
        </p:sp>
      </p:grpSp>
      <p:sp>
        <p:nvSpPr>
          <p:cNvPr id="92" name="AutoShape 92"/>
          <p:cNvSpPr/>
          <p:nvPr/>
        </p:nvSpPr>
        <p:spPr>
          <a:xfrm flipV="1">
            <a:off x="7134807" y="4223129"/>
            <a:ext cx="272120" cy="332015"/>
          </a:xfrm>
          <a:prstGeom prst="line">
            <a:avLst/>
          </a:prstGeom>
          <a:ln w="47625" cap="flat">
            <a:solidFill>
              <a:srgbClr val="000000"/>
            </a:solidFill>
            <a:prstDash val="solid"/>
            <a:headEnd type="none" w="sm" len="sm"/>
            <a:tailEnd type="none" w="sm" len="sm"/>
          </a:ln>
        </p:spPr>
      </p:sp>
      <p:sp>
        <p:nvSpPr>
          <p:cNvPr id="93" name="TextBox 93"/>
          <p:cNvSpPr txBox="1"/>
          <p:nvPr/>
        </p:nvSpPr>
        <p:spPr>
          <a:xfrm>
            <a:off x="6739675" y="4045367"/>
            <a:ext cx="967822" cy="452688"/>
          </a:xfrm>
          <a:prstGeom prst="rect">
            <a:avLst/>
          </a:prstGeom>
        </p:spPr>
        <p:txBody>
          <a:bodyPr lIns="0" tIns="0" rIns="0" bIns="0" rtlCol="0" anchor="t">
            <a:spAutoFit/>
          </a:bodyPr>
          <a:lstStyle/>
          <a:p>
            <a:pPr algn="ctr" defTabSz="609630">
              <a:lnSpc>
                <a:spcPts val="1249"/>
              </a:lnSpc>
              <a:spcBef>
                <a:spcPct val="0"/>
              </a:spcBef>
            </a:pPr>
            <a:r>
              <a:rPr lang="uk" sz="891" b="1">
                <a:solidFill>
                  <a:srgbClr val="000000"/>
                </a:solidFill>
                <a:latin typeface="Open Sans Bold"/>
                <a:ea typeface="Open Sans Bold"/>
                <a:cs typeface="Open Sans Bold"/>
                <a:sym typeface="Open Sans Bold"/>
              </a:rPr>
              <a:t>ГРЕБЕНЬ КЛУБОВОЇ КІСТКИ</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1161" y="802851"/>
            <a:ext cx="10965039" cy="445635"/>
          </a:xfrm>
          <a:prstGeom prst="rect">
            <a:avLst/>
          </a:prstGeom>
        </p:spPr>
        <p:txBody>
          <a:bodyPr lIns="0" tIns="0" rIns="0" bIns="0" rtlCol="0" anchor="t">
            <a:spAutoFit/>
          </a:bodyPr>
          <a:lstStyle/>
          <a:p>
            <a:pPr defTabSz="609630">
              <a:lnSpc>
                <a:spcPts val="3435"/>
              </a:lnSpc>
            </a:pPr>
            <a:r>
              <a:rPr lang="uk" sz="3700" b="1" dirty="0" err="1">
                <a:solidFill>
                  <a:srgbClr val="A93291"/>
                </a:solidFill>
                <a:latin typeface="Roboto Condensed Bold"/>
                <a:ea typeface="Roboto Condensed Bold"/>
                <a:cs typeface="Roboto Condensed Bold"/>
                <a:sym typeface="Roboto Condensed Bold"/>
              </a:rPr>
              <a:t>Дорсосіднична</a:t>
            </a:r>
            <a:r>
              <a:rPr lang="uk" sz="3700" b="1" dirty="0">
                <a:solidFill>
                  <a:srgbClr val="A93291"/>
                </a:solidFill>
                <a:latin typeface="Roboto Condensed Bold"/>
                <a:ea typeface="Roboto Condensed Bold"/>
                <a:cs typeface="Roboto Condensed Bold"/>
                <a:sym typeface="Roboto Condensed Bold"/>
              </a:rPr>
              <a:t> ін'єкція</a:t>
            </a:r>
          </a:p>
        </p:txBody>
      </p:sp>
      <p:sp>
        <p:nvSpPr>
          <p:cNvPr id="3" name="TextBox 3"/>
          <p:cNvSpPr txBox="1"/>
          <p:nvPr/>
        </p:nvSpPr>
        <p:spPr>
          <a:xfrm>
            <a:off x="541161" y="1659187"/>
            <a:ext cx="9180323" cy="359073"/>
          </a:xfrm>
          <a:prstGeom prst="rect">
            <a:avLst/>
          </a:prstGeom>
        </p:spPr>
        <p:txBody>
          <a:bodyPr lIns="0" tIns="0" rIns="0" bIns="0" rtlCol="0" anchor="t">
            <a:spAutoFit/>
          </a:bodyPr>
          <a:lstStyle/>
          <a:p>
            <a:pPr defTabSz="609630">
              <a:lnSpc>
                <a:spcPts val="2842"/>
              </a:lnSpc>
            </a:pPr>
            <a:r>
              <a:rPr lang="uk" sz="2561" b="1">
                <a:solidFill>
                  <a:srgbClr val="000000"/>
                </a:solidFill>
                <a:latin typeface="Open Sans Bold"/>
                <a:ea typeface="Open Sans Bold"/>
                <a:cs typeface="Open Sans Bold"/>
                <a:sym typeface="Open Sans Bold"/>
              </a:rPr>
              <a:t>Крок 4:</a:t>
            </a:r>
            <a:r>
              <a:rPr lang="uk" sz="2561">
                <a:solidFill>
                  <a:srgbClr val="000000"/>
                </a:solidFill>
                <a:latin typeface="Open Sans"/>
                <a:ea typeface="Open Sans"/>
                <a:cs typeface="Open Sans"/>
                <a:sym typeface="Open Sans"/>
              </a:rPr>
              <a:t> </a:t>
            </a:r>
          </a:p>
        </p:txBody>
      </p:sp>
      <p:sp>
        <p:nvSpPr>
          <p:cNvPr id="4" name="TextBox 4"/>
          <p:cNvSpPr txBox="1"/>
          <p:nvPr/>
        </p:nvSpPr>
        <p:spPr>
          <a:xfrm>
            <a:off x="1873468" y="1659187"/>
            <a:ext cx="9632732" cy="1436291"/>
          </a:xfrm>
          <a:prstGeom prst="rect">
            <a:avLst/>
          </a:prstGeom>
        </p:spPr>
        <p:txBody>
          <a:bodyPr lIns="0" tIns="0" rIns="0" bIns="0" rtlCol="0" anchor="t">
            <a:spAutoFit/>
          </a:bodyPr>
          <a:lstStyle/>
          <a:p>
            <a:pPr algn="just" defTabSz="609630">
              <a:lnSpc>
                <a:spcPts val="2842"/>
              </a:lnSpc>
            </a:pPr>
            <a:r>
              <a:rPr lang="uk" sz="2650">
                <a:solidFill>
                  <a:srgbClr val="000000"/>
                </a:solidFill>
                <a:latin typeface="Open Sans"/>
                <a:ea typeface="Open Sans"/>
                <a:cs typeface="Open Sans"/>
                <a:sym typeface="Open Sans"/>
              </a:rPr>
              <a:t>Місце ін’єкції в </a:t>
            </a:r>
            <a:r>
              <a:rPr lang="uk" sz="2650" err="1">
                <a:solidFill>
                  <a:srgbClr val="000000"/>
                </a:solidFill>
                <a:latin typeface="Open Sans"/>
                <a:ea typeface="Open Sans"/>
                <a:cs typeface="Open Sans"/>
                <a:sym typeface="Open Sans"/>
              </a:rPr>
              <a:t>дорсосідничну</a:t>
            </a:r>
            <a:r>
              <a:rPr lang="uk" sz="2650">
                <a:solidFill>
                  <a:srgbClr val="000000"/>
                </a:solidFill>
                <a:latin typeface="Open Sans"/>
                <a:ea typeface="Open Sans"/>
                <a:cs typeface="Open Sans"/>
                <a:sym typeface="Open Sans"/>
              </a:rPr>
              <a:t> ділянку знаходиться у </a:t>
            </a:r>
            <a:r>
              <a:rPr lang="uk" sz="2650" dirty="0">
                <a:solidFill>
                  <a:srgbClr val="000000"/>
                </a:solidFill>
                <a:latin typeface="Open Sans"/>
                <a:ea typeface="Open Sans"/>
                <a:cs typeface="Open Sans"/>
                <a:sym typeface="Open Sans"/>
              </a:rPr>
              <a:t>верхньо-зовнішньому квадранті на 5-7 ½ см нижче гребеня клубової кістки. За потреби візуалізуйте або позначте місце («X») ручкою чи маркером.</a:t>
            </a:r>
          </a:p>
        </p:txBody>
      </p:sp>
      <p:sp>
        <p:nvSpPr>
          <p:cNvPr id="5" name="Freeform 5"/>
          <p:cNvSpPr/>
          <p:nvPr/>
        </p:nvSpPr>
        <p:spPr>
          <a:xfrm>
            <a:off x="4556869" y="3649728"/>
            <a:ext cx="2933623" cy="3041734"/>
          </a:xfrm>
          <a:custGeom>
            <a:avLst/>
            <a:gdLst/>
            <a:ahLst/>
            <a:cxnLst/>
            <a:rect l="l" t="t" r="r" b="b"/>
            <a:pathLst>
              <a:path w="4400435" h="4562601">
                <a:moveTo>
                  <a:pt x="0" y="0"/>
                </a:moveTo>
                <a:lnTo>
                  <a:pt x="4400435" y="0"/>
                </a:lnTo>
                <a:lnTo>
                  <a:pt x="4400435" y="4562601"/>
                </a:lnTo>
                <a:lnTo>
                  <a:pt x="0" y="4562601"/>
                </a:lnTo>
                <a:lnTo>
                  <a:pt x="0" y="0"/>
                </a:lnTo>
                <a:close/>
              </a:path>
            </a:pathLst>
          </a:custGeom>
          <a:blipFill>
            <a:blip r:embed="rId2" cstate="email">
              <a:extLst>
                <a:ext uri="{28A0092B-C50C-407E-A947-70E740481C1C}">
                  <a14:useLocalDpi xmlns:a14="http://schemas.microsoft.com/office/drawing/2010/main"/>
                </a:ext>
              </a:extLst>
            </a:blip>
            <a:stretch>
              <a:fillRect/>
            </a:stretch>
          </a:blipFill>
        </p:spPr>
      </p:sp>
      <p:grpSp>
        <p:nvGrpSpPr>
          <p:cNvPr id="6" name="Group 6"/>
          <p:cNvGrpSpPr/>
          <p:nvPr/>
        </p:nvGrpSpPr>
        <p:grpSpPr>
          <a:xfrm>
            <a:off x="4904839" y="4259275"/>
            <a:ext cx="2398228" cy="2366166"/>
            <a:chOff x="0" y="0"/>
            <a:chExt cx="4796456" cy="4732332"/>
          </a:xfrm>
        </p:grpSpPr>
        <p:sp>
          <p:nvSpPr>
            <p:cNvPr id="7" name="Freeform 7"/>
            <p:cNvSpPr/>
            <p:nvPr/>
          </p:nvSpPr>
          <p:spPr>
            <a:xfrm>
              <a:off x="0" y="0"/>
              <a:ext cx="4796456" cy="4732332"/>
            </a:xfrm>
            <a:custGeom>
              <a:avLst/>
              <a:gdLst/>
              <a:ahLst/>
              <a:cxnLst/>
              <a:rect l="l" t="t" r="r" b="b"/>
              <a:pathLst>
                <a:path w="4796456" h="4732332">
                  <a:moveTo>
                    <a:pt x="0" y="0"/>
                  </a:moveTo>
                  <a:lnTo>
                    <a:pt x="4796456" y="0"/>
                  </a:lnTo>
                  <a:lnTo>
                    <a:pt x="4796456" y="4732332"/>
                  </a:lnTo>
                  <a:lnTo>
                    <a:pt x="0" y="4732332"/>
                  </a:lnTo>
                  <a:lnTo>
                    <a:pt x="0" y="0"/>
                  </a:lnTo>
                  <a:close/>
                </a:path>
              </a:pathLst>
            </a:custGeom>
            <a:blipFill>
              <a:blip r:embed="rId3">
                <a:alphaModFix amt="56000"/>
              </a:blip>
              <a:stretch>
                <a:fillRect/>
              </a:stretch>
            </a:blipFill>
          </p:spPr>
        </p:sp>
        <p:grpSp>
          <p:nvGrpSpPr>
            <p:cNvPr id="8" name="Group 8"/>
            <p:cNvGrpSpPr/>
            <p:nvPr/>
          </p:nvGrpSpPr>
          <p:grpSpPr>
            <a:xfrm>
              <a:off x="3830039" y="2411934"/>
              <a:ext cx="643167" cy="145518"/>
              <a:chOff x="0" y="0"/>
              <a:chExt cx="735330" cy="166370"/>
            </a:xfrm>
          </p:grpSpPr>
          <p:sp>
            <p:nvSpPr>
              <p:cNvPr id="9" name="Freeform 9"/>
              <p:cNvSpPr/>
              <p:nvPr/>
            </p:nvSpPr>
            <p:spPr>
              <a:xfrm>
                <a:off x="40640" y="10160"/>
                <a:ext cx="656590" cy="132080"/>
              </a:xfrm>
              <a:custGeom>
                <a:avLst/>
                <a:gdLst/>
                <a:ahLst/>
                <a:cxnLst/>
                <a:rect l="l" t="t" r="r" b="b"/>
                <a:pathLst>
                  <a:path w="656590" h="132080">
                    <a:moveTo>
                      <a:pt x="10160" y="40640"/>
                    </a:moveTo>
                    <a:cubicBezTo>
                      <a:pt x="242570" y="58420"/>
                      <a:pt x="603250" y="0"/>
                      <a:pt x="643890" y="40640"/>
                    </a:cubicBezTo>
                    <a:cubicBezTo>
                      <a:pt x="656590" y="52070"/>
                      <a:pt x="656590" y="77470"/>
                      <a:pt x="643890" y="91440"/>
                    </a:cubicBezTo>
                    <a:cubicBezTo>
                      <a:pt x="603250" y="132080"/>
                      <a:pt x="250190" y="107950"/>
                      <a:pt x="137160" y="104140"/>
                    </a:cubicBezTo>
                    <a:cubicBezTo>
                      <a:pt x="81280" y="101600"/>
                      <a:pt x="26670" y="109220"/>
                      <a:pt x="10160" y="91440"/>
                    </a:cubicBezTo>
                    <a:cubicBezTo>
                      <a:pt x="0" y="80010"/>
                      <a:pt x="10160" y="40640"/>
                      <a:pt x="10160" y="40640"/>
                    </a:cubicBezTo>
                  </a:path>
                </a:pathLst>
              </a:custGeom>
              <a:solidFill>
                <a:srgbClr val="DC9187">
                  <a:alpha val="13725"/>
                </a:srgbClr>
              </a:solidFill>
              <a:ln cap="sq">
                <a:noFill/>
                <a:prstDash val="solid"/>
                <a:miter/>
              </a:ln>
            </p:spPr>
          </p:sp>
        </p:grpSp>
        <p:grpSp>
          <p:nvGrpSpPr>
            <p:cNvPr id="10" name="Group 10"/>
            <p:cNvGrpSpPr/>
            <p:nvPr/>
          </p:nvGrpSpPr>
          <p:grpSpPr>
            <a:xfrm>
              <a:off x="3798936" y="2404158"/>
              <a:ext cx="153294" cy="135521"/>
              <a:chOff x="0" y="0"/>
              <a:chExt cx="175260" cy="154940"/>
            </a:xfrm>
          </p:grpSpPr>
          <p:sp>
            <p:nvSpPr>
              <p:cNvPr id="11" name="Freeform 11"/>
              <p:cNvSpPr/>
              <p:nvPr/>
            </p:nvSpPr>
            <p:spPr>
              <a:xfrm>
                <a:off x="41910" y="50800"/>
                <a:ext cx="88900" cy="62230"/>
              </a:xfrm>
              <a:custGeom>
                <a:avLst/>
                <a:gdLst/>
                <a:ahLst/>
                <a:cxnLst/>
                <a:rect l="l" t="t" r="r" b="b"/>
                <a:pathLst>
                  <a:path w="88900" h="62230">
                    <a:moveTo>
                      <a:pt x="8890" y="0"/>
                    </a:moveTo>
                    <a:cubicBezTo>
                      <a:pt x="88900" y="12700"/>
                      <a:pt x="80010" y="44450"/>
                      <a:pt x="69850" y="53340"/>
                    </a:cubicBezTo>
                    <a:cubicBezTo>
                      <a:pt x="57150" y="62230"/>
                      <a:pt x="19050" y="62230"/>
                      <a:pt x="8890" y="52070"/>
                    </a:cubicBezTo>
                    <a:cubicBezTo>
                      <a:pt x="0" y="43180"/>
                      <a:pt x="8890" y="0"/>
                      <a:pt x="8890" y="0"/>
                    </a:cubicBezTo>
                  </a:path>
                </a:pathLst>
              </a:custGeom>
              <a:solidFill>
                <a:srgbClr val="DC9187">
                  <a:alpha val="13725"/>
                </a:srgbClr>
              </a:solidFill>
              <a:ln cap="sq">
                <a:noFill/>
                <a:prstDash val="solid"/>
                <a:miter/>
              </a:ln>
            </p:spPr>
          </p:sp>
        </p:grpSp>
        <p:grpSp>
          <p:nvGrpSpPr>
            <p:cNvPr id="12" name="Group 12"/>
            <p:cNvGrpSpPr/>
            <p:nvPr/>
          </p:nvGrpSpPr>
          <p:grpSpPr>
            <a:xfrm>
              <a:off x="3802269" y="2416377"/>
              <a:ext cx="129966" cy="126634"/>
              <a:chOff x="0" y="0"/>
              <a:chExt cx="148590" cy="144780"/>
            </a:xfrm>
          </p:grpSpPr>
          <p:sp>
            <p:nvSpPr>
              <p:cNvPr id="13" name="Freeform 13"/>
              <p:cNvSpPr/>
              <p:nvPr/>
            </p:nvSpPr>
            <p:spPr>
              <a:xfrm>
                <a:off x="46990" y="45720"/>
                <a:ext cx="49530" cy="50800"/>
              </a:xfrm>
              <a:custGeom>
                <a:avLst/>
                <a:gdLst/>
                <a:ahLst/>
                <a:cxnLst/>
                <a:rect l="l" t="t" r="r" b="b"/>
                <a:pathLst>
                  <a:path w="49530" h="50800">
                    <a:moveTo>
                      <a:pt x="49530" y="17780"/>
                    </a:moveTo>
                    <a:cubicBezTo>
                      <a:pt x="27940" y="50800"/>
                      <a:pt x="7620" y="45720"/>
                      <a:pt x="3810" y="38100"/>
                    </a:cubicBezTo>
                    <a:cubicBezTo>
                      <a:pt x="0" y="30480"/>
                      <a:pt x="3810" y="10160"/>
                      <a:pt x="10160" y="5080"/>
                    </a:cubicBezTo>
                    <a:cubicBezTo>
                      <a:pt x="16510" y="0"/>
                      <a:pt x="43180" y="6350"/>
                      <a:pt x="43180" y="6350"/>
                    </a:cubicBezTo>
                  </a:path>
                </a:pathLst>
              </a:custGeom>
              <a:solidFill>
                <a:srgbClr val="DC9187">
                  <a:alpha val="13725"/>
                </a:srgbClr>
              </a:solidFill>
              <a:ln cap="sq">
                <a:noFill/>
                <a:prstDash val="solid"/>
                <a:miter/>
              </a:ln>
            </p:spPr>
          </p:sp>
        </p:grpSp>
        <p:grpSp>
          <p:nvGrpSpPr>
            <p:cNvPr id="14" name="Group 14"/>
            <p:cNvGrpSpPr/>
            <p:nvPr/>
          </p:nvGrpSpPr>
          <p:grpSpPr>
            <a:xfrm>
              <a:off x="3800047" y="2401937"/>
              <a:ext cx="149961" cy="154405"/>
              <a:chOff x="0" y="0"/>
              <a:chExt cx="171450" cy="176530"/>
            </a:xfrm>
          </p:grpSpPr>
          <p:sp>
            <p:nvSpPr>
              <p:cNvPr id="15" name="Freeform 15"/>
              <p:cNvSpPr/>
              <p:nvPr/>
            </p:nvSpPr>
            <p:spPr>
              <a:xfrm>
                <a:off x="46990" y="50800"/>
                <a:ext cx="71120" cy="74930"/>
              </a:xfrm>
              <a:custGeom>
                <a:avLst/>
                <a:gdLst/>
                <a:ahLst/>
                <a:cxnLst/>
                <a:rect l="l" t="t" r="r" b="b"/>
                <a:pathLst>
                  <a:path w="71120" h="74930">
                    <a:moveTo>
                      <a:pt x="46990" y="0"/>
                    </a:moveTo>
                    <a:cubicBezTo>
                      <a:pt x="71120" y="52070"/>
                      <a:pt x="46990" y="74930"/>
                      <a:pt x="35560" y="73660"/>
                    </a:cubicBezTo>
                    <a:cubicBezTo>
                      <a:pt x="22860" y="72390"/>
                      <a:pt x="0" y="38100"/>
                      <a:pt x="3810" y="26670"/>
                    </a:cubicBezTo>
                    <a:cubicBezTo>
                      <a:pt x="6350" y="13970"/>
                      <a:pt x="46990" y="0"/>
                      <a:pt x="46990" y="0"/>
                    </a:cubicBezTo>
                  </a:path>
                </a:pathLst>
              </a:custGeom>
              <a:solidFill>
                <a:srgbClr val="DC9187">
                  <a:alpha val="13725"/>
                </a:srgbClr>
              </a:solidFill>
              <a:ln cap="sq">
                <a:noFill/>
                <a:prstDash val="solid"/>
                <a:miter/>
              </a:ln>
            </p:spPr>
          </p:sp>
        </p:grpSp>
        <p:grpSp>
          <p:nvGrpSpPr>
            <p:cNvPr id="16" name="Group 16"/>
            <p:cNvGrpSpPr/>
            <p:nvPr/>
          </p:nvGrpSpPr>
          <p:grpSpPr>
            <a:xfrm>
              <a:off x="3817820" y="2413045"/>
              <a:ext cx="670938" cy="148850"/>
              <a:chOff x="0" y="0"/>
              <a:chExt cx="767080" cy="170180"/>
            </a:xfrm>
          </p:grpSpPr>
          <p:sp>
            <p:nvSpPr>
              <p:cNvPr id="17" name="Freeform 17"/>
              <p:cNvSpPr/>
              <p:nvPr/>
            </p:nvSpPr>
            <p:spPr>
              <a:xfrm>
                <a:off x="50800" y="21590"/>
                <a:ext cx="665480" cy="114300"/>
              </a:xfrm>
              <a:custGeom>
                <a:avLst/>
                <a:gdLst/>
                <a:ahLst/>
                <a:cxnLst/>
                <a:rect l="l" t="t" r="r" b="b"/>
                <a:pathLst>
                  <a:path w="665480" h="114300">
                    <a:moveTo>
                      <a:pt x="15240" y="38100"/>
                    </a:moveTo>
                    <a:cubicBezTo>
                      <a:pt x="631190" y="48260"/>
                      <a:pt x="635000" y="52070"/>
                      <a:pt x="635000" y="55880"/>
                    </a:cubicBezTo>
                    <a:cubicBezTo>
                      <a:pt x="635000" y="59690"/>
                      <a:pt x="631190" y="66040"/>
                      <a:pt x="622300" y="69850"/>
                    </a:cubicBezTo>
                    <a:cubicBezTo>
                      <a:pt x="572770" y="92710"/>
                      <a:pt x="91440" y="104140"/>
                      <a:pt x="25400" y="82550"/>
                    </a:cubicBezTo>
                    <a:cubicBezTo>
                      <a:pt x="10160" y="77470"/>
                      <a:pt x="0" y="69850"/>
                      <a:pt x="0" y="63500"/>
                    </a:cubicBezTo>
                    <a:cubicBezTo>
                      <a:pt x="0" y="55880"/>
                      <a:pt x="7620" y="45720"/>
                      <a:pt x="22860" y="39370"/>
                    </a:cubicBezTo>
                    <a:cubicBezTo>
                      <a:pt x="87630" y="10160"/>
                      <a:pt x="584200" y="0"/>
                      <a:pt x="645160" y="29210"/>
                    </a:cubicBezTo>
                    <a:cubicBezTo>
                      <a:pt x="659130" y="35560"/>
                      <a:pt x="662940" y="45720"/>
                      <a:pt x="664210" y="54610"/>
                    </a:cubicBezTo>
                    <a:cubicBezTo>
                      <a:pt x="665480" y="62230"/>
                      <a:pt x="664210" y="71120"/>
                      <a:pt x="655320" y="77470"/>
                    </a:cubicBezTo>
                    <a:cubicBezTo>
                      <a:pt x="636270" y="92710"/>
                      <a:pt x="572770" y="90170"/>
                      <a:pt x="511810" y="93980"/>
                    </a:cubicBezTo>
                    <a:cubicBezTo>
                      <a:pt x="406400" y="100330"/>
                      <a:pt x="156210" y="114300"/>
                      <a:pt x="82550" y="96520"/>
                    </a:cubicBezTo>
                    <a:cubicBezTo>
                      <a:pt x="54610" y="90170"/>
                      <a:pt x="35560" y="80010"/>
                      <a:pt x="29210" y="68580"/>
                    </a:cubicBezTo>
                    <a:cubicBezTo>
                      <a:pt x="25400" y="62230"/>
                      <a:pt x="26670" y="52070"/>
                      <a:pt x="29210" y="45720"/>
                    </a:cubicBezTo>
                    <a:cubicBezTo>
                      <a:pt x="33020" y="41910"/>
                      <a:pt x="36830" y="40640"/>
                      <a:pt x="46990" y="38100"/>
                    </a:cubicBezTo>
                    <a:cubicBezTo>
                      <a:pt x="104140" y="24130"/>
                      <a:pt x="600710" y="5080"/>
                      <a:pt x="633730" y="33020"/>
                    </a:cubicBezTo>
                    <a:cubicBezTo>
                      <a:pt x="638810" y="36830"/>
                      <a:pt x="638810" y="45720"/>
                      <a:pt x="636270" y="49530"/>
                    </a:cubicBezTo>
                    <a:cubicBezTo>
                      <a:pt x="633730" y="53340"/>
                      <a:pt x="628650" y="53340"/>
                      <a:pt x="617220" y="54610"/>
                    </a:cubicBezTo>
                    <a:cubicBezTo>
                      <a:pt x="558800" y="64770"/>
                      <a:pt x="100330" y="68580"/>
                      <a:pt x="33020" y="69850"/>
                    </a:cubicBezTo>
                    <a:cubicBezTo>
                      <a:pt x="19050" y="69850"/>
                      <a:pt x="8890" y="72390"/>
                      <a:pt x="7620" y="69850"/>
                    </a:cubicBezTo>
                    <a:cubicBezTo>
                      <a:pt x="5080" y="64770"/>
                      <a:pt x="20320" y="44450"/>
                      <a:pt x="40640" y="35560"/>
                    </a:cubicBezTo>
                    <a:cubicBezTo>
                      <a:pt x="114300" y="3810"/>
                      <a:pt x="575310" y="8890"/>
                      <a:pt x="624840" y="30480"/>
                    </a:cubicBezTo>
                    <a:cubicBezTo>
                      <a:pt x="633730" y="34290"/>
                      <a:pt x="638810" y="39370"/>
                      <a:pt x="638810" y="43180"/>
                    </a:cubicBezTo>
                    <a:cubicBezTo>
                      <a:pt x="637540" y="48260"/>
                      <a:pt x="631190" y="53340"/>
                      <a:pt x="621030" y="57150"/>
                    </a:cubicBezTo>
                    <a:cubicBezTo>
                      <a:pt x="563880" y="77470"/>
                      <a:pt x="83820" y="88900"/>
                      <a:pt x="48260" y="64770"/>
                    </a:cubicBezTo>
                    <a:cubicBezTo>
                      <a:pt x="43180" y="60960"/>
                      <a:pt x="41910" y="52070"/>
                      <a:pt x="43180" y="50800"/>
                    </a:cubicBezTo>
                    <a:cubicBezTo>
                      <a:pt x="46990" y="48260"/>
                      <a:pt x="62230" y="67310"/>
                      <a:pt x="83820" y="72390"/>
                    </a:cubicBezTo>
                    <a:cubicBezTo>
                      <a:pt x="149860" y="87630"/>
                      <a:pt x="400050" y="73660"/>
                      <a:pt x="502920" y="68580"/>
                    </a:cubicBezTo>
                    <a:cubicBezTo>
                      <a:pt x="562610" y="66040"/>
                      <a:pt x="645160" y="57150"/>
                      <a:pt x="645160" y="54610"/>
                    </a:cubicBezTo>
                    <a:cubicBezTo>
                      <a:pt x="645160" y="48260"/>
                      <a:pt x="24130" y="58420"/>
                      <a:pt x="24130" y="57150"/>
                    </a:cubicBezTo>
                    <a:cubicBezTo>
                      <a:pt x="24130" y="54610"/>
                      <a:pt x="571500" y="26670"/>
                      <a:pt x="622300" y="44450"/>
                    </a:cubicBezTo>
                    <a:cubicBezTo>
                      <a:pt x="631190" y="46990"/>
                      <a:pt x="635000" y="50800"/>
                      <a:pt x="635000" y="55880"/>
                    </a:cubicBezTo>
                    <a:cubicBezTo>
                      <a:pt x="635000" y="59690"/>
                      <a:pt x="631190" y="66040"/>
                      <a:pt x="626110" y="69850"/>
                    </a:cubicBezTo>
                    <a:cubicBezTo>
                      <a:pt x="612140" y="77470"/>
                      <a:pt x="580390" y="74930"/>
                      <a:pt x="538480" y="76200"/>
                    </a:cubicBezTo>
                    <a:cubicBezTo>
                      <a:pt x="438150" y="78740"/>
                      <a:pt x="55880" y="95250"/>
                      <a:pt x="19050" y="63500"/>
                    </a:cubicBezTo>
                    <a:cubicBezTo>
                      <a:pt x="11430" y="57150"/>
                      <a:pt x="15240" y="38100"/>
                      <a:pt x="15240" y="38100"/>
                    </a:cubicBezTo>
                  </a:path>
                </a:pathLst>
              </a:custGeom>
              <a:solidFill>
                <a:srgbClr val="C3706A">
                  <a:alpha val="13725"/>
                </a:srgbClr>
              </a:solidFill>
              <a:ln cap="sq">
                <a:noFill/>
                <a:prstDash val="solid"/>
                <a:miter/>
              </a:ln>
            </p:spPr>
          </p:sp>
        </p:grpSp>
        <p:grpSp>
          <p:nvGrpSpPr>
            <p:cNvPr id="18" name="Group 18"/>
            <p:cNvGrpSpPr/>
            <p:nvPr/>
          </p:nvGrpSpPr>
          <p:grpSpPr>
            <a:xfrm>
              <a:off x="3863364" y="2198656"/>
              <a:ext cx="358796" cy="467657"/>
              <a:chOff x="0" y="0"/>
              <a:chExt cx="410210" cy="534670"/>
            </a:xfrm>
          </p:grpSpPr>
          <p:sp>
            <p:nvSpPr>
              <p:cNvPr id="19" name="Freeform 19"/>
              <p:cNvSpPr/>
              <p:nvPr/>
            </p:nvSpPr>
            <p:spPr>
              <a:xfrm>
                <a:off x="46990" y="46990"/>
                <a:ext cx="313690" cy="443230"/>
              </a:xfrm>
              <a:custGeom>
                <a:avLst/>
                <a:gdLst/>
                <a:ahLst/>
                <a:cxnLst/>
                <a:rect l="l" t="t" r="r" b="b"/>
                <a:pathLst>
                  <a:path w="313690" h="443230">
                    <a:moveTo>
                      <a:pt x="170180" y="116840"/>
                    </a:moveTo>
                    <a:cubicBezTo>
                      <a:pt x="312420" y="416560"/>
                      <a:pt x="309880" y="426720"/>
                      <a:pt x="303530" y="433070"/>
                    </a:cubicBezTo>
                    <a:cubicBezTo>
                      <a:pt x="295910" y="439420"/>
                      <a:pt x="283210" y="441960"/>
                      <a:pt x="270510" y="436880"/>
                    </a:cubicBezTo>
                    <a:cubicBezTo>
                      <a:pt x="231140" y="416560"/>
                      <a:pt x="149860" y="220980"/>
                      <a:pt x="97790" y="149860"/>
                    </a:cubicBezTo>
                    <a:cubicBezTo>
                      <a:pt x="64770" y="102870"/>
                      <a:pt x="8890" y="69850"/>
                      <a:pt x="3810" y="41910"/>
                    </a:cubicBezTo>
                    <a:cubicBezTo>
                      <a:pt x="1270" y="27940"/>
                      <a:pt x="10160" y="8890"/>
                      <a:pt x="19050" y="3810"/>
                    </a:cubicBezTo>
                    <a:cubicBezTo>
                      <a:pt x="27940" y="0"/>
                      <a:pt x="46990" y="6350"/>
                      <a:pt x="52070" y="13970"/>
                    </a:cubicBezTo>
                    <a:cubicBezTo>
                      <a:pt x="57150" y="21590"/>
                      <a:pt x="53340" y="49530"/>
                      <a:pt x="45720" y="54610"/>
                    </a:cubicBezTo>
                    <a:cubicBezTo>
                      <a:pt x="38100" y="59690"/>
                      <a:pt x="11430" y="53340"/>
                      <a:pt x="5080" y="45720"/>
                    </a:cubicBezTo>
                    <a:cubicBezTo>
                      <a:pt x="0" y="38100"/>
                      <a:pt x="2540" y="17780"/>
                      <a:pt x="8890" y="11430"/>
                    </a:cubicBezTo>
                    <a:cubicBezTo>
                      <a:pt x="15240" y="5080"/>
                      <a:pt x="30480" y="1270"/>
                      <a:pt x="43180" y="6350"/>
                    </a:cubicBezTo>
                    <a:cubicBezTo>
                      <a:pt x="69850" y="15240"/>
                      <a:pt x="107950" y="69850"/>
                      <a:pt x="143510" y="118110"/>
                    </a:cubicBezTo>
                    <a:cubicBezTo>
                      <a:pt x="195580" y="189230"/>
                      <a:pt x="304800" y="354330"/>
                      <a:pt x="311150" y="401320"/>
                    </a:cubicBezTo>
                    <a:cubicBezTo>
                      <a:pt x="313690" y="416560"/>
                      <a:pt x="309880" y="426720"/>
                      <a:pt x="303530" y="433070"/>
                    </a:cubicBezTo>
                    <a:cubicBezTo>
                      <a:pt x="295910" y="439420"/>
                      <a:pt x="281940" y="443230"/>
                      <a:pt x="270510" y="436880"/>
                    </a:cubicBezTo>
                    <a:cubicBezTo>
                      <a:pt x="232410" y="415290"/>
                      <a:pt x="124460" y="187960"/>
                      <a:pt x="123190" y="138430"/>
                    </a:cubicBezTo>
                    <a:cubicBezTo>
                      <a:pt x="123190" y="123190"/>
                      <a:pt x="129540" y="110490"/>
                      <a:pt x="137160" y="107950"/>
                    </a:cubicBezTo>
                    <a:cubicBezTo>
                      <a:pt x="144780" y="104140"/>
                      <a:pt x="170180" y="116840"/>
                      <a:pt x="170180" y="116840"/>
                    </a:cubicBezTo>
                  </a:path>
                </a:pathLst>
              </a:custGeom>
              <a:solidFill>
                <a:srgbClr val="C3706A">
                  <a:alpha val="55686"/>
                </a:srgbClr>
              </a:solidFill>
              <a:ln cap="sq">
                <a:noFill/>
                <a:prstDash val="solid"/>
                <a:miter/>
              </a:ln>
            </p:spPr>
          </p:sp>
        </p:grpSp>
        <p:grpSp>
          <p:nvGrpSpPr>
            <p:cNvPr id="20" name="Group 20"/>
            <p:cNvGrpSpPr/>
            <p:nvPr/>
          </p:nvGrpSpPr>
          <p:grpSpPr>
            <a:xfrm>
              <a:off x="3723400" y="2243089"/>
              <a:ext cx="318807" cy="468768"/>
              <a:chOff x="0" y="0"/>
              <a:chExt cx="364490" cy="535940"/>
            </a:xfrm>
          </p:grpSpPr>
          <p:sp>
            <p:nvSpPr>
              <p:cNvPr id="21" name="Freeform 21"/>
              <p:cNvSpPr/>
              <p:nvPr/>
            </p:nvSpPr>
            <p:spPr>
              <a:xfrm>
                <a:off x="48260" y="45720"/>
                <a:ext cx="266700" cy="441960"/>
              </a:xfrm>
              <a:custGeom>
                <a:avLst/>
                <a:gdLst/>
                <a:ahLst/>
                <a:cxnLst/>
                <a:rect l="l" t="t" r="r" b="b"/>
                <a:pathLst>
                  <a:path w="266700" h="441960">
                    <a:moveTo>
                      <a:pt x="91440" y="86360"/>
                    </a:moveTo>
                    <a:cubicBezTo>
                      <a:pt x="262890" y="400050"/>
                      <a:pt x="266700" y="415290"/>
                      <a:pt x="261620" y="425450"/>
                    </a:cubicBezTo>
                    <a:cubicBezTo>
                      <a:pt x="259080" y="433070"/>
                      <a:pt x="247650" y="438150"/>
                      <a:pt x="241300" y="439420"/>
                    </a:cubicBezTo>
                    <a:cubicBezTo>
                      <a:pt x="233680" y="439420"/>
                      <a:pt x="227330" y="436880"/>
                      <a:pt x="218440" y="429260"/>
                    </a:cubicBezTo>
                    <a:cubicBezTo>
                      <a:pt x="189230" y="400050"/>
                      <a:pt x="134620" y="236220"/>
                      <a:pt x="93980" y="165100"/>
                    </a:cubicBezTo>
                    <a:cubicBezTo>
                      <a:pt x="63500" y="113030"/>
                      <a:pt x="7620" y="64770"/>
                      <a:pt x="2540" y="35560"/>
                    </a:cubicBezTo>
                    <a:cubicBezTo>
                      <a:pt x="1270" y="22860"/>
                      <a:pt x="5080" y="10160"/>
                      <a:pt x="11430" y="6350"/>
                    </a:cubicBezTo>
                    <a:cubicBezTo>
                      <a:pt x="19050" y="1270"/>
                      <a:pt x="36830" y="1270"/>
                      <a:pt x="43180" y="6350"/>
                    </a:cubicBezTo>
                    <a:cubicBezTo>
                      <a:pt x="49530" y="10160"/>
                      <a:pt x="53340" y="21590"/>
                      <a:pt x="53340" y="29210"/>
                    </a:cubicBezTo>
                    <a:cubicBezTo>
                      <a:pt x="52070" y="35560"/>
                      <a:pt x="46990" y="46990"/>
                      <a:pt x="40640" y="49530"/>
                    </a:cubicBezTo>
                    <a:cubicBezTo>
                      <a:pt x="31750" y="52070"/>
                      <a:pt x="8890" y="45720"/>
                      <a:pt x="3810" y="38100"/>
                    </a:cubicBezTo>
                    <a:cubicBezTo>
                      <a:pt x="0" y="31750"/>
                      <a:pt x="3810" y="12700"/>
                      <a:pt x="10160" y="7620"/>
                    </a:cubicBezTo>
                    <a:cubicBezTo>
                      <a:pt x="16510" y="2540"/>
                      <a:pt x="29210" y="0"/>
                      <a:pt x="40640" y="5080"/>
                    </a:cubicBezTo>
                    <a:cubicBezTo>
                      <a:pt x="67310" y="16510"/>
                      <a:pt x="104140" y="87630"/>
                      <a:pt x="135890" y="142240"/>
                    </a:cubicBezTo>
                    <a:cubicBezTo>
                      <a:pt x="179070" y="214630"/>
                      <a:pt x="264160" y="364490"/>
                      <a:pt x="265430" y="407670"/>
                    </a:cubicBezTo>
                    <a:cubicBezTo>
                      <a:pt x="265430" y="421640"/>
                      <a:pt x="260350" y="430530"/>
                      <a:pt x="252730" y="435610"/>
                    </a:cubicBezTo>
                    <a:cubicBezTo>
                      <a:pt x="246380" y="439420"/>
                      <a:pt x="237490" y="441960"/>
                      <a:pt x="228600" y="436880"/>
                    </a:cubicBezTo>
                    <a:cubicBezTo>
                      <a:pt x="205740" y="424180"/>
                      <a:pt x="184150" y="336550"/>
                      <a:pt x="156210" y="284480"/>
                    </a:cubicBezTo>
                    <a:cubicBezTo>
                      <a:pt x="124460" y="226060"/>
                      <a:pt x="48260" y="142240"/>
                      <a:pt x="45720" y="107950"/>
                    </a:cubicBezTo>
                    <a:cubicBezTo>
                      <a:pt x="44450" y="93980"/>
                      <a:pt x="52070" y="80010"/>
                      <a:pt x="59690" y="77470"/>
                    </a:cubicBezTo>
                    <a:cubicBezTo>
                      <a:pt x="67310" y="73660"/>
                      <a:pt x="91440" y="86360"/>
                      <a:pt x="91440" y="86360"/>
                    </a:cubicBezTo>
                  </a:path>
                </a:pathLst>
              </a:custGeom>
              <a:solidFill>
                <a:srgbClr val="C3706A">
                  <a:alpha val="55686"/>
                </a:srgbClr>
              </a:solidFill>
              <a:ln cap="sq">
                <a:noFill/>
                <a:prstDash val="solid"/>
                <a:miter/>
              </a:ln>
            </p:spPr>
          </p:sp>
        </p:grpSp>
        <p:grpSp>
          <p:nvGrpSpPr>
            <p:cNvPr id="22" name="Group 22"/>
            <p:cNvGrpSpPr/>
            <p:nvPr/>
          </p:nvGrpSpPr>
          <p:grpSpPr>
            <a:xfrm>
              <a:off x="4077753" y="2183104"/>
              <a:ext cx="382123" cy="546525"/>
              <a:chOff x="0" y="0"/>
              <a:chExt cx="436880" cy="624840"/>
            </a:xfrm>
          </p:grpSpPr>
          <p:sp>
            <p:nvSpPr>
              <p:cNvPr id="23" name="Freeform 23"/>
              <p:cNvSpPr/>
              <p:nvPr/>
            </p:nvSpPr>
            <p:spPr>
              <a:xfrm>
                <a:off x="48260" y="46990"/>
                <a:ext cx="341630" cy="528320"/>
              </a:xfrm>
              <a:custGeom>
                <a:avLst/>
                <a:gdLst/>
                <a:ahLst/>
                <a:cxnLst/>
                <a:rect l="l" t="t" r="r" b="b"/>
                <a:pathLst>
                  <a:path w="341630" h="528320">
                    <a:moveTo>
                      <a:pt x="111760" y="30480"/>
                    </a:moveTo>
                    <a:cubicBezTo>
                      <a:pt x="330200" y="469900"/>
                      <a:pt x="341630" y="486410"/>
                      <a:pt x="337820" y="500380"/>
                    </a:cubicBezTo>
                    <a:cubicBezTo>
                      <a:pt x="335280" y="511810"/>
                      <a:pt x="322580" y="525780"/>
                      <a:pt x="314960" y="527050"/>
                    </a:cubicBezTo>
                    <a:cubicBezTo>
                      <a:pt x="306070" y="528320"/>
                      <a:pt x="298450" y="523240"/>
                      <a:pt x="288290" y="511810"/>
                    </a:cubicBezTo>
                    <a:cubicBezTo>
                      <a:pt x="250190" y="473710"/>
                      <a:pt x="166370" y="251460"/>
                      <a:pt x="110490" y="163830"/>
                    </a:cubicBezTo>
                    <a:cubicBezTo>
                      <a:pt x="73660" y="106680"/>
                      <a:pt x="8890" y="58420"/>
                      <a:pt x="2540" y="30480"/>
                    </a:cubicBezTo>
                    <a:cubicBezTo>
                      <a:pt x="0" y="19050"/>
                      <a:pt x="3810" y="7620"/>
                      <a:pt x="8890" y="3810"/>
                    </a:cubicBezTo>
                    <a:cubicBezTo>
                      <a:pt x="15240" y="0"/>
                      <a:pt x="36830" y="2540"/>
                      <a:pt x="41910" y="7620"/>
                    </a:cubicBezTo>
                    <a:cubicBezTo>
                      <a:pt x="45720" y="13970"/>
                      <a:pt x="41910" y="35560"/>
                      <a:pt x="35560" y="39370"/>
                    </a:cubicBezTo>
                    <a:cubicBezTo>
                      <a:pt x="29210" y="44450"/>
                      <a:pt x="8890" y="38100"/>
                      <a:pt x="3810" y="31750"/>
                    </a:cubicBezTo>
                    <a:cubicBezTo>
                      <a:pt x="0" y="26670"/>
                      <a:pt x="2540" y="10160"/>
                      <a:pt x="7620" y="5080"/>
                    </a:cubicBezTo>
                    <a:cubicBezTo>
                      <a:pt x="12700" y="0"/>
                      <a:pt x="27940" y="0"/>
                      <a:pt x="39370" y="6350"/>
                    </a:cubicBezTo>
                    <a:cubicBezTo>
                      <a:pt x="73660" y="22860"/>
                      <a:pt x="130810" y="119380"/>
                      <a:pt x="175260" y="190500"/>
                    </a:cubicBezTo>
                    <a:cubicBezTo>
                      <a:pt x="229870" y="276860"/>
                      <a:pt x="340360" y="445770"/>
                      <a:pt x="337820" y="495300"/>
                    </a:cubicBezTo>
                    <a:cubicBezTo>
                      <a:pt x="336550" y="511810"/>
                      <a:pt x="323850" y="524510"/>
                      <a:pt x="314960" y="527050"/>
                    </a:cubicBezTo>
                    <a:cubicBezTo>
                      <a:pt x="306070" y="528320"/>
                      <a:pt x="297180" y="521970"/>
                      <a:pt x="288290" y="511810"/>
                    </a:cubicBezTo>
                    <a:cubicBezTo>
                      <a:pt x="265430" y="487680"/>
                      <a:pt x="250190" y="401320"/>
                      <a:pt x="220980" y="336550"/>
                    </a:cubicBezTo>
                    <a:cubicBezTo>
                      <a:pt x="181610" y="252730"/>
                      <a:pt x="74930" y="101600"/>
                      <a:pt x="68580" y="53340"/>
                    </a:cubicBezTo>
                    <a:cubicBezTo>
                      <a:pt x="67310" y="39370"/>
                      <a:pt x="69850" y="26670"/>
                      <a:pt x="76200" y="22860"/>
                    </a:cubicBezTo>
                    <a:cubicBezTo>
                      <a:pt x="83820" y="19050"/>
                      <a:pt x="111760" y="30480"/>
                      <a:pt x="111760" y="30480"/>
                    </a:cubicBezTo>
                  </a:path>
                </a:pathLst>
              </a:custGeom>
              <a:solidFill>
                <a:srgbClr val="C3706A">
                  <a:alpha val="55686"/>
                </a:srgbClr>
              </a:solidFill>
              <a:ln cap="sq">
                <a:noFill/>
                <a:prstDash val="solid"/>
                <a:miter/>
              </a:ln>
            </p:spPr>
          </p:sp>
        </p:grpSp>
        <p:grpSp>
          <p:nvGrpSpPr>
            <p:cNvPr id="24" name="Group 24"/>
            <p:cNvGrpSpPr/>
            <p:nvPr/>
          </p:nvGrpSpPr>
          <p:grpSpPr>
            <a:xfrm>
              <a:off x="4064423" y="1890958"/>
              <a:ext cx="407672" cy="784242"/>
              <a:chOff x="0" y="0"/>
              <a:chExt cx="466090" cy="896620"/>
            </a:xfrm>
          </p:grpSpPr>
          <p:sp>
            <p:nvSpPr>
              <p:cNvPr id="25" name="Freeform 25"/>
              <p:cNvSpPr/>
              <p:nvPr/>
            </p:nvSpPr>
            <p:spPr>
              <a:xfrm>
                <a:off x="49530" y="48260"/>
                <a:ext cx="373380" cy="798830"/>
              </a:xfrm>
              <a:custGeom>
                <a:avLst/>
                <a:gdLst/>
                <a:ahLst/>
                <a:cxnLst/>
                <a:rect l="l" t="t" r="r" b="b"/>
                <a:pathLst>
                  <a:path w="373380" h="798830">
                    <a:moveTo>
                      <a:pt x="46990" y="13970"/>
                    </a:moveTo>
                    <a:cubicBezTo>
                      <a:pt x="330200" y="600710"/>
                      <a:pt x="373380" y="722630"/>
                      <a:pt x="364490" y="765810"/>
                    </a:cubicBezTo>
                    <a:cubicBezTo>
                      <a:pt x="360680" y="782320"/>
                      <a:pt x="349250" y="795020"/>
                      <a:pt x="340360" y="796290"/>
                    </a:cubicBezTo>
                    <a:cubicBezTo>
                      <a:pt x="332740" y="798830"/>
                      <a:pt x="316230" y="787400"/>
                      <a:pt x="313690" y="779780"/>
                    </a:cubicBezTo>
                    <a:cubicBezTo>
                      <a:pt x="311150" y="770890"/>
                      <a:pt x="321310" y="748030"/>
                      <a:pt x="330200" y="745490"/>
                    </a:cubicBezTo>
                    <a:cubicBezTo>
                      <a:pt x="337820" y="741680"/>
                      <a:pt x="360680" y="754380"/>
                      <a:pt x="364490" y="763270"/>
                    </a:cubicBezTo>
                    <a:cubicBezTo>
                      <a:pt x="367030" y="770890"/>
                      <a:pt x="359410" y="788670"/>
                      <a:pt x="351790" y="793750"/>
                    </a:cubicBezTo>
                    <a:cubicBezTo>
                      <a:pt x="344170" y="797560"/>
                      <a:pt x="330200" y="797560"/>
                      <a:pt x="320040" y="789940"/>
                    </a:cubicBezTo>
                    <a:cubicBezTo>
                      <a:pt x="285750" y="760730"/>
                      <a:pt x="270510" y="582930"/>
                      <a:pt x="224790" y="469900"/>
                    </a:cubicBezTo>
                    <a:cubicBezTo>
                      <a:pt x="170180" y="332740"/>
                      <a:pt x="0" y="90170"/>
                      <a:pt x="1270" y="30480"/>
                    </a:cubicBezTo>
                    <a:cubicBezTo>
                      <a:pt x="1270" y="15240"/>
                      <a:pt x="8890" y="5080"/>
                      <a:pt x="16510" y="2540"/>
                    </a:cubicBezTo>
                    <a:cubicBezTo>
                      <a:pt x="24130" y="0"/>
                      <a:pt x="46990" y="13970"/>
                      <a:pt x="46990" y="13970"/>
                    </a:cubicBezTo>
                  </a:path>
                </a:pathLst>
              </a:custGeom>
              <a:solidFill>
                <a:srgbClr val="C3706A">
                  <a:alpha val="55686"/>
                </a:srgbClr>
              </a:solidFill>
              <a:ln cap="sq">
                <a:noFill/>
                <a:prstDash val="solid"/>
                <a:miter/>
              </a:ln>
            </p:spPr>
          </p:sp>
        </p:grpSp>
        <p:grpSp>
          <p:nvGrpSpPr>
            <p:cNvPr id="26" name="Group 26"/>
            <p:cNvGrpSpPr/>
            <p:nvPr/>
          </p:nvGrpSpPr>
          <p:grpSpPr>
            <a:xfrm>
              <a:off x="3944454" y="1949831"/>
              <a:ext cx="507647" cy="938646"/>
              <a:chOff x="0" y="0"/>
              <a:chExt cx="580390" cy="1073150"/>
            </a:xfrm>
          </p:grpSpPr>
          <p:sp>
            <p:nvSpPr>
              <p:cNvPr id="27" name="Freeform 27"/>
              <p:cNvSpPr/>
              <p:nvPr/>
            </p:nvSpPr>
            <p:spPr>
              <a:xfrm>
                <a:off x="50800" y="46990"/>
                <a:ext cx="482600" cy="974090"/>
              </a:xfrm>
              <a:custGeom>
                <a:avLst/>
                <a:gdLst/>
                <a:ahLst/>
                <a:cxnLst/>
                <a:rect l="l" t="t" r="r" b="b"/>
                <a:pathLst>
                  <a:path w="482600" h="974090">
                    <a:moveTo>
                      <a:pt x="45720" y="13970"/>
                    </a:moveTo>
                    <a:cubicBezTo>
                      <a:pt x="331470" y="586740"/>
                      <a:pt x="433070" y="821690"/>
                      <a:pt x="462280" y="902970"/>
                    </a:cubicBezTo>
                    <a:cubicBezTo>
                      <a:pt x="472440" y="930910"/>
                      <a:pt x="482600" y="949960"/>
                      <a:pt x="478790" y="961390"/>
                    </a:cubicBezTo>
                    <a:cubicBezTo>
                      <a:pt x="476250" y="969010"/>
                      <a:pt x="463550" y="974090"/>
                      <a:pt x="457200" y="974090"/>
                    </a:cubicBezTo>
                    <a:cubicBezTo>
                      <a:pt x="450850" y="974090"/>
                      <a:pt x="441960" y="969010"/>
                      <a:pt x="440690" y="963930"/>
                    </a:cubicBezTo>
                    <a:cubicBezTo>
                      <a:pt x="438150" y="956310"/>
                      <a:pt x="443230" y="937260"/>
                      <a:pt x="449580" y="934720"/>
                    </a:cubicBezTo>
                    <a:cubicBezTo>
                      <a:pt x="455930" y="930910"/>
                      <a:pt x="474980" y="938530"/>
                      <a:pt x="478790" y="944880"/>
                    </a:cubicBezTo>
                    <a:cubicBezTo>
                      <a:pt x="481330" y="951230"/>
                      <a:pt x="477520" y="966470"/>
                      <a:pt x="472440" y="970280"/>
                    </a:cubicBezTo>
                    <a:cubicBezTo>
                      <a:pt x="466090" y="974090"/>
                      <a:pt x="453390" y="974090"/>
                      <a:pt x="441960" y="965200"/>
                    </a:cubicBezTo>
                    <a:cubicBezTo>
                      <a:pt x="392430" y="928370"/>
                      <a:pt x="294640" y="618490"/>
                      <a:pt x="217170" y="457200"/>
                    </a:cubicBezTo>
                    <a:cubicBezTo>
                      <a:pt x="147320" y="308610"/>
                      <a:pt x="1270" y="92710"/>
                      <a:pt x="0" y="33020"/>
                    </a:cubicBezTo>
                    <a:cubicBezTo>
                      <a:pt x="0" y="17780"/>
                      <a:pt x="7620" y="6350"/>
                      <a:pt x="15240" y="3810"/>
                    </a:cubicBezTo>
                    <a:cubicBezTo>
                      <a:pt x="21590" y="0"/>
                      <a:pt x="45720" y="13970"/>
                      <a:pt x="45720" y="13970"/>
                    </a:cubicBezTo>
                  </a:path>
                </a:pathLst>
              </a:custGeom>
              <a:solidFill>
                <a:srgbClr val="C3706A">
                  <a:alpha val="55686"/>
                </a:srgbClr>
              </a:solidFill>
              <a:ln cap="sq">
                <a:noFill/>
                <a:prstDash val="solid"/>
                <a:miter/>
              </a:ln>
            </p:spPr>
          </p:sp>
        </p:grpSp>
        <p:grpSp>
          <p:nvGrpSpPr>
            <p:cNvPr id="28" name="Group 28"/>
            <p:cNvGrpSpPr/>
            <p:nvPr/>
          </p:nvGrpSpPr>
          <p:grpSpPr>
            <a:xfrm>
              <a:off x="3780052" y="2207542"/>
              <a:ext cx="371015" cy="468768"/>
              <a:chOff x="0" y="0"/>
              <a:chExt cx="424180" cy="535940"/>
            </a:xfrm>
          </p:grpSpPr>
          <p:sp>
            <p:nvSpPr>
              <p:cNvPr id="29" name="Freeform 29"/>
              <p:cNvSpPr/>
              <p:nvPr/>
            </p:nvSpPr>
            <p:spPr>
              <a:xfrm>
                <a:off x="48260" y="48260"/>
                <a:ext cx="326390" cy="441960"/>
              </a:xfrm>
              <a:custGeom>
                <a:avLst/>
                <a:gdLst/>
                <a:ahLst/>
                <a:cxnLst/>
                <a:rect l="l" t="t" r="r" b="b"/>
                <a:pathLst>
                  <a:path w="326390" h="441960">
                    <a:moveTo>
                      <a:pt x="149860" y="110490"/>
                    </a:moveTo>
                    <a:cubicBezTo>
                      <a:pt x="326390" y="417830"/>
                      <a:pt x="322580" y="427990"/>
                      <a:pt x="314960" y="433070"/>
                    </a:cubicBezTo>
                    <a:cubicBezTo>
                      <a:pt x="308610" y="439420"/>
                      <a:pt x="294640" y="441960"/>
                      <a:pt x="283210" y="435610"/>
                    </a:cubicBezTo>
                    <a:cubicBezTo>
                      <a:pt x="250190" y="417830"/>
                      <a:pt x="210820" y="278130"/>
                      <a:pt x="162560" y="210820"/>
                    </a:cubicBezTo>
                    <a:cubicBezTo>
                      <a:pt x="116840" y="147320"/>
                      <a:pt x="15240" y="74930"/>
                      <a:pt x="3810" y="40640"/>
                    </a:cubicBezTo>
                    <a:cubicBezTo>
                      <a:pt x="0" y="29210"/>
                      <a:pt x="2540" y="20320"/>
                      <a:pt x="7620" y="13970"/>
                    </a:cubicBezTo>
                    <a:cubicBezTo>
                      <a:pt x="13970" y="6350"/>
                      <a:pt x="33020" y="0"/>
                      <a:pt x="41910" y="2540"/>
                    </a:cubicBezTo>
                    <a:cubicBezTo>
                      <a:pt x="49530" y="5080"/>
                      <a:pt x="58420" y="15240"/>
                      <a:pt x="59690" y="22860"/>
                    </a:cubicBezTo>
                    <a:cubicBezTo>
                      <a:pt x="62230" y="31750"/>
                      <a:pt x="54610" y="50800"/>
                      <a:pt x="46990" y="55880"/>
                    </a:cubicBezTo>
                    <a:cubicBezTo>
                      <a:pt x="39370" y="60960"/>
                      <a:pt x="26670" y="60960"/>
                      <a:pt x="19050" y="57150"/>
                    </a:cubicBezTo>
                    <a:cubicBezTo>
                      <a:pt x="11430" y="53340"/>
                      <a:pt x="2540" y="43180"/>
                      <a:pt x="2540" y="34290"/>
                    </a:cubicBezTo>
                    <a:cubicBezTo>
                      <a:pt x="2540" y="25400"/>
                      <a:pt x="11430" y="7620"/>
                      <a:pt x="20320" y="3810"/>
                    </a:cubicBezTo>
                    <a:cubicBezTo>
                      <a:pt x="26670" y="0"/>
                      <a:pt x="35560" y="0"/>
                      <a:pt x="46990" y="5080"/>
                    </a:cubicBezTo>
                    <a:cubicBezTo>
                      <a:pt x="80010" y="20320"/>
                      <a:pt x="156210" y="105410"/>
                      <a:pt x="200660" y="167640"/>
                    </a:cubicBezTo>
                    <a:cubicBezTo>
                      <a:pt x="250190" y="236220"/>
                      <a:pt x="320040" y="360680"/>
                      <a:pt x="325120" y="402590"/>
                    </a:cubicBezTo>
                    <a:cubicBezTo>
                      <a:pt x="326390" y="417830"/>
                      <a:pt x="322580" y="427990"/>
                      <a:pt x="314960" y="433070"/>
                    </a:cubicBezTo>
                    <a:cubicBezTo>
                      <a:pt x="308610" y="439420"/>
                      <a:pt x="295910" y="441960"/>
                      <a:pt x="283210" y="435610"/>
                    </a:cubicBezTo>
                    <a:cubicBezTo>
                      <a:pt x="243840" y="415290"/>
                      <a:pt x="132080" y="213360"/>
                      <a:pt x="111760" y="156210"/>
                    </a:cubicBezTo>
                    <a:cubicBezTo>
                      <a:pt x="102870" y="133350"/>
                      <a:pt x="99060" y="114300"/>
                      <a:pt x="104140" y="104140"/>
                    </a:cubicBezTo>
                    <a:cubicBezTo>
                      <a:pt x="109220" y="96520"/>
                      <a:pt x="124460" y="92710"/>
                      <a:pt x="132080" y="93980"/>
                    </a:cubicBezTo>
                    <a:cubicBezTo>
                      <a:pt x="139700" y="95250"/>
                      <a:pt x="149860" y="110490"/>
                      <a:pt x="149860" y="110490"/>
                    </a:cubicBezTo>
                  </a:path>
                </a:pathLst>
              </a:custGeom>
              <a:solidFill>
                <a:srgbClr val="AA5B58">
                  <a:alpha val="40392"/>
                </a:srgbClr>
              </a:solidFill>
              <a:ln cap="sq">
                <a:noFill/>
                <a:prstDash val="solid"/>
                <a:miter/>
              </a:ln>
            </p:spPr>
          </p:sp>
        </p:grpSp>
        <p:grpSp>
          <p:nvGrpSpPr>
            <p:cNvPr id="30" name="Group 30"/>
            <p:cNvGrpSpPr/>
            <p:nvPr/>
          </p:nvGrpSpPr>
          <p:grpSpPr>
            <a:xfrm>
              <a:off x="3836704" y="2319736"/>
              <a:ext cx="286593" cy="473211"/>
              <a:chOff x="0" y="0"/>
              <a:chExt cx="327660" cy="541020"/>
            </a:xfrm>
          </p:grpSpPr>
          <p:sp>
            <p:nvSpPr>
              <p:cNvPr id="31" name="Freeform 31"/>
              <p:cNvSpPr/>
              <p:nvPr/>
            </p:nvSpPr>
            <p:spPr>
              <a:xfrm>
                <a:off x="50800" y="46990"/>
                <a:ext cx="226060" cy="445770"/>
              </a:xfrm>
              <a:custGeom>
                <a:avLst/>
                <a:gdLst/>
                <a:ahLst/>
                <a:cxnLst/>
                <a:rect l="l" t="t" r="r" b="b"/>
                <a:pathLst>
                  <a:path w="226060" h="445770">
                    <a:moveTo>
                      <a:pt x="48260" y="15240"/>
                    </a:moveTo>
                    <a:cubicBezTo>
                      <a:pt x="165100" y="243840"/>
                      <a:pt x="222250" y="364490"/>
                      <a:pt x="224790" y="406400"/>
                    </a:cubicBezTo>
                    <a:cubicBezTo>
                      <a:pt x="224790" y="422910"/>
                      <a:pt x="222250" y="434340"/>
                      <a:pt x="214630" y="439420"/>
                    </a:cubicBezTo>
                    <a:cubicBezTo>
                      <a:pt x="205740" y="444500"/>
                      <a:pt x="179070" y="439420"/>
                      <a:pt x="173990" y="431800"/>
                    </a:cubicBezTo>
                    <a:cubicBezTo>
                      <a:pt x="168910" y="424180"/>
                      <a:pt x="176530" y="398780"/>
                      <a:pt x="184150" y="392430"/>
                    </a:cubicBezTo>
                    <a:cubicBezTo>
                      <a:pt x="190500" y="387350"/>
                      <a:pt x="203200" y="388620"/>
                      <a:pt x="210820" y="391160"/>
                    </a:cubicBezTo>
                    <a:cubicBezTo>
                      <a:pt x="217170" y="394970"/>
                      <a:pt x="226060" y="405130"/>
                      <a:pt x="226060" y="412750"/>
                    </a:cubicBezTo>
                    <a:cubicBezTo>
                      <a:pt x="226060" y="421640"/>
                      <a:pt x="217170" y="438150"/>
                      <a:pt x="209550" y="441960"/>
                    </a:cubicBezTo>
                    <a:cubicBezTo>
                      <a:pt x="200660" y="445770"/>
                      <a:pt x="186690" y="443230"/>
                      <a:pt x="176530" y="434340"/>
                    </a:cubicBezTo>
                    <a:cubicBezTo>
                      <a:pt x="146050" y="407670"/>
                      <a:pt x="115570" y="269240"/>
                      <a:pt x="83820" y="198120"/>
                    </a:cubicBezTo>
                    <a:cubicBezTo>
                      <a:pt x="57150" y="138430"/>
                      <a:pt x="0" y="67310"/>
                      <a:pt x="0" y="34290"/>
                    </a:cubicBezTo>
                    <a:cubicBezTo>
                      <a:pt x="0" y="20320"/>
                      <a:pt x="7620" y="7620"/>
                      <a:pt x="15240" y="3810"/>
                    </a:cubicBezTo>
                    <a:cubicBezTo>
                      <a:pt x="24130" y="0"/>
                      <a:pt x="48260" y="15240"/>
                      <a:pt x="48260" y="15240"/>
                    </a:cubicBezTo>
                  </a:path>
                </a:pathLst>
              </a:custGeom>
              <a:solidFill>
                <a:srgbClr val="AA5B58">
                  <a:alpha val="40392"/>
                </a:srgbClr>
              </a:solidFill>
              <a:ln cap="sq">
                <a:noFill/>
                <a:prstDash val="solid"/>
                <a:miter/>
              </a:ln>
            </p:spPr>
          </p:sp>
        </p:grpSp>
        <p:grpSp>
          <p:nvGrpSpPr>
            <p:cNvPr id="32" name="Group 32"/>
            <p:cNvGrpSpPr/>
            <p:nvPr/>
          </p:nvGrpSpPr>
          <p:grpSpPr>
            <a:xfrm>
              <a:off x="4023323" y="2218651"/>
              <a:ext cx="325471" cy="574296"/>
              <a:chOff x="0" y="0"/>
              <a:chExt cx="372110" cy="656590"/>
            </a:xfrm>
          </p:grpSpPr>
          <p:sp>
            <p:nvSpPr>
              <p:cNvPr id="33" name="Freeform 33"/>
              <p:cNvSpPr/>
              <p:nvPr/>
            </p:nvSpPr>
            <p:spPr>
              <a:xfrm>
                <a:off x="44450" y="49530"/>
                <a:ext cx="285750" cy="556260"/>
              </a:xfrm>
              <a:custGeom>
                <a:avLst/>
                <a:gdLst/>
                <a:ahLst/>
                <a:cxnLst/>
                <a:rect l="l" t="t" r="r" b="b"/>
                <a:pathLst>
                  <a:path w="285750" h="556260">
                    <a:moveTo>
                      <a:pt x="50800" y="19050"/>
                    </a:moveTo>
                    <a:cubicBezTo>
                      <a:pt x="274320" y="521970"/>
                      <a:pt x="274320" y="538480"/>
                      <a:pt x="267970" y="547370"/>
                    </a:cubicBezTo>
                    <a:cubicBezTo>
                      <a:pt x="262890" y="553720"/>
                      <a:pt x="250190" y="556260"/>
                      <a:pt x="242570" y="553720"/>
                    </a:cubicBezTo>
                    <a:cubicBezTo>
                      <a:pt x="236220" y="552450"/>
                      <a:pt x="229870" y="547370"/>
                      <a:pt x="223520" y="537210"/>
                    </a:cubicBezTo>
                    <a:cubicBezTo>
                      <a:pt x="205740" y="509270"/>
                      <a:pt x="167640" y="373380"/>
                      <a:pt x="177800" y="342900"/>
                    </a:cubicBezTo>
                    <a:cubicBezTo>
                      <a:pt x="182880" y="328930"/>
                      <a:pt x="196850" y="320040"/>
                      <a:pt x="204470" y="321310"/>
                    </a:cubicBezTo>
                    <a:cubicBezTo>
                      <a:pt x="212090" y="321310"/>
                      <a:pt x="224790" y="334010"/>
                      <a:pt x="224790" y="340360"/>
                    </a:cubicBezTo>
                    <a:cubicBezTo>
                      <a:pt x="226060" y="349250"/>
                      <a:pt x="212090" y="367030"/>
                      <a:pt x="204470" y="368300"/>
                    </a:cubicBezTo>
                    <a:cubicBezTo>
                      <a:pt x="195580" y="368300"/>
                      <a:pt x="179070" y="353060"/>
                      <a:pt x="177800" y="345440"/>
                    </a:cubicBezTo>
                    <a:cubicBezTo>
                      <a:pt x="177800" y="337820"/>
                      <a:pt x="187960" y="323850"/>
                      <a:pt x="194310" y="321310"/>
                    </a:cubicBezTo>
                    <a:cubicBezTo>
                      <a:pt x="203200" y="320040"/>
                      <a:pt x="215900" y="326390"/>
                      <a:pt x="224790" y="337820"/>
                    </a:cubicBezTo>
                    <a:cubicBezTo>
                      <a:pt x="246380" y="367030"/>
                      <a:pt x="285750" y="496570"/>
                      <a:pt x="276860" y="529590"/>
                    </a:cubicBezTo>
                    <a:cubicBezTo>
                      <a:pt x="273050" y="543560"/>
                      <a:pt x="259080" y="553720"/>
                      <a:pt x="250190" y="554990"/>
                    </a:cubicBezTo>
                    <a:cubicBezTo>
                      <a:pt x="241300" y="554990"/>
                      <a:pt x="233680" y="549910"/>
                      <a:pt x="223520" y="537210"/>
                    </a:cubicBezTo>
                    <a:cubicBezTo>
                      <a:pt x="180340" y="487680"/>
                      <a:pt x="31750" y="140970"/>
                      <a:pt x="11430" y="62230"/>
                    </a:cubicBezTo>
                    <a:cubicBezTo>
                      <a:pt x="5080" y="36830"/>
                      <a:pt x="0" y="20320"/>
                      <a:pt x="6350" y="11430"/>
                    </a:cubicBezTo>
                    <a:cubicBezTo>
                      <a:pt x="10160" y="3810"/>
                      <a:pt x="21590" y="0"/>
                      <a:pt x="27940" y="1270"/>
                    </a:cubicBezTo>
                    <a:cubicBezTo>
                      <a:pt x="35560" y="1270"/>
                      <a:pt x="50800" y="19050"/>
                      <a:pt x="50800" y="19050"/>
                    </a:cubicBezTo>
                  </a:path>
                </a:pathLst>
              </a:custGeom>
              <a:solidFill>
                <a:srgbClr val="AA5B58">
                  <a:alpha val="40392"/>
                </a:srgbClr>
              </a:solidFill>
              <a:ln cap="sq">
                <a:noFill/>
                <a:prstDash val="solid"/>
                <a:miter/>
              </a:ln>
            </p:spPr>
          </p:sp>
        </p:grpSp>
        <p:grpSp>
          <p:nvGrpSpPr>
            <p:cNvPr id="34" name="Group 34"/>
            <p:cNvGrpSpPr/>
            <p:nvPr/>
          </p:nvGrpSpPr>
          <p:grpSpPr>
            <a:xfrm>
              <a:off x="4049983" y="2199767"/>
              <a:ext cx="311031" cy="570964"/>
              <a:chOff x="0" y="0"/>
              <a:chExt cx="355600" cy="652780"/>
            </a:xfrm>
          </p:grpSpPr>
          <p:sp>
            <p:nvSpPr>
              <p:cNvPr id="35" name="Freeform 35"/>
              <p:cNvSpPr/>
              <p:nvPr/>
            </p:nvSpPr>
            <p:spPr>
              <a:xfrm>
                <a:off x="49530" y="49530"/>
                <a:ext cx="259080" cy="553720"/>
              </a:xfrm>
              <a:custGeom>
                <a:avLst/>
                <a:gdLst/>
                <a:ahLst/>
                <a:cxnLst/>
                <a:rect l="l" t="t" r="r" b="b"/>
                <a:pathLst>
                  <a:path w="259080" h="553720">
                    <a:moveTo>
                      <a:pt x="46990" y="16510"/>
                    </a:moveTo>
                    <a:cubicBezTo>
                      <a:pt x="240030" y="469900"/>
                      <a:pt x="259080" y="510540"/>
                      <a:pt x="254000" y="532130"/>
                    </a:cubicBezTo>
                    <a:cubicBezTo>
                      <a:pt x="251460" y="542290"/>
                      <a:pt x="242570" y="551180"/>
                      <a:pt x="234950" y="552450"/>
                    </a:cubicBezTo>
                    <a:cubicBezTo>
                      <a:pt x="226060" y="553720"/>
                      <a:pt x="209550" y="543560"/>
                      <a:pt x="207010" y="535940"/>
                    </a:cubicBezTo>
                    <a:cubicBezTo>
                      <a:pt x="203200" y="529590"/>
                      <a:pt x="207010" y="515620"/>
                      <a:pt x="213360" y="510540"/>
                    </a:cubicBezTo>
                    <a:cubicBezTo>
                      <a:pt x="218440" y="505460"/>
                      <a:pt x="236220" y="504190"/>
                      <a:pt x="242570" y="506730"/>
                    </a:cubicBezTo>
                    <a:cubicBezTo>
                      <a:pt x="248920" y="510540"/>
                      <a:pt x="255270" y="520700"/>
                      <a:pt x="254000" y="527050"/>
                    </a:cubicBezTo>
                    <a:cubicBezTo>
                      <a:pt x="254000" y="534670"/>
                      <a:pt x="245110" y="549910"/>
                      <a:pt x="237490" y="551180"/>
                    </a:cubicBezTo>
                    <a:cubicBezTo>
                      <a:pt x="229870" y="553720"/>
                      <a:pt x="214630" y="548640"/>
                      <a:pt x="209550" y="542290"/>
                    </a:cubicBezTo>
                    <a:cubicBezTo>
                      <a:pt x="204470" y="535940"/>
                      <a:pt x="204470" y="525780"/>
                      <a:pt x="207010" y="519430"/>
                    </a:cubicBezTo>
                    <a:cubicBezTo>
                      <a:pt x="210820" y="511810"/>
                      <a:pt x="224790" y="502920"/>
                      <a:pt x="232410" y="504190"/>
                    </a:cubicBezTo>
                    <a:cubicBezTo>
                      <a:pt x="240030" y="504190"/>
                      <a:pt x="250190" y="510540"/>
                      <a:pt x="251460" y="516890"/>
                    </a:cubicBezTo>
                    <a:cubicBezTo>
                      <a:pt x="254000" y="524510"/>
                      <a:pt x="247650" y="547370"/>
                      <a:pt x="240030" y="551180"/>
                    </a:cubicBezTo>
                    <a:cubicBezTo>
                      <a:pt x="233680" y="553720"/>
                      <a:pt x="218440" y="549910"/>
                      <a:pt x="209550" y="541020"/>
                    </a:cubicBezTo>
                    <a:cubicBezTo>
                      <a:pt x="191770" y="524510"/>
                      <a:pt x="191770" y="473710"/>
                      <a:pt x="172720" y="424180"/>
                    </a:cubicBezTo>
                    <a:cubicBezTo>
                      <a:pt x="138430" y="331470"/>
                      <a:pt x="0" y="91440"/>
                      <a:pt x="1270" y="34290"/>
                    </a:cubicBezTo>
                    <a:cubicBezTo>
                      <a:pt x="2540" y="17780"/>
                      <a:pt x="10160" y="3810"/>
                      <a:pt x="17780" y="1270"/>
                    </a:cubicBezTo>
                    <a:cubicBezTo>
                      <a:pt x="25400" y="0"/>
                      <a:pt x="46990" y="16510"/>
                      <a:pt x="46990" y="16510"/>
                    </a:cubicBezTo>
                  </a:path>
                </a:pathLst>
              </a:custGeom>
              <a:solidFill>
                <a:srgbClr val="AA5B58">
                  <a:alpha val="40392"/>
                </a:srgbClr>
              </a:solidFill>
              <a:ln cap="sq">
                <a:noFill/>
                <a:prstDash val="solid"/>
                <a:miter/>
              </a:ln>
            </p:spPr>
          </p:sp>
        </p:grpSp>
        <p:grpSp>
          <p:nvGrpSpPr>
            <p:cNvPr id="36" name="Group 36"/>
            <p:cNvGrpSpPr/>
            <p:nvPr/>
          </p:nvGrpSpPr>
          <p:grpSpPr>
            <a:xfrm>
              <a:off x="3912240" y="2160888"/>
              <a:ext cx="427667" cy="724257"/>
              <a:chOff x="0" y="0"/>
              <a:chExt cx="488950" cy="828040"/>
            </a:xfrm>
          </p:grpSpPr>
          <p:sp>
            <p:nvSpPr>
              <p:cNvPr id="37" name="Freeform 37"/>
              <p:cNvSpPr/>
              <p:nvPr/>
            </p:nvSpPr>
            <p:spPr>
              <a:xfrm>
                <a:off x="49530" y="48260"/>
                <a:ext cx="392430" cy="730250"/>
              </a:xfrm>
              <a:custGeom>
                <a:avLst/>
                <a:gdLst/>
                <a:ahLst/>
                <a:cxnLst/>
                <a:rect l="l" t="t" r="r" b="b"/>
                <a:pathLst>
                  <a:path w="392430" h="730250">
                    <a:moveTo>
                      <a:pt x="40640" y="10160"/>
                    </a:moveTo>
                    <a:cubicBezTo>
                      <a:pt x="361950" y="612140"/>
                      <a:pt x="392430" y="676910"/>
                      <a:pt x="387350" y="704850"/>
                    </a:cubicBezTo>
                    <a:cubicBezTo>
                      <a:pt x="386080" y="717550"/>
                      <a:pt x="378460" y="726440"/>
                      <a:pt x="372110" y="728980"/>
                    </a:cubicBezTo>
                    <a:cubicBezTo>
                      <a:pt x="364490" y="730250"/>
                      <a:pt x="347980" y="725170"/>
                      <a:pt x="345440" y="718820"/>
                    </a:cubicBezTo>
                    <a:cubicBezTo>
                      <a:pt x="341630" y="711200"/>
                      <a:pt x="345440" y="689610"/>
                      <a:pt x="353060" y="685800"/>
                    </a:cubicBezTo>
                    <a:cubicBezTo>
                      <a:pt x="359410" y="681990"/>
                      <a:pt x="382270" y="688340"/>
                      <a:pt x="384810" y="695960"/>
                    </a:cubicBezTo>
                    <a:cubicBezTo>
                      <a:pt x="388620" y="702310"/>
                      <a:pt x="381000" y="723900"/>
                      <a:pt x="373380" y="727710"/>
                    </a:cubicBezTo>
                    <a:cubicBezTo>
                      <a:pt x="367030" y="730250"/>
                      <a:pt x="353060" y="725170"/>
                      <a:pt x="342900" y="713740"/>
                    </a:cubicBezTo>
                    <a:cubicBezTo>
                      <a:pt x="314960" y="685800"/>
                      <a:pt x="300990" y="577850"/>
                      <a:pt x="261620" y="491490"/>
                    </a:cubicBezTo>
                    <a:cubicBezTo>
                      <a:pt x="203200" y="363220"/>
                      <a:pt x="3810" y="90170"/>
                      <a:pt x="1270" y="30480"/>
                    </a:cubicBezTo>
                    <a:cubicBezTo>
                      <a:pt x="0" y="16510"/>
                      <a:pt x="5080" y="6350"/>
                      <a:pt x="11430" y="2540"/>
                    </a:cubicBezTo>
                    <a:cubicBezTo>
                      <a:pt x="19050" y="0"/>
                      <a:pt x="40640" y="10160"/>
                      <a:pt x="40640" y="10160"/>
                    </a:cubicBezTo>
                  </a:path>
                </a:pathLst>
              </a:custGeom>
              <a:solidFill>
                <a:srgbClr val="AA5B58">
                  <a:alpha val="40392"/>
                </a:srgbClr>
              </a:solidFill>
              <a:ln cap="sq">
                <a:noFill/>
                <a:prstDash val="solid"/>
                <a:miter/>
              </a:ln>
            </p:spPr>
          </p:sp>
        </p:grpSp>
        <p:grpSp>
          <p:nvGrpSpPr>
            <p:cNvPr id="38" name="Group 38"/>
            <p:cNvGrpSpPr/>
            <p:nvPr/>
          </p:nvGrpSpPr>
          <p:grpSpPr>
            <a:xfrm>
              <a:off x="4024434" y="697933"/>
              <a:ext cx="267709" cy="802015"/>
              <a:chOff x="0" y="0"/>
              <a:chExt cx="306070" cy="916940"/>
            </a:xfrm>
          </p:grpSpPr>
          <p:sp>
            <p:nvSpPr>
              <p:cNvPr id="39" name="Freeform 39"/>
              <p:cNvSpPr/>
              <p:nvPr/>
            </p:nvSpPr>
            <p:spPr>
              <a:xfrm>
                <a:off x="33020" y="46990"/>
                <a:ext cx="222250" cy="820420"/>
              </a:xfrm>
              <a:custGeom>
                <a:avLst/>
                <a:gdLst/>
                <a:ahLst/>
                <a:cxnLst/>
                <a:rect l="l" t="t" r="r" b="b"/>
                <a:pathLst>
                  <a:path w="222250" h="820420">
                    <a:moveTo>
                      <a:pt x="222250" y="31750"/>
                    </a:moveTo>
                    <a:cubicBezTo>
                      <a:pt x="143510" y="281940"/>
                      <a:pt x="144780" y="294640"/>
                      <a:pt x="143510" y="328930"/>
                    </a:cubicBezTo>
                    <a:cubicBezTo>
                      <a:pt x="140970" y="392430"/>
                      <a:pt x="137160" y="521970"/>
                      <a:pt x="143510" y="607060"/>
                    </a:cubicBezTo>
                    <a:cubicBezTo>
                      <a:pt x="148590" y="678180"/>
                      <a:pt x="181610" y="778510"/>
                      <a:pt x="171450" y="805180"/>
                    </a:cubicBezTo>
                    <a:cubicBezTo>
                      <a:pt x="167640" y="814070"/>
                      <a:pt x="161290" y="817880"/>
                      <a:pt x="154940" y="819150"/>
                    </a:cubicBezTo>
                    <a:cubicBezTo>
                      <a:pt x="148590" y="820420"/>
                      <a:pt x="138430" y="817880"/>
                      <a:pt x="130810" y="808990"/>
                    </a:cubicBezTo>
                    <a:cubicBezTo>
                      <a:pt x="109220" y="784860"/>
                      <a:pt x="86360" y="673100"/>
                      <a:pt x="69850" y="605790"/>
                    </a:cubicBezTo>
                    <a:cubicBezTo>
                      <a:pt x="53340" y="541020"/>
                      <a:pt x="38100" y="483870"/>
                      <a:pt x="29210" y="414020"/>
                    </a:cubicBezTo>
                    <a:cubicBezTo>
                      <a:pt x="19050" y="330200"/>
                      <a:pt x="0" y="203200"/>
                      <a:pt x="17780" y="137160"/>
                    </a:cubicBezTo>
                    <a:cubicBezTo>
                      <a:pt x="27940" y="96520"/>
                      <a:pt x="55880" y="55880"/>
                      <a:pt x="74930" y="46990"/>
                    </a:cubicBezTo>
                    <a:cubicBezTo>
                      <a:pt x="85090" y="43180"/>
                      <a:pt x="99060" y="45720"/>
                      <a:pt x="104140" y="52070"/>
                    </a:cubicBezTo>
                    <a:cubicBezTo>
                      <a:pt x="109220" y="57150"/>
                      <a:pt x="111760" y="74930"/>
                      <a:pt x="106680" y="81280"/>
                    </a:cubicBezTo>
                    <a:cubicBezTo>
                      <a:pt x="102870" y="87630"/>
                      <a:pt x="81280" y="91440"/>
                      <a:pt x="73660" y="88900"/>
                    </a:cubicBezTo>
                    <a:cubicBezTo>
                      <a:pt x="67310" y="86360"/>
                      <a:pt x="62230" y="74930"/>
                      <a:pt x="62230" y="68580"/>
                    </a:cubicBezTo>
                    <a:cubicBezTo>
                      <a:pt x="62230" y="62230"/>
                      <a:pt x="67310" y="52070"/>
                      <a:pt x="72390" y="48260"/>
                    </a:cubicBezTo>
                    <a:cubicBezTo>
                      <a:pt x="78740" y="44450"/>
                      <a:pt x="88900" y="43180"/>
                      <a:pt x="95250" y="45720"/>
                    </a:cubicBezTo>
                    <a:cubicBezTo>
                      <a:pt x="101600" y="48260"/>
                      <a:pt x="109220" y="54610"/>
                      <a:pt x="110490" y="63500"/>
                    </a:cubicBezTo>
                    <a:cubicBezTo>
                      <a:pt x="111760" y="78740"/>
                      <a:pt x="72390" y="105410"/>
                      <a:pt x="62230" y="139700"/>
                    </a:cubicBezTo>
                    <a:cubicBezTo>
                      <a:pt x="48260" y="191770"/>
                      <a:pt x="55880" y="279400"/>
                      <a:pt x="63500" y="351790"/>
                    </a:cubicBezTo>
                    <a:cubicBezTo>
                      <a:pt x="71120" y="430530"/>
                      <a:pt x="90170" y="521970"/>
                      <a:pt x="109220" y="594360"/>
                    </a:cubicBezTo>
                    <a:cubicBezTo>
                      <a:pt x="125730" y="657860"/>
                      <a:pt x="160020" y="732790"/>
                      <a:pt x="168910" y="767080"/>
                    </a:cubicBezTo>
                    <a:cubicBezTo>
                      <a:pt x="171450" y="782320"/>
                      <a:pt x="175260" y="791210"/>
                      <a:pt x="172720" y="800100"/>
                    </a:cubicBezTo>
                    <a:cubicBezTo>
                      <a:pt x="171450" y="806450"/>
                      <a:pt x="166370" y="814070"/>
                      <a:pt x="160020" y="816610"/>
                    </a:cubicBezTo>
                    <a:cubicBezTo>
                      <a:pt x="153670" y="819150"/>
                      <a:pt x="140970" y="817880"/>
                      <a:pt x="134620" y="812800"/>
                    </a:cubicBezTo>
                    <a:cubicBezTo>
                      <a:pt x="127000" y="807720"/>
                      <a:pt x="124460" y="795020"/>
                      <a:pt x="120650" y="778510"/>
                    </a:cubicBezTo>
                    <a:cubicBezTo>
                      <a:pt x="110490" y="744220"/>
                      <a:pt x="102870" y="674370"/>
                      <a:pt x="99060" y="607060"/>
                    </a:cubicBezTo>
                    <a:cubicBezTo>
                      <a:pt x="95250" y="513080"/>
                      <a:pt x="87630" y="370840"/>
                      <a:pt x="104140" y="266700"/>
                    </a:cubicBezTo>
                    <a:cubicBezTo>
                      <a:pt x="119380" y="173990"/>
                      <a:pt x="153670" y="40640"/>
                      <a:pt x="182880" y="12700"/>
                    </a:cubicBezTo>
                    <a:cubicBezTo>
                      <a:pt x="193040" y="2540"/>
                      <a:pt x="208280" y="0"/>
                      <a:pt x="214630" y="3810"/>
                    </a:cubicBezTo>
                    <a:cubicBezTo>
                      <a:pt x="220980" y="7620"/>
                      <a:pt x="222250" y="31750"/>
                      <a:pt x="222250" y="31750"/>
                    </a:cubicBezTo>
                  </a:path>
                </a:pathLst>
              </a:custGeom>
              <a:solidFill>
                <a:srgbClr val="AA5B58">
                  <a:alpha val="40392"/>
                </a:srgbClr>
              </a:solidFill>
              <a:ln cap="sq">
                <a:noFill/>
                <a:prstDash val="solid"/>
                <a:miter/>
              </a:ln>
            </p:spPr>
          </p:sp>
        </p:grpSp>
        <p:grpSp>
          <p:nvGrpSpPr>
            <p:cNvPr id="40" name="Group 40"/>
            <p:cNvGrpSpPr/>
            <p:nvPr/>
          </p:nvGrpSpPr>
          <p:grpSpPr>
            <a:xfrm>
              <a:off x="4199944" y="800128"/>
              <a:ext cx="254379" cy="857556"/>
              <a:chOff x="0" y="0"/>
              <a:chExt cx="290830" cy="980440"/>
            </a:xfrm>
          </p:grpSpPr>
          <p:sp>
            <p:nvSpPr>
              <p:cNvPr id="41" name="Freeform 41"/>
              <p:cNvSpPr/>
              <p:nvPr/>
            </p:nvSpPr>
            <p:spPr>
              <a:xfrm>
                <a:off x="39370" y="46990"/>
                <a:ext cx="200660" cy="883920"/>
              </a:xfrm>
              <a:custGeom>
                <a:avLst/>
                <a:gdLst/>
                <a:ahLst/>
                <a:cxnLst/>
                <a:rect l="l" t="t" r="r" b="b"/>
                <a:pathLst>
                  <a:path w="200660" h="883920">
                    <a:moveTo>
                      <a:pt x="200660" y="30480"/>
                    </a:moveTo>
                    <a:cubicBezTo>
                      <a:pt x="95250" y="342900"/>
                      <a:pt x="68580" y="461010"/>
                      <a:pt x="57150" y="558800"/>
                    </a:cubicBezTo>
                    <a:cubicBezTo>
                      <a:pt x="46990" y="645160"/>
                      <a:pt x="45720" y="753110"/>
                      <a:pt x="49530" y="806450"/>
                    </a:cubicBezTo>
                    <a:cubicBezTo>
                      <a:pt x="52070" y="833120"/>
                      <a:pt x="63500" y="852170"/>
                      <a:pt x="60960" y="864870"/>
                    </a:cubicBezTo>
                    <a:cubicBezTo>
                      <a:pt x="59690" y="872490"/>
                      <a:pt x="55880" y="880110"/>
                      <a:pt x="50800" y="881380"/>
                    </a:cubicBezTo>
                    <a:cubicBezTo>
                      <a:pt x="43180" y="883920"/>
                      <a:pt x="26670" y="878840"/>
                      <a:pt x="19050" y="867410"/>
                    </a:cubicBezTo>
                    <a:cubicBezTo>
                      <a:pt x="0" y="839470"/>
                      <a:pt x="12700" y="728980"/>
                      <a:pt x="11430" y="659130"/>
                    </a:cubicBezTo>
                    <a:cubicBezTo>
                      <a:pt x="10160" y="585470"/>
                      <a:pt x="6350" y="514350"/>
                      <a:pt x="11430" y="436880"/>
                    </a:cubicBezTo>
                    <a:cubicBezTo>
                      <a:pt x="16510" y="347980"/>
                      <a:pt x="29210" y="212090"/>
                      <a:pt x="41910" y="154940"/>
                    </a:cubicBezTo>
                    <a:cubicBezTo>
                      <a:pt x="48260" y="128270"/>
                      <a:pt x="52070" y="107950"/>
                      <a:pt x="62230" y="99060"/>
                    </a:cubicBezTo>
                    <a:cubicBezTo>
                      <a:pt x="68580" y="93980"/>
                      <a:pt x="81280" y="92710"/>
                      <a:pt x="87630" y="95250"/>
                    </a:cubicBezTo>
                    <a:cubicBezTo>
                      <a:pt x="92710" y="97790"/>
                      <a:pt x="97790" y="106680"/>
                      <a:pt x="97790" y="111760"/>
                    </a:cubicBezTo>
                    <a:cubicBezTo>
                      <a:pt x="97790" y="119380"/>
                      <a:pt x="85090" y="134620"/>
                      <a:pt x="77470" y="135890"/>
                    </a:cubicBezTo>
                    <a:cubicBezTo>
                      <a:pt x="71120" y="135890"/>
                      <a:pt x="55880" y="120650"/>
                      <a:pt x="55880" y="114300"/>
                    </a:cubicBezTo>
                    <a:cubicBezTo>
                      <a:pt x="55880" y="106680"/>
                      <a:pt x="71120" y="92710"/>
                      <a:pt x="78740" y="92710"/>
                    </a:cubicBezTo>
                    <a:cubicBezTo>
                      <a:pt x="85090" y="93980"/>
                      <a:pt x="95250" y="105410"/>
                      <a:pt x="97790" y="116840"/>
                    </a:cubicBezTo>
                    <a:cubicBezTo>
                      <a:pt x="102870" y="138430"/>
                      <a:pt x="77470" y="180340"/>
                      <a:pt x="69850" y="222250"/>
                    </a:cubicBezTo>
                    <a:cubicBezTo>
                      <a:pt x="59690" y="280670"/>
                      <a:pt x="53340" y="351790"/>
                      <a:pt x="49530" y="436880"/>
                    </a:cubicBezTo>
                    <a:cubicBezTo>
                      <a:pt x="45720" y="556260"/>
                      <a:pt x="88900" y="840740"/>
                      <a:pt x="58420" y="875030"/>
                    </a:cubicBezTo>
                    <a:cubicBezTo>
                      <a:pt x="49530" y="883920"/>
                      <a:pt x="31750" y="883920"/>
                      <a:pt x="24130" y="877570"/>
                    </a:cubicBezTo>
                    <a:cubicBezTo>
                      <a:pt x="12700" y="868680"/>
                      <a:pt x="12700" y="838200"/>
                      <a:pt x="11430" y="806450"/>
                    </a:cubicBezTo>
                    <a:cubicBezTo>
                      <a:pt x="6350" y="748030"/>
                      <a:pt x="7620" y="646430"/>
                      <a:pt x="20320" y="549910"/>
                    </a:cubicBezTo>
                    <a:cubicBezTo>
                      <a:pt x="35560" y="425450"/>
                      <a:pt x="82550" y="220980"/>
                      <a:pt x="114300" y="124460"/>
                    </a:cubicBezTo>
                    <a:cubicBezTo>
                      <a:pt x="130810" y="72390"/>
                      <a:pt x="146050" y="21590"/>
                      <a:pt x="165100" y="7620"/>
                    </a:cubicBezTo>
                    <a:cubicBezTo>
                      <a:pt x="173990" y="1270"/>
                      <a:pt x="186690" y="0"/>
                      <a:pt x="193040" y="3810"/>
                    </a:cubicBezTo>
                    <a:cubicBezTo>
                      <a:pt x="199390" y="7620"/>
                      <a:pt x="200660" y="30480"/>
                      <a:pt x="200660" y="30480"/>
                    </a:cubicBezTo>
                  </a:path>
                </a:pathLst>
              </a:custGeom>
              <a:solidFill>
                <a:srgbClr val="AA5B58">
                  <a:alpha val="40392"/>
                </a:srgbClr>
              </a:solidFill>
              <a:ln cap="sq">
                <a:noFill/>
                <a:prstDash val="solid"/>
                <a:miter/>
              </a:ln>
            </p:spPr>
          </p:sp>
        </p:grpSp>
        <p:grpSp>
          <p:nvGrpSpPr>
            <p:cNvPr id="42" name="Group 42"/>
            <p:cNvGrpSpPr/>
            <p:nvPr/>
          </p:nvGrpSpPr>
          <p:grpSpPr>
            <a:xfrm>
              <a:off x="3213532" y="674605"/>
              <a:ext cx="991966" cy="1406303"/>
              <a:chOff x="0" y="0"/>
              <a:chExt cx="1134110" cy="1607820"/>
            </a:xfrm>
          </p:grpSpPr>
          <p:sp>
            <p:nvSpPr>
              <p:cNvPr id="43" name="Freeform 43"/>
              <p:cNvSpPr/>
              <p:nvPr/>
            </p:nvSpPr>
            <p:spPr>
              <a:xfrm>
                <a:off x="40640" y="49530"/>
                <a:ext cx="1042670" cy="1510030"/>
              </a:xfrm>
              <a:custGeom>
                <a:avLst/>
                <a:gdLst/>
                <a:ahLst/>
                <a:cxnLst/>
                <a:rect l="l" t="t" r="r" b="b"/>
                <a:pathLst>
                  <a:path w="1042670" h="1510030">
                    <a:moveTo>
                      <a:pt x="53340" y="22860"/>
                    </a:moveTo>
                    <a:cubicBezTo>
                      <a:pt x="97790" y="262890"/>
                      <a:pt x="143510" y="361950"/>
                      <a:pt x="191770" y="434340"/>
                    </a:cubicBezTo>
                    <a:cubicBezTo>
                      <a:pt x="237490" y="502920"/>
                      <a:pt x="287020" y="552450"/>
                      <a:pt x="351790" y="615950"/>
                    </a:cubicBezTo>
                    <a:cubicBezTo>
                      <a:pt x="435610" y="699770"/>
                      <a:pt x="579120" y="798830"/>
                      <a:pt x="662940" y="882650"/>
                    </a:cubicBezTo>
                    <a:cubicBezTo>
                      <a:pt x="726440" y="947420"/>
                      <a:pt x="770890" y="1003300"/>
                      <a:pt x="819150" y="1069340"/>
                    </a:cubicBezTo>
                    <a:cubicBezTo>
                      <a:pt x="867410" y="1136650"/>
                      <a:pt x="914400" y="1212850"/>
                      <a:pt x="952500" y="1282700"/>
                    </a:cubicBezTo>
                    <a:cubicBezTo>
                      <a:pt x="986790" y="1347470"/>
                      <a:pt x="1036320" y="1436370"/>
                      <a:pt x="1038860" y="1474470"/>
                    </a:cubicBezTo>
                    <a:cubicBezTo>
                      <a:pt x="1038860" y="1489710"/>
                      <a:pt x="1035050" y="1503680"/>
                      <a:pt x="1028700" y="1507490"/>
                    </a:cubicBezTo>
                    <a:cubicBezTo>
                      <a:pt x="1021080" y="1510030"/>
                      <a:pt x="999490" y="1502410"/>
                      <a:pt x="995680" y="1494790"/>
                    </a:cubicBezTo>
                    <a:cubicBezTo>
                      <a:pt x="991870" y="1489710"/>
                      <a:pt x="994410" y="1478280"/>
                      <a:pt x="996950" y="1473200"/>
                    </a:cubicBezTo>
                    <a:cubicBezTo>
                      <a:pt x="1000760" y="1466850"/>
                      <a:pt x="1010920" y="1460500"/>
                      <a:pt x="1017270" y="1461770"/>
                    </a:cubicBezTo>
                    <a:cubicBezTo>
                      <a:pt x="1024890" y="1463040"/>
                      <a:pt x="1040130" y="1478280"/>
                      <a:pt x="1041400" y="1485900"/>
                    </a:cubicBezTo>
                    <a:cubicBezTo>
                      <a:pt x="1042670" y="1492250"/>
                      <a:pt x="1036320" y="1502410"/>
                      <a:pt x="1029970" y="1506220"/>
                    </a:cubicBezTo>
                    <a:cubicBezTo>
                      <a:pt x="1023620" y="1508760"/>
                      <a:pt x="1012190" y="1510030"/>
                      <a:pt x="1002030" y="1503680"/>
                    </a:cubicBezTo>
                    <a:cubicBezTo>
                      <a:pt x="970280" y="1480820"/>
                      <a:pt x="934720" y="1334770"/>
                      <a:pt x="887730" y="1252220"/>
                    </a:cubicBezTo>
                    <a:cubicBezTo>
                      <a:pt x="836930" y="1162050"/>
                      <a:pt x="755650" y="1054100"/>
                      <a:pt x="699770" y="984250"/>
                    </a:cubicBezTo>
                    <a:cubicBezTo>
                      <a:pt x="660400" y="937260"/>
                      <a:pt x="637540" y="913130"/>
                      <a:pt x="591820" y="869950"/>
                    </a:cubicBezTo>
                    <a:cubicBezTo>
                      <a:pt x="523240" y="806450"/>
                      <a:pt x="400050" y="718820"/>
                      <a:pt x="322580" y="643890"/>
                    </a:cubicBezTo>
                    <a:cubicBezTo>
                      <a:pt x="257810" y="579120"/>
                      <a:pt x="200660" y="519430"/>
                      <a:pt x="154940" y="450850"/>
                    </a:cubicBezTo>
                    <a:cubicBezTo>
                      <a:pt x="111760" y="387350"/>
                      <a:pt x="80010" y="307340"/>
                      <a:pt x="55880" y="250190"/>
                    </a:cubicBezTo>
                    <a:cubicBezTo>
                      <a:pt x="38100" y="208280"/>
                      <a:pt x="26670" y="180340"/>
                      <a:pt x="19050" y="142240"/>
                    </a:cubicBezTo>
                    <a:cubicBezTo>
                      <a:pt x="10160" y="102870"/>
                      <a:pt x="0" y="39370"/>
                      <a:pt x="10160" y="17780"/>
                    </a:cubicBezTo>
                    <a:cubicBezTo>
                      <a:pt x="15240" y="7620"/>
                      <a:pt x="26670" y="0"/>
                      <a:pt x="34290" y="1270"/>
                    </a:cubicBezTo>
                    <a:cubicBezTo>
                      <a:pt x="40640" y="2540"/>
                      <a:pt x="53340" y="22860"/>
                      <a:pt x="53340" y="22860"/>
                    </a:cubicBezTo>
                  </a:path>
                </a:pathLst>
              </a:custGeom>
              <a:solidFill>
                <a:srgbClr val="AA5B58">
                  <a:alpha val="40392"/>
                </a:srgbClr>
              </a:solidFill>
              <a:ln cap="sq">
                <a:noFill/>
                <a:prstDash val="solid"/>
                <a:miter/>
              </a:ln>
            </p:spPr>
          </p:sp>
        </p:grpSp>
        <p:grpSp>
          <p:nvGrpSpPr>
            <p:cNvPr id="44" name="Group 44"/>
            <p:cNvGrpSpPr/>
            <p:nvPr/>
          </p:nvGrpSpPr>
          <p:grpSpPr>
            <a:xfrm>
              <a:off x="3880026" y="380237"/>
              <a:ext cx="385456" cy="1762878"/>
              <a:chOff x="0" y="0"/>
              <a:chExt cx="440690" cy="2015490"/>
            </a:xfrm>
          </p:grpSpPr>
          <p:sp>
            <p:nvSpPr>
              <p:cNvPr id="45" name="Freeform 45"/>
              <p:cNvSpPr/>
              <p:nvPr/>
            </p:nvSpPr>
            <p:spPr>
              <a:xfrm>
                <a:off x="25400" y="50800"/>
                <a:ext cx="374650" cy="1915160"/>
              </a:xfrm>
              <a:custGeom>
                <a:avLst/>
                <a:gdLst/>
                <a:ahLst/>
                <a:cxnLst/>
                <a:rect l="l" t="t" r="r" b="b"/>
                <a:pathLst>
                  <a:path w="374650" h="1915160">
                    <a:moveTo>
                      <a:pt x="72390" y="21590"/>
                    </a:moveTo>
                    <a:cubicBezTo>
                      <a:pt x="78740" y="755650"/>
                      <a:pt x="107950" y="836930"/>
                      <a:pt x="142240" y="971550"/>
                    </a:cubicBezTo>
                    <a:cubicBezTo>
                      <a:pt x="189230" y="1156970"/>
                      <a:pt x="295910" y="1460500"/>
                      <a:pt x="331470" y="1630680"/>
                    </a:cubicBezTo>
                    <a:cubicBezTo>
                      <a:pt x="353060" y="1736090"/>
                      <a:pt x="374650" y="1851660"/>
                      <a:pt x="364490" y="1889760"/>
                    </a:cubicBezTo>
                    <a:cubicBezTo>
                      <a:pt x="360680" y="1903730"/>
                      <a:pt x="354330" y="1911350"/>
                      <a:pt x="346710" y="1913890"/>
                    </a:cubicBezTo>
                    <a:cubicBezTo>
                      <a:pt x="339090" y="1915160"/>
                      <a:pt x="318770" y="1903730"/>
                      <a:pt x="317500" y="1896110"/>
                    </a:cubicBezTo>
                    <a:cubicBezTo>
                      <a:pt x="314960" y="1888490"/>
                      <a:pt x="328930" y="1868170"/>
                      <a:pt x="336550" y="1866900"/>
                    </a:cubicBezTo>
                    <a:cubicBezTo>
                      <a:pt x="344170" y="1865630"/>
                      <a:pt x="361950" y="1879600"/>
                      <a:pt x="364490" y="1887220"/>
                    </a:cubicBezTo>
                    <a:cubicBezTo>
                      <a:pt x="365760" y="1894840"/>
                      <a:pt x="356870" y="1910080"/>
                      <a:pt x="349250" y="1912620"/>
                    </a:cubicBezTo>
                    <a:cubicBezTo>
                      <a:pt x="341630" y="1915160"/>
                      <a:pt x="326390" y="1910080"/>
                      <a:pt x="317500" y="1898650"/>
                    </a:cubicBezTo>
                    <a:cubicBezTo>
                      <a:pt x="294640" y="1865630"/>
                      <a:pt x="309880" y="1746250"/>
                      <a:pt x="290830" y="1642110"/>
                    </a:cubicBezTo>
                    <a:cubicBezTo>
                      <a:pt x="257810" y="1471930"/>
                      <a:pt x="151130" y="1165860"/>
                      <a:pt x="104140" y="977900"/>
                    </a:cubicBezTo>
                    <a:cubicBezTo>
                      <a:pt x="69850" y="843280"/>
                      <a:pt x="39370" y="760730"/>
                      <a:pt x="25400" y="627380"/>
                    </a:cubicBezTo>
                    <a:cubicBezTo>
                      <a:pt x="7620" y="453390"/>
                      <a:pt x="0" y="85090"/>
                      <a:pt x="27940" y="21590"/>
                    </a:cubicBezTo>
                    <a:cubicBezTo>
                      <a:pt x="35560" y="7620"/>
                      <a:pt x="45720" y="0"/>
                      <a:pt x="53340" y="0"/>
                    </a:cubicBezTo>
                    <a:cubicBezTo>
                      <a:pt x="59690" y="0"/>
                      <a:pt x="72390" y="21590"/>
                      <a:pt x="72390" y="21590"/>
                    </a:cubicBezTo>
                  </a:path>
                </a:pathLst>
              </a:custGeom>
              <a:solidFill>
                <a:srgbClr val="AA5B58">
                  <a:alpha val="40392"/>
                </a:srgbClr>
              </a:solidFill>
              <a:ln cap="sq">
                <a:noFill/>
                <a:prstDash val="solid"/>
                <a:miter/>
              </a:ln>
            </p:spPr>
          </p:sp>
        </p:grpSp>
        <p:grpSp>
          <p:nvGrpSpPr>
            <p:cNvPr id="46" name="Group 46"/>
            <p:cNvGrpSpPr/>
            <p:nvPr/>
          </p:nvGrpSpPr>
          <p:grpSpPr>
            <a:xfrm>
              <a:off x="4057758" y="852337"/>
              <a:ext cx="162180" cy="344355"/>
              <a:chOff x="0" y="0"/>
              <a:chExt cx="185420" cy="393700"/>
            </a:xfrm>
          </p:grpSpPr>
          <p:sp>
            <p:nvSpPr>
              <p:cNvPr id="47" name="Freeform 47"/>
              <p:cNvSpPr/>
              <p:nvPr/>
            </p:nvSpPr>
            <p:spPr>
              <a:xfrm>
                <a:off x="41910" y="46990"/>
                <a:ext cx="92710" cy="294640"/>
              </a:xfrm>
              <a:custGeom>
                <a:avLst/>
                <a:gdLst/>
                <a:ahLst/>
                <a:cxnLst/>
                <a:rect l="l" t="t" r="r" b="b"/>
                <a:pathLst>
                  <a:path w="92710" h="294640">
                    <a:moveTo>
                      <a:pt x="92710" y="33020"/>
                    </a:moveTo>
                    <a:cubicBezTo>
                      <a:pt x="50800" y="292100"/>
                      <a:pt x="41910" y="294640"/>
                      <a:pt x="34290" y="294640"/>
                    </a:cubicBezTo>
                    <a:cubicBezTo>
                      <a:pt x="26670" y="293370"/>
                      <a:pt x="15240" y="288290"/>
                      <a:pt x="11430" y="280670"/>
                    </a:cubicBezTo>
                    <a:cubicBezTo>
                      <a:pt x="7620" y="273050"/>
                      <a:pt x="10160" y="254000"/>
                      <a:pt x="15240" y="246380"/>
                    </a:cubicBezTo>
                    <a:cubicBezTo>
                      <a:pt x="20320" y="240030"/>
                      <a:pt x="33020" y="237490"/>
                      <a:pt x="40640" y="238760"/>
                    </a:cubicBezTo>
                    <a:cubicBezTo>
                      <a:pt x="48260" y="240030"/>
                      <a:pt x="58420" y="247650"/>
                      <a:pt x="60960" y="254000"/>
                    </a:cubicBezTo>
                    <a:cubicBezTo>
                      <a:pt x="64770" y="261620"/>
                      <a:pt x="64770" y="274320"/>
                      <a:pt x="59690" y="280670"/>
                    </a:cubicBezTo>
                    <a:cubicBezTo>
                      <a:pt x="54610" y="288290"/>
                      <a:pt x="36830" y="294640"/>
                      <a:pt x="27940" y="293370"/>
                    </a:cubicBezTo>
                    <a:cubicBezTo>
                      <a:pt x="20320" y="292100"/>
                      <a:pt x="12700" y="285750"/>
                      <a:pt x="8890" y="275590"/>
                    </a:cubicBezTo>
                    <a:cubicBezTo>
                      <a:pt x="0" y="251460"/>
                      <a:pt x="8890" y="182880"/>
                      <a:pt x="15240" y="138430"/>
                    </a:cubicBezTo>
                    <a:cubicBezTo>
                      <a:pt x="20320" y="95250"/>
                      <a:pt x="29210" y="29210"/>
                      <a:pt x="46990" y="11430"/>
                    </a:cubicBezTo>
                    <a:cubicBezTo>
                      <a:pt x="54610" y="3810"/>
                      <a:pt x="67310" y="0"/>
                      <a:pt x="74930" y="3810"/>
                    </a:cubicBezTo>
                    <a:cubicBezTo>
                      <a:pt x="82550" y="6350"/>
                      <a:pt x="92710" y="33020"/>
                      <a:pt x="92710" y="33020"/>
                    </a:cubicBezTo>
                  </a:path>
                </a:pathLst>
              </a:custGeom>
              <a:solidFill>
                <a:srgbClr val="C8756D">
                  <a:alpha val="40392"/>
                </a:srgbClr>
              </a:solidFill>
              <a:ln cap="sq">
                <a:noFill/>
                <a:prstDash val="solid"/>
                <a:miter/>
              </a:ln>
            </p:spPr>
          </p:sp>
        </p:grpSp>
        <p:grpSp>
          <p:nvGrpSpPr>
            <p:cNvPr id="48" name="Group 48"/>
            <p:cNvGrpSpPr/>
            <p:nvPr/>
          </p:nvGrpSpPr>
          <p:grpSpPr>
            <a:xfrm>
              <a:off x="4127740" y="759028"/>
              <a:ext cx="195505" cy="646500"/>
              <a:chOff x="0" y="0"/>
              <a:chExt cx="223520" cy="739140"/>
            </a:xfrm>
          </p:grpSpPr>
          <p:sp>
            <p:nvSpPr>
              <p:cNvPr id="49" name="Freeform 49"/>
              <p:cNvSpPr/>
              <p:nvPr/>
            </p:nvSpPr>
            <p:spPr>
              <a:xfrm>
                <a:off x="33020" y="48260"/>
                <a:ext cx="138430" cy="640080"/>
              </a:xfrm>
              <a:custGeom>
                <a:avLst/>
                <a:gdLst/>
                <a:ahLst/>
                <a:cxnLst/>
                <a:rect l="l" t="t" r="r" b="b"/>
                <a:pathLst>
                  <a:path w="138430" h="640080">
                    <a:moveTo>
                      <a:pt x="138430" y="59690"/>
                    </a:moveTo>
                    <a:cubicBezTo>
                      <a:pt x="73660" y="502920"/>
                      <a:pt x="91440" y="590550"/>
                      <a:pt x="77470" y="619760"/>
                    </a:cubicBezTo>
                    <a:cubicBezTo>
                      <a:pt x="72390" y="632460"/>
                      <a:pt x="63500" y="638810"/>
                      <a:pt x="55880" y="640080"/>
                    </a:cubicBezTo>
                    <a:cubicBezTo>
                      <a:pt x="48260" y="640080"/>
                      <a:pt x="35560" y="635000"/>
                      <a:pt x="29210" y="626110"/>
                    </a:cubicBezTo>
                    <a:cubicBezTo>
                      <a:pt x="21590" y="614680"/>
                      <a:pt x="22860" y="595630"/>
                      <a:pt x="20320" y="566420"/>
                    </a:cubicBezTo>
                    <a:cubicBezTo>
                      <a:pt x="13970" y="481330"/>
                      <a:pt x="0" y="149860"/>
                      <a:pt x="17780" y="64770"/>
                    </a:cubicBezTo>
                    <a:cubicBezTo>
                      <a:pt x="24130" y="34290"/>
                      <a:pt x="31750" y="13970"/>
                      <a:pt x="43180" y="6350"/>
                    </a:cubicBezTo>
                    <a:cubicBezTo>
                      <a:pt x="49530" y="1270"/>
                      <a:pt x="59690" y="0"/>
                      <a:pt x="66040" y="2540"/>
                    </a:cubicBezTo>
                    <a:cubicBezTo>
                      <a:pt x="72390" y="5080"/>
                      <a:pt x="81280" y="19050"/>
                      <a:pt x="81280" y="26670"/>
                    </a:cubicBezTo>
                    <a:cubicBezTo>
                      <a:pt x="81280" y="33020"/>
                      <a:pt x="74930" y="41910"/>
                      <a:pt x="69850" y="45720"/>
                    </a:cubicBezTo>
                    <a:cubicBezTo>
                      <a:pt x="63500" y="48260"/>
                      <a:pt x="53340" y="49530"/>
                      <a:pt x="46990" y="46990"/>
                    </a:cubicBezTo>
                    <a:cubicBezTo>
                      <a:pt x="40640" y="43180"/>
                      <a:pt x="33020" y="27940"/>
                      <a:pt x="34290" y="20320"/>
                    </a:cubicBezTo>
                    <a:cubicBezTo>
                      <a:pt x="34290" y="13970"/>
                      <a:pt x="41910" y="6350"/>
                      <a:pt x="48260" y="2540"/>
                    </a:cubicBezTo>
                    <a:cubicBezTo>
                      <a:pt x="53340" y="0"/>
                      <a:pt x="64770" y="1270"/>
                      <a:pt x="69850" y="5080"/>
                    </a:cubicBezTo>
                    <a:cubicBezTo>
                      <a:pt x="76200" y="7620"/>
                      <a:pt x="81280" y="15240"/>
                      <a:pt x="81280" y="24130"/>
                    </a:cubicBezTo>
                    <a:cubicBezTo>
                      <a:pt x="82550" y="36830"/>
                      <a:pt x="67310" y="53340"/>
                      <a:pt x="62230" y="76200"/>
                    </a:cubicBezTo>
                    <a:cubicBezTo>
                      <a:pt x="55880" y="113030"/>
                      <a:pt x="57150" y="167640"/>
                      <a:pt x="57150" y="229870"/>
                    </a:cubicBezTo>
                    <a:cubicBezTo>
                      <a:pt x="58420" y="328930"/>
                      <a:pt x="96520" y="562610"/>
                      <a:pt x="78740" y="614680"/>
                    </a:cubicBezTo>
                    <a:cubicBezTo>
                      <a:pt x="72390" y="629920"/>
                      <a:pt x="63500" y="638810"/>
                      <a:pt x="55880" y="640080"/>
                    </a:cubicBezTo>
                    <a:cubicBezTo>
                      <a:pt x="46990" y="640080"/>
                      <a:pt x="33020" y="629920"/>
                      <a:pt x="26670" y="614680"/>
                    </a:cubicBezTo>
                    <a:cubicBezTo>
                      <a:pt x="7620" y="567690"/>
                      <a:pt x="36830" y="391160"/>
                      <a:pt x="48260" y="290830"/>
                    </a:cubicBezTo>
                    <a:cubicBezTo>
                      <a:pt x="59690" y="203200"/>
                      <a:pt x="68580" y="77470"/>
                      <a:pt x="92710" y="46990"/>
                    </a:cubicBezTo>
                    <a:cubicBezTo>
                      <a:pt x="100330" y="35560"/>
                      <a:pt x="113030" y="30480"/>
                      <a:pt x="120650" y="33020"/>
                    </a:cubicBezTo>
                    <a:cubicBezTo>
                      <a:pt x="128270" y="34290"/>
                      <a:pt x="138430" y="59690"/>
                      <a:pt x="138430" y="59690"/>
                    </a:cubicBezTo>
                  </a:path>
                </a:pathLst>
              </a:custGeom>
              <a:solidFill>
                <a:srgbClr val="C8756D">
                  <a:alpha val="40392"/>
                </a:srgbClr>
              </a:solidFill>
              <a:ln cap="sq">
                <a:noFill/>
                <a:prstDash val="solid"/>
                <a:miter/>
              </a:ln>
            </p:spPr>
          </p:sp>
        </p:grpSp>
        <p:grpSp>
          <p:nvGrpSpPr>
            <p:cNvPr id="50" name="Group 50"/>
            <p:cNvGrpSpPr/>
            <p:nvPr/>
          </p:nvGrpSpPr>
          <p:grpSpPr>
            <a:xfrm>
              <a:off x="4159954" y="750141"/>
              <a:ext cx="198838" cy="658719"/>
              <a:chOff x="0" y="0"/>
              <a:chExt cx="227330" cy="753110"/>
            </a:xfrm>
          </p:grpSpPr>
          <p:sp>
            <p:nvSpPr>
              <p:cNvPr id="51" name="Freeform 51"/>
              <p:cNvSpPr/>
              <p:nvPr/>
            </p:nvSpPr>
            <p:spPr>
              <a:xfrm>
                <a:off x="39370" y="50800"/>
                <a:ext cx="134620" cy="651510"/>
              </a:xfrm>
              <a:custGeom>
                <a:avLst/>
                <a:gdLst/>
                <a:ahLst/>
                <a:cxnLst/>
                <a:rect l="l" t="t" r="r" b="b"/>
                <a:pathLst>
                  <a:path w="134620" h="651510">
                    <a:moveTo>
                      <a:pt x="134620" y="20320"/>
                    </a:moveTo>
                    <a:cubicBezTo>
                      <a:pt x="129540" y="172720"/>
                      <a:pt x="77470" y="384810"/>
                      <a:pt x="66040" y="485140"/>
                    </a:cubicBezTo>
                    <a:cubicBezTo>
                      <a:pt x="58420" y="547370"/>
                      <a:pt x="71120" y="612140"/>
                      <a:pt x="57150" y="636270"/>
                    </a:cubicBezTo>
                    <a:cubicBezTo>
                      <a:pt x="52070" y="646430"/>
                      <a:pt x="40640" y="651510"/>
                      <a:pt x="33020" y="651510"/>
                    </a:cubicBezTo>
                    <a:cubicBezTo>
                      <a:pt x="25400" y="650240"/>
                      <a:pt x="13970" y="638810"/>
                      <a:pt x="11430" y="632460"/>
                    </a:cubicBezTo>
                    <a:cubicBezTo>
                      <a:pt x="10160" y="624840"/>
                      <a:pt x="13970" y="614680"/>
                      <a:pt x="17780" y="610870"/>
                    </a:cubicBezTo>
                    <a:cubicBezTo>
                      <a:pt x="22860" y="605790"/>
                      <a:pt x="33020" y="601980"/>
                      <a:pt x="39370" y="603250"/>
                    </a:cubicBezTo>
                    <a:cubicBezTo>
                      <a:pt x="46990" y="607060"/>
                      <a:pt x="59690" y="624840"/>
                      <a:pt x="58420" y="633730"/>
                    </a:cubicBezTo>
                    <a:cubicBezTo>
                      <a:pt x="57150" y="640080"/>
                      <a:pt x="43180" y="651510"/>
                      <a:pt x="35560" y="651510"/>
                    </a:cubicBezTo>
                    <a:cubicBezTo>
                      <a:pt x="27940" y="651510"/>
                      <a:pt x="17780" y="645160"/>
                      <a:pt x="12700" y="635000"/>
                    </a:cubicBezTo>
                    <a:cubicBezTo>
                      <a:pt x="0" y="609600"/>
                      <a:pt x="15240" y="541020"/>
                      <a:pt x="22860" y="477520"/>
                    </a:cubicBezTo>
                    <a:cubicBezTo>
                      <a:pt x="35560" y="377190"/>
                      <a:pt x="85090" y="170180"/>
                      <a:pt x="91440" y="91440"/>
                    </a:cubicBezTo>
                    <a:cubicBezTo>
                      <a:pt x="93980" y="58420"/>
                      <a:pt x="83820" y="34290"/>
                      <a:pt x="91440" y="19050"/>
                    </a:cubicBezTo>
                    <a:cubicBezTo>
                      <a:pt x="95250" y="8890"/>
                      <a:pt x="106680" y="0"/>
                      <a:pt x="113030" y="0"/>
                    </a:cubicBezTo>
                    <a:cubicBezTo>
                      <a:pt x="120650" y="0"/>
                      <a:pt x="134620" y="20320"/>
                      <a:pt x="134620" y="20320"/>
                    </a:cubicBezTo>
                  </a:path>
                </a:pathLst>
              </a:custGeom>
              <a:solidFill>
                <a:srgbClr val="C8756D">
                  <a:alpha val="40392"/>
                </a:srgbClr>
              </a:solidFill>
              <a:ln cap="sq">
                <a:noFill/>
                <a:prstDash val="solid"/>
                <a:miter/>
              </a:ln>
            </p:spPr>
          </p:sp>
        </p:grpSp>
        <p:grpSp>
          <p:nvGrpSpPr>
            <p:cNvPr id="52" name="Group 52"/>
            <p:cNvGrpSpPr/>
            <p:nvPr/>
          </p:nvGrpSpPr>
          <p:grpSpPr>
            <a:xfrm>
              <a:off x="4291031" y="836786"/>
              <a:ext cx="219943" cy="494317"/>
              <a:chOff x="0" y="0"/>
              <a:chExt cx="251460" cy="565150"/>
            </a:xfrm>
          </p:grpSpPr>
          <p:sp>
            <p:nvSpPr>
              <p:cNvPr id="53" name="Freeform 53"/>
              <p:cNvSpPr/>
              <p:nvPr/>
            </p:nvSpPr>
            <p:spPr>
              <a:xfrm>
                <a:off x="46990" y="48260"/>
                <a:ext cx="152400" cy="466090"/>
              </a:xfrm>
              <a:custGeom>
                <a:avLst/>
                <a:gdLst/>
                <a:ahLst/>
                <a:cxnLst/>
                <a:rect l="l" t="t" r="r" b="b"/>
                <a:pathLst>
                  <a:path w="152400" h="466090">
                    <a:moveTo>
                      <a:pt x="152400" y="62230"/>
                    </a:moveTo>
                    <a:cubicBezTo>
                      <a:pt x="80010" y="313690"/>
                      <a:pt x="82550" y="419100"/>
                      <a:pt x="67310" y="448310"/>
                    </a:cubicBezTo>
                    <a:cubicBezTo>
                      <a:pt x="60960" y="458470"/>
                      <a:pt x="53340" y="464820"/>
                      <a:pt x="45720" y="464820"/>
                    </a:cubicBezTo>
                    <a:cubicBezTo>
                      <a:pt x="39370" y="466090"/>
                      <a:pt x="29210" y="461010"/>
                      <a:pt x="22860" y="452120"/>
                    </a:cubicBezTo>
                    <a:cubicBezTo>
                      <a:pt x="11430" y="434340"/>
                      <a:pt x="7620" y="387350"/>
                      <a:pt x="3810" y="347980"/>
                    </a:cubicBezTo>
                    <a:cubicBezTo>
                      <a:pt x="0" y="298450"/>
                      <a:pt x="0" y="226060"/>
                      <a:pt x="3810" y="173990"/>
                    </a:cubicBezTo>
                    <a:cubicBezTo>
                      <a:pt x="7620" y="132080"/>
                      <a:pt x="13970" y="90170"/>
                      <a:pt x="24130" y="59690"/>
                    </a:cubicBezTo>
                    <a:cubicBezTo>
                      <a:pt x="31750" y="36830"/>
                      <a:pt x="40640" y="11430"/>
                      <a:pt x="52070" y="3810"/>
                    </a:cubicBezTo>
                    <a:cubicBezTo>
                      <a:pt x="58420" y="0"/>
                      <a:pt x="67310" y="0"/>
                      <a:pt x="73660" y="2540"/>
                    </a:cubicBezTo>
                    <a:cubicBezTo>
                      <a:pt x="78740" y="5080"/>
                      <a:pt x="86360" y="12700"/>
                      <a:pt x="86360" y="19050"/>
                    </a:cubicBezTo>
                    <a:cubicBezTo>
                      <a:pt x="87630" y="26670"/>
                      <a:pt x="80010" y="40640"/>
                      <a:pt x="73660" y="44450"/>
                    </a:cubicBezTo>
                    <a:cubicBezTo>
                      <a:pt x="68580" y="48260"/>
                      <a:pt x="57150" y="48260"/>
                      <a:pt x="52070" y="44450"/>
                    </a:cubicBezTo>
                    <a:cubicBezTo>
                      <a:pt x="45720" y="39370"/>
                      <a:pt x="40640" y="25400"/>
                      <a:pt x="41910" y="17780"/>
                    </a:cubicBezTo>
                    <a:cubicBezTo>
                      <a:pt x="43180" y="11430"/>
                      <a:pt x="49530" y="3810"/>
                      <a:pt x="55880" y="2540"/>
                    </a:cubicBezTo>
                    <a:cubicBezTo>
                      <a:pt x="62230" y="0"/>
                      <a:pt x="72390" y="1270"/>
                      <a:pt x="77470" y="5080"/>
                    </a:cubicBezTo>
                    <a:cubicBezTo>
                      <a:pt x="82550" y="8890"/>
                      <a:pt x="86360" y="15240"/>
                      <a:pt x="87630" y="24130"/>
                    </a:cubicBezTo>
                    <a:cubicBezTo>
                      <a:pt x="87630" y="41910"/>
                      <a:pt x="62230" y="77470"/>
                      <a:pt x="55880" y="104140"/>
                    </a:cubicBezTo>
                    <a:cubicBezTo>
                      <a:pt x="49530" y="128270"/>
                      <a:pt x="48260" y="147320"/>
                      <a:pt x="46990" y="176530"/>
                    </a:cubicBezTo>
                    <a:cubicBezTo>
                      <a:pt x="44450" y="220980"/>
                      <a:pt x="44450" y="294640"/>
                      <a:pt x="49530" y="342900"/>
                    </a:cubicBezTo>
                    <a:cubicBezTo>
                      <a:pt x="52070" y="382270"/>
                      <a:pt x="73660" y="429260"/>
                      <a:pt x="67310" y="448310"/>
                    </a:cubicBezTo>
                    <a:cubicBezTo>
                      <a:pt x="63500" y="458470"/>
                      <a:pt x="53340" y="464820"/>
                      <a:pt x="45720" y="464820"/>
                    </a:cubicBezTo>
                    <a:cubicBezTo>
                      <a:pt x="38100" y="464820"/>
                      <a:pt x="25400" y="454660"/>
                      <a:pt x="21590" y="440690"/>
                    </a:cubicBezTo>
                    <a:cubicBezTo>
                      <a:pt x="10160" y="406400"/>
                      <a:pt x="36830" y="302260"/>
                      <a:pt x="52070" y="236220"/>
                    </a:cubicBezTo>
                    <a:cubicBezTo>
                      <a:pt x="67310" y="170180"/>
                      <a:pt x="87630" y="64770"/>
                      <a:pt x="111760" y="41910"/>
                    </a:cubicBezTo>
                    <a:cubicBezTo>
                      <a:pt x="120650" y="33020"/>
                      <a:pt x="134620" y="30480"/>
                      <a:pt x="140970" y="34290"/>
                    </a:cubicBezTo>
                    <a:cubicBezTo>
                      <a:pt x="148590" y="38100"/>
                      <a:pt x="152400" y="62230"/>
                      <a:pt x="152400" y="62230"/>
                    </a:cubicBezTo>
                  </a:path>
                </a:pathLst>
              </a:custGeom>
              <a:solidFill>
                <a:srgbClr val="C8756D">
                  <a:alpha val="40392"/>
                </a:srgbClr>
              </a:solidFill>
              <a:ln cap="sq">
                <a:noFill/>
                <a:prstDash val="solid"/>
                <a:miter/>
              </a:ln>
            </p:spPr>
          </p:sp>
        </p:grpSp>
        <p:grpSp>
          <p:nvGrpSpPr>
            <p:cNvPr id="54" name="Group 54"/>
            <p:cNvGrpSpPr/>
            <p:nvPr/>
          </p:nvGrpSpPr>
          <p:grpSpPr>
            <a:xfrm>
              <a:off x="4331021" y="880108"/>
              <a:ext cx="196616" cy="443219"/>
              <a:chOff x="0" y="0"/>
              <a:chExt cx="224790" cy="506730"/>
            </a:xfrm>
          </p:grpSpPr>
          <p:sp>
            <p:nvSpPr>
              <p:cNvPr id="55" name="Freeform 55"/>
              <p:cNvSpPr/>
              <p:nvPr/>
            </p:nvSpPr>
            <p:spPr>
              <a:xfrm>
                <a:off x="49530" y="48260"/>
                <a:ext cx="119380" cy="408940"/>
              </a:xfrm>
              <a:custGeom>
                <a:avLst/>
                <a:gdLst/>
                <a:ahLst/>
                <a:cxnLst/>
                <a:rect l="l" t="t" r="r" b="b"/>
                <a:pathLst>
                  <a:path w="119380" h="408940">
                    <a:moveTo>
                      <a:pt x="113030" y="24130"/>
                    </a:moveTo>
                    <a:cubicBezTo>
                      <a:pt x="119380" y="228600"/>
                      <a:pt x="110490" y="271780"/>
                      <a:pt x="96520" y="308610"/>
                    </a:cubicBezTo>
                    <a:cubicBezTo>
                      <a:pt x="82550" y="344170"/>
                      <a:pt x="58420" y="389890"/>
                      <a:pt x="41910" y="402590"/>
                    </a:cubicBezTo>
                    <a:cubicBezTo>
                      <a:pt x="34290" y="407670"/>
                      <a:pt x="25400" y="408940"/>
                      <a:pt x="19050" y="407670"/>
                    </a:cubicBezTo>
                    <a:cubicBezTo>
                      <a:pt x="12700" y="405130"/>
                      <a:pt x="3810" y="397510"/>
                      <a:pt x="2540" y="391160"/>
                    </a:cubicBezTo>
                    <a:cubicBezTo>
                      <a:pt x="0" y="384810"/>
                      <a:pt x="1270" y="373380"/>
                      <a:pt x="6350" y="368300"/>
                    </a:cubicBezTo>
                    <a:cubicBezTo>
                      <a:pt x="11430" y="361950"/>
                      <a:pt x="27940" y="358140"/>
                      <a:pt x="35560" y="359410"/>
                    </a:cubicBezTo>
                    <a:cubicBezTo>
                      <a:pt x="41910" y="361950"/>
                      <a:pt x="49530" y="370840"/>
                      <a:pt x="50800" y="378460"/>
                    </a:cubicBezTo>
                    <a:cubicBezTo>
                      <a:pt x="52070" y="386080"/>
                      <a:pt x="44450" y="401320"/>
                      <a:pt x="38100" y="405130"/>
                    </a:cubicBezTo>
                    <a:cubicBezTo>
                      <a:pt x="31750" y="408940"/>
                      <a:pt x="20320" y="408940"/>
                      <a:pt x="13970" y="405130"/>
                    </a:cubicBezTo>
                    <a:cubicBezTo>
                      <a:pt x="7620" y="401320"/>
                      <a:pt x="1270" y="394970"/>
                      <a:pt x="1270" y="386080"/>
                    </a:cubicBezTo>
                    <a:cubicBezTo>
                      <a:pt x="0" y="363220"/>
                      <a:pt x="45720" y="308610"/>
                      <a:pt x="57150" y="273050"/>
                    </a:cubicBezTo>
                    <a:cubicBezTo>
                      <a:pt x="67310" y="241300"/>
                      <a:pt x="71120" y="218440"/>
                      <a:pt x="73660" y="184150"/>
                    </a:cubicBezTo>
                    <a:cubicBezTo>
                      <a:pt x="76200" y="137160"/>
                      <a:pt x="50800" y="40640"/>
                      <a:pt x="66040" y="16510"/>
                    </a:cubicBezTo>
                    <a:cubicBezTo>
                      <a:pt x="72390" y="5080"/>
                      <a:pt x="87630" y="0"/>
                      <a:pt x="95250" y="2540"/>
                    </a:cubicBezTo>
                    <a:cubicBezTo>
                      <a:pt x="102870" y="3810"/>
                      <a:pt x="113030" y="24130"/>
                      <a:pt x="113030" y="24130"/>
                    </a:cubicBezTo>
                  </a:path>
                </a:pathLst>
              </a:custGeom>
              <a:solidFill>
                <a:srgbClr val="C8756D">
                  <a:alpha val="40392"/>
                </a:srgbClr>
              </a:solidFill>
              <a:ln cap="sq">
                <a:noFill/>
                <a:prstDash val="solid"/>
                <a:miter/>
              </a:ln>
            </p:spPr>
          </p:sp>
        </p:grpSp>
        <p:grpSp>
          <p:nvGrpSpPr>
            <p:cNvPr id="56" name="Group 56"/>
            <p:cNvGrpSpPr/>
            <p:nvPr/>
          </p:nvGrpSpPr>
          <p:grpSpPr>
            <a:xfrm>
              <a:off x="4257707" y="904546"/>
              <a:ext cx="213278" cy="615397"/>
              <a:chOff x="0" y="0"/>
              <a:chExt cx="243840" cy="703580"/>
            </a:xfrm>
          </p:grpSpPr>
          <p:sp>
            <p:nvSpPr>
              <p:cNvPr id="57" name="Freeform 57"/>
              <p:cNvSpPr/>
              <p:nvPr/>
            </p:nvSpPr>
            <p:spPr>
              <a:xfrm>
                <a:off x="34290" y="49530"/>
                <a:ext cx="157480" cy="603250"/>
              </a:xfrm>
              <a:custGeom>
                <a:avLst/>
                <a:gdLst/>
                <a:ahLst/>
                <a:cxnLst/>
                <a:rect l="l" t="t" r="r" b="b"/>
                <a:pathLst>
                  <a:path w="157480" h="603250">
                    <a:moveTo>
                      <a:pt x="157480" y="24130"/>
                    </a:moveTo>
                    <a:cubicBezTo>
                      <a:pt x="48260" y="598170"/>
                      <a:pt x="31750" y="603250"/>
                      <a:pt x="26670" y="599440"/>
                    </a:cubicBezTo>
                    <a:cubicBezTo>
                      <a:pt x="20320" y="596900"/>
                      <a:pt x="19050" y="568960"/>
                      <a:pt x="24130" y="565150"/>
                    </a:cubicBezTo>
                    <a:cubicBezTo>
                      <a:pt x="29210" y="560070"/>
                      <a:pt x="55880" y="568960"/>
                      <a:pt x="57150" y="575310"/>
                    </a:cubicBezTo>
                    <a:cubicBezTo>
                      <a:pt x="59690" y="581660"/>
                      <a:pt x="41910" y="603250"/>
                      <a:pt x="35560" y="603250"/>
                    </a:cubicBezTo>
                    <a:cubicBezTo>
                      <a:pt x="27940" y="603250"/>
                      <a:pt x="19050" y="593090"/>
                      <a:pt x="16510" y="577850"/>
                    </a:cubicBezTo>
                    <a:cubicBezTo>
                      <a:pt x="0" y="514350"/>
                      <a:pt x="77470" y="67310"/>
                      <a:pt x="114300" y="15240"/>
                    </a:cubicBezTo>
                    <a:cubicBezTo>
                      <a:pt x="123190" y="3810"/>
                      <a:pt x="133350" y="0"/>
                      <a:pt x="139700" y="1270"/>
                    </a:cubicBezTo>
                    <a:cubicBezTo>
                      <a:pt x="147320" y="2540"/>
                      <a:pt x="157480" y="24130"/>
                      <a:pt x="157480" y="24130"/>
                    </a:cubicBezTo>
                  </a:path>
                </a:pathLst>
              </a:custGeom>
              <a:solidFill>
                <a:srgbClr val="C8756D">
                  <a:alpha val="40392"/>
                </a:srgbClr>
              </a:solidFill>
              <a:ln cap="sq">
                <a:noFill/>
                <a:prstDash val="solid"/>
                <a:miter/>
              </a:ln>
            </p:spPr>
          </p:sp>
        </p:grpSp>
        <p:grpSp>
          <p:nvGrpSpPr>
            <p:cNvPr id="58" name="Group 58"/>
            <p:cNvGrpSpPr/>
            <p:nvPr/>
          </p:nvGrpSpPr>
          <p:grpSpPr>
            <a:xfrm>
              <a:off x="3945565" y="692378"/>
              <a:ext cx="278817" cy="820899"/>
              <a:chOff x="0" y="0"/>
              <a:chExt cx="318770" cy="938530"/>
            </a:xfrm>
          </p:grpSpPr>
          <p:sp>
            <p:nvSpPr>
              <p:cNvPr id="59" name="Freeform 59"/>
              <p:cNvSpPr/>
              <p:nvPr/>
            </p:nvSpPr>
            <p:spPr>
              <a:xfrm>
                <a:off x="38100" y="50800"/>
                <a:ext cx="232410" cy="838200"/>
              </a:xfrm>
              <a:custGeom>
                <a:avLst/>
                <a:gdLst/>
                <a:ahLst/>
                <a:cxnLst/>
                <a:rect l="l" t="t" r="r" b="b"/>
                <a:pathLst>
                  <a:path w="232410" h="838200">
                    <a:moveTo>
                      <a:pt x="53340" y="20320"/>
                    </a:moveTo>
                    <a:cubicBezTo>
                      <a:pt x="86360" y="401320"/>
                      <a:pt x="90170" y="455930"/>
                      <a:pt x="110490" y="527050"/>
                    </a:cubicBezTo>
                    <a:cubicBezTo>
                      <a:pt x="135890" y="615950"/>
                      <a:pt x="232410" y="775970"/>
                      <a:pt x="228600" y="815340"/>
                    </a:cubicBezTo>
                    <a:cubicBezTo>
                      <a:pt x="227330" y="826770"/>
                      <a:pt x="222250" y="833120"/>
                      <a:pt x="215900" y="835660"/>
                    </a:cubicBezTo>
                    <a:cubicBezTo>
                      <a:pt x="210820" y="838200"/>
                      <a:pt x="201930" y="836930"/>
                      <a:pt x="198120" y="834390"/>
                    </a:cubicBezTo>
                    <a:cubicBezTo>
                      <a:pt x="193040" y="829310"/>
                      <a:pt x="189230" y="816610"/>
                      <a:pt x="190500" y="811530"/>
                    </a:cubicBezTo>
                    <a:cubicBezTo>
                      <a:pt x="191770" y="805180"/>
                      <a:pt x="199390" y="800100"/>
                      <a:pt x="204470" y="798830"/>
                    </a:cubicBezTo>
                    <a:cubicBezTo>
                      <a:pt x="209550" y="797560"/>
                      <a:pt x="218440" y="798830"/>
                      <a:pt x="222250" y="802640"/>
                    </a:cubicBezTo>
                    <a:cubicBezTo>
                      <a:pt x="226060" y="807720"/>
                      <a:pt x="229870" y="820420"/>
                      <a:pt x="227330" y="826770"/>
                    </a:cubicBezTo>
                    <a:cubicBezTo>
                      <a:pt x="224790" y="831850"/>
                      <a:pt x="217170" y="836930"/>
                      <a:pt x="212090" y="836930"/>
                    </a:cubicBezTo>
                    <a:cubicBezTo>
                      <a:pt x="205740" y="838200"/>
                      <a:pt x="199390" y="834390"/>
                      <a:pt x="190500" y="825500"/>
                    </a:cubicBezTo>
                    <a:cubicBezTo>
                      <a:pt x="162560" y="793750"/>
                      <a:pt x="97790" y="622300"/>
                      <a:pt x="72390" y="533400"/>
                    </a:cubicBezTo>
                    <a:cubicBezTo>
                      <a:pt x="52070" y="461010"/>
                      <a:pt x="46990" y="406400"/>
                      <a:pt x="38100" y="332740"/>
                    </a:cubicBezTo>
                    <a:cubicBezTo>
                      <a:pt x="26670" y="240030"/>
                      <a:pt x="0" y="63500"/>
                      <a:pt x="12700" y="21590"/>
                    </a:cubicBezTo>
                    <a:cubicBezTo>
                      <a:pt x="16510" y="8890"/>
                      <a:pt x="22860" y="1270"/>
                      <a:pt x="30480" y="0"/>
                    </a:cubicBezTo>
                    <a:cubicBezTo>
                      <a:pt x="36830" y="0"/>
                      <a:pt x="53340" y="20320"/>
                      <a:pt x="53340" y="20320"/>
                    </a:cubicBezTo>
                  </a:path>
                </a:pathLst>
              </a:custGeom>
              <a:solidFill>
                <a:srgbClr val="C8756D">
                  <a:alpha val="40392"/>
                </a:srgbClr>
              </a:solidFill>
              <a:ln cap="sq">
                <a:noFill/>
                <a:prstDash val="solid"/>
                <a:miter/>
              </a:ln>
            </p:spPr>
          </p:sp>
        </p:grpSp>
        <p:grpSp>
          <p:nvGrpSpPr>
            <p:cNvPr id="60" name="Group 60"/>
            <p:cNvGrpSpPr/>
            <p:nvPr/>
          </p:nvGrpSpPr>
          <p:grpSpPr>
            <a:xfrm>
              <a:off x="3620094" y="511314"/>
              <a:ext cx="445440" cy="1160811"/>
              <a:chOff x="0" y="0"/>
              <a:chExt cx="509270" cy="1327150"/>
            </a:xfrm>
          </p:grpSpPr>
          <p:sp>
            <p:nvSpPr>
              <p:cNvPr id="61" name="Freeform 61"/>
              <p:cNvSpPr/>
              <p:nvPr/>
            </p:nvSpPr>
            <p:spPr>
              <a:xfrm>
                <a:off x="41910" y="50800"/>
                <a:ext cx="419100" cy="1228090"/>
              </a:xfrm>
              <a:custGeom>
                <a:avLst/>
                <a:gdLst/>
                <a:ahLst/>
                <a:cxnLst/>
                <a:rect l="l" t="t" r="r" b="b"/>
                <a:pathLst>
                  <a:path w="419100" h="1228090">
                    <a:moveTo>
                      <a:pt x="59690" y="22860"/>
                    </a:moveTo>
                    <a:cubicBezTo>
                      <a:pt x="71120" y="499110"/>
                      <a:pt x="109220" y="613410"/>
                      <a:pt x="142240" y="713740"/>
                    </a:cubicBezTo>
                    <a:cubicBezTo>
                      <a:pt x="171450" y="802640"/>
                      <a:pt x="203200" y="885190"/>
                      <a:pt x="241300" y="960120"/>
                    </a:cubicBezTo>
                    <a:cubicBezTo>
                      <a:pt x="275590" y="1028700"/>
                      <a:pt x="322580" y="1102360"/>
                      <a:pt x="356870" y="1146810"/>
                    </a:cubicBezTo>
                    <a:cubicBezTo>
                      <a:pt x="378460" y="1174750"/>
                      <a:pt x="419100" y="1195070"/>
                      <a:pt x="416560" y="1207770"/>
                    </a:cubicBezTo>
                    <a:cubicBezTo>
                      <a:pt x="415290" y="1216660"/>
                      <a:pt x="392430" y="1226820"/>
                      <a:pt x="386080" y="1224280"/>
                    </a:cubicBezTo>
                    <a:cubicBezTo>
                      <a:pt x="381000" y="1221740"/>
                      <a:pt x="374650" y="1200150"/>
                      <a:pt x="378460" y="1195070"/>
                    </a:cubicBezTo>
                    <a:cubicBezTo>
                      <a:pt x="382270" y="1189990"/>
                      <a:pt x="407670" y="1188720"/>
                      <a:pt x="412750" y="1193800"/>
                    </a:cubicBezTo>
                    <a:cubicBezTo>
                      <a:pt x="416560" y="1197610"/>
                      <a:pt x="416560" y="1212850"/>
                      <a:pt x="412750" y="1217930"/>
                    </a:cubicBezTo>
                    <a:cubicBezTo>
                      <a:pt x="408940" y="1223010"/>
                      <a:pt x="398780" y="1228090"/>
                      <a:pt x="388620" y="1224280"/>
                    </a:cubicBezTo>
                    <a:cubicBezTo>
                      <a:pt x="367030" y="1219200"/>
                      <a:pt x="327660" y="1168400"/>
                      <a:pt x="299720" y="1131570"/>
                    </a:cubicBezTo>
                    <a:cubicBezTo>
                      <a:pt x="266700" y="1088390"/>
                      <a:pt x="234950" y="1036320"/>
                      <a:pt x="205740" y="976630"/>
                    </a:cubicBezTo>
                    <a:cubicBezTo>
                      <a:pt x="170180" y="904240"/>
                      <a:pt x="134620" y="815340"/>
                      <a:pt x="104140" y="723900"/>
                    </a:cubicBezTo>
                    <a:cubicBezTo>
                      <a:pt x="71120" y="621030"/>
                      <a:pt x="31750" y="471170"/>
                      <a:pt x="19050" y="389890"/>
                    </a:cubicBezTo>
                    <a:cubicBezTo>
                      <a:pt x="11430" y="345440"/>
                      <a:pt x="10160" y="327660"/>
                      <a:pt x="8890" y="284480"/>
                    </a:cubicBezTo>
                    <a:cubicBezTo>
                      <a:pt x="7620" y="215900"/>
                      <a:pt x="0" y="54610"/>
                      <a:pt x="19050" y="19050"/>
                    </a:cubicBezTo>
                    <a:cubicBezTo>
                      <a:pt x="25400" y="6350"/>
                      <a:pt x="36830" y="0"/>
                      <a:pt x="43180" y="0"/>
                    </a:cubicBezTo>
                    <a:cubicBezTo>
                      <a:pt x="50800" y="1270"/>
                      <a:pt x="59690" y="22860"/>
                      <a:pt x="59690" y="22860"/>
                    </a:cubicBezTo>
                  </a:path>
                </a:pathLst>
              </a:custGeom>
              <a:solidFill>
                <a:srgbClr val="C8756D">
                  <a:alpha val="40392"/>
                </a:srgbClr>
              </a:solidFill>
              <a:ln cap="sq">
                <a:noFill/>
                <a:prstDash val="solid"/>
                <a:miter/>
              </a:ln>
            </p:spPr>
          </p:sp>
        </p:grpSp>
        <p:grpSp>
          <p:nvGrpSpPr>
            <p:cNvPr id="62" name="Group 62"/>
            <p:cNvGrpSpPr/>
            <p:nvPr/>
          </p:nvGrpSpPr>
          <p:grpSpPr>
            <a:xfrm>
              <a:off x="4245488" y="924541"/>
              <a:ext cx="154405" cy="336580"/>
              <a:chOff x="0" y="0"/>
              <a:chExt cx="176530" cy="384810"/>
            </a:xfrm>
          </p:grpSpPr>
          <p:sp>
            <p:nvSpPr>
              <p:cNvPr id="63" name="Freeform 63"/>
              <p:cNvSpPr/>
              <p:nvPr/>
            </p:nvSpPr>
            <p:spPr>
              <a:xfrm>
                <a:off x="38100" y="49530"/>
                <a:ext cx="87630" cy="283210"/>
              </a:xfrm>
              <a:custGeom>
                <a:avLst/>
                <a:gdLst/>
                <a:ahLst/>
                <a:cxnLst/>
                <a:rect l="l" t="t" r="r" b="b"/>
                <a:pathLst>
                  <a:path w="87630" h="283210">
                    <a:moveTo>
                      <a:pt x="87630" y="29210"/>
                    </a:moveTo>
                    <a:cubicBezTo>
                      <a:pt x="53340" y="278130"/>
                      <a:pt x="43180" y="283210"/>
                      <a:pt x="35560" y="283210"/>
                    </a:cubicBezTo>
                    <a:cubicBezTo>
                      <a:pt x="27940" y="283210"/>
                      <a:pt x="19050" y="276860"/>
                      <a:pt x="15240" y="270510"/>
                    </a:cubicBezTo>
                    <a:cubicBezTo>
                      <a:pt x="12700" y="264160"/>
                      <a:pt x="13970" y="246380"/>
                      <a:pt x="20320" y="241300"/>
                    </a:cubicBezTo>
                    <a:cubicBezTo>
                      <a:pt x="25400" y="236220"/>
                      <a:pt x="41910" y="233680"/>
                      <a:pt x="48260" y="237490"/>
                    </a:cubicBezTo>
                    <a:cubicBezTo>
                      <a:pt x="54610" y="240030"/>
                      <a:pt x="62230" y="250190"/>
                      <a:pt x="60960" y="256540"/>
                    </a:cubicBezTo>
                    <a:cubicBezTo>
                      <a:pt x="60960" y="265430"/>
                      <a:pt x="45720" y="283210"/>
                      <a:pt x="38100" y="283210"/>
                    </a:cubicBezTo>
                    <a:cubicBezTo>
                      <a:pt x="29210" y="283210"/>
                      <a:pt x="17780" y="273050"/>
                      <a:pt x="12700" y="257810"/>
                    </a:cubicBezTo>
                    <a:cubicBezTo>
                      <a:pt x="0" y="220980"/>
                      <a:pt x="19050" y="57150"/>
                      <a:pt x="38100" y="21590"/>
                    </a:cubicBezTo>
                    <a:cubicBezTo>
                      <a:pt x="45720" y="8890"/>
                      <a:pt x="55880" y="0"/>
                      <a:pt x="63500" y="1270"/>
                    </a:cubicBezTo>
                    <a:cubicBezTo>
                      <a:pt x="72390" y="1270"/>
                      <a:pt x="87630" y="29210"/>
                      <a:pt x="87630" y="29210"/>
                    </a:cubicBezTo>
                  </a:path>
                </a:pathLst>
              </a:custGeom>
              <a:solidFill>
                <a:srgbClr val="C8756D">
                  <a:alpha val="40392"/>
                </a:srgbClr>
              </a:solidFill>
              <a:ln cap="sq">
                <a:noFill/>
                <a:prstDash val="solid"/>
                <a:miter/>
              </a:ln>
            </p:spPr>
          </p:sp>
        </p:grpSp>
        <p:grpSp>
          <p:nvGrpSpPr>
            <p:cNvPr id="64" name="Group 64"/>
            <p:cNvGrpSpPr/>
            <p:nvPr/>
          </p:nvGrpSpPr>
          <p:grpSpPr>
            <a:xfrm>
              <a:off x="4379897" y="942314"/>
              <a:ext cx="165513" cy="354353"/>
              <a:chOff x="0" y="0"/>
              <a:chExt cx="189230" cy="405130"/>
            </a:xfrm>
          </p:grpSpPr>
          <p:sp>
            <p:nvSpPr>
              <p:cNvPr id="65" name="Freeform 65"/>
              <p:cNvSpPr/>
              <p:nvPr/>
            </p:nvSpPr>
            <p:spPr>
              <a:xfrm>
                <a:off x="46990" y="49530"/>
                <a:ext cx="91440" cy="306070"/>
              </a:xfrm>
              <a:custGeom>
                <a:avLst/>
                <a:gdLst/>
                <a:ahLst/>
                <a:cxnLst/>
                <a:rect l="l" t="t" r="r" b="b"/>
                <a:pathLst>
                  <a:path w="91440" h="306070">
                    <a:moveTo>
                      <a:pt x="91440" y="26670"/>
                    </a:moveTo>
                    <a:cubicBezTo>
                      <a:pt x="86360" y="152400"/>
                      <a:pt x="68580" y="260350"/>
                      <a:pt x="53340" y="287020"/>
                    </a:cubicBezTo>
                    <a:cubicBezTo>
                      <a:pt x="48260" y="297180"/>
                      <a:pt x="44450" y="302260"/>
                      <a:pt x="36830" y="303530"/>
                    </a:cubicBezTo>
                    <a:cubicBezTo>
                      <a:pt x="29210" y="306070"/>
                      <a:pt x="12700" y="299720"/>
                      <a:pt x="7620" y="293370"/>
                    </a:cubicBezTo>
                    <a:cubicBezTo>
                      <a:pt x="3810" y="287020"/>
                      <a:pt x="2540" y="275590"/>
                      <a:pt x="6350" y="269240"/>
                    </a:cubicBezTo>
                    <a:cubicBezTo>
                      <a:pt x="10160" y="262890"/>
                      <a:pt x="25400" y="254000"/>
                      <a:pt x="33020" y="254000"/>
                    </a:cubicBezTo>
                    <a:cubicBezTo>
                      <a:pt x="40640" y="255270"/>
                      <a:pt x="49530" y="261620"/>
                      <a:pt x="52070" y="267970"/>
                    </a:cubicBezTo>
                    <a:cubicBezTo>
                      <a:pt x="55880" y="275590"/>
                      <a:pt x="52070" y="293370"/>
                      <a:pt x="46990" y="298450"/>
                    </a:cubicBezTo>
                    <a:cubicBezTo>
                      <a:pt x="40640" y="303530"/>
                      <a:pt x="22860" y="304800"/>
                      <a:pt x="15240" y="300990"/>
                    </a:cubicBezTo>
                    <a:cubicBezTo>
                      <a:pt x="8890" y="297180"/>
                      <a:pt x="6350" y="290830"/>
                      <a:pt x="3810" y="280670"/>
                    </a:cubicBezTo>
                    <a:cubicBezTo>
                      <a:pt x="0" y="250190"/>
                      <a:pt x="35560" y="152400"/>
                      <a:pt x="40640" y="104140"/>
                    </a:cubicBezTo>
                    <a:cubicBezTo>
                      <a:pt x="44450" y="71120"/>
                      <a:pt x="31750" y="36830"/>
                      <a:pt x="40640" y="20320"/>
                    </a:cubicBezTo>
                    <a:cubicBezTo>
                      <a:pt x="46990" y="8890"/>
                      <a:pt x="60960" y="0"/>
                      <a:pt x="68580" y="1270"/>
                    </a:cubicBezTo>
                    <a:cubicBezTo>
                      <a:pt x="77470" y="2540"/>
                      <a:pt x="91440" y="26670"/>
                      <a:pt x="91440" y="26670"/>
                    </a:cubicBezTo>
                  </a:path>
                </a:pathLst>
              </a:custGeom>
              <a:solidFill>
                <a:srgbClr val="C8756D">
                  <a:alpha val="40392"/>
                </a:srgbClr>
              </a:solidFill>
              <a:ln cap="sq">
                <a:noFill/>
                <a:prstDash val="solid"/>
                <a:miter/>
              </a:ln>
            </p:spPr>
          </p:sp>
        </p:grpSp>
        <p:grpSp>
          <p:nvGrpSpPr>
            <p:cNvPr id="66" name="Group 66"/>
            <p:cNvGrpSpPr/>
            <p:nvPr/>
          </p:nvGrpSpPr>
          <p:grpSpPr>
            <a:xfrm>
              <a:off x="4097748" y="885662"/>
              <a:ext cx="167734" cy="506536"/>
              <a:chOff x="0" y="0"/>
              <a:chExt cx="191770" cy="579120"/>
            </a:xfrm>
          </p:grpSpPr>
          <p:sp>
            <p:nvSpPr>
              <p:cNvPr id="67" name="Freeform 67"/>
              <p:cNvSpPr/>
              <p:nvPr/>
            </p:nvSpPr>
            <p:spPr>
              <a:xfrm>
                <a:off x="35560" y="50800"/>
                <a:ext cx="110490" cy="480060"/>
              </a:xfrm>
              <a:custGeom>
                <a:avLst/>
                <a:gdLst/>
                <a:ahLst/>
                <a:cxnLst/>
                <a:rect l="l" t="t" r="r" b="b"/>
                <a:pathLst>
                  <a:path w="110490" h="480060">
                    <a:moveTo>
                      <a:pt x="59690" y="22860"/>
                    </a:moveTo>
                    <a:cubicBezTo>
                      <a:pt x="66040" y="356870"/>
                      <a:pt x="110490" y="430530"/>
                      <a:pt x="105410" y="458470"/>
                    </a:cubicBezTo>
                    <a:cubicBezTo>
                      <a:pt x="102870" y="468630"/>
                      <a:pt x="95250" y="476250"/>
                      <a:pt x="88900" y="477520"/>
                    </a:cubicBezTo>
                    <a:cubicBezTo>
                      <a:pt x="82550" y="478790"/>
                      <a:pt x="68580" y="472440"/>
                      <a:pt x="66040" y="467360"/>
                    </a:cubicBezTo>
                    <a:cubicBezTo>
                      <a:pt x="62230" y="459740"/>
                      <a:pt x="68580" y="440690"/>
                      <a:pt x="74930" y="438150"/>
                    </a:cubicBezTo>
                    <a:cubicBezTo>
                      <a:pt x="81280" y="434340"/>
                      <a:pt x="101600" y="443230"/>
                      <a:pt x="104140" y="449580"/>
                    </a:cubicBezTo>
                    <a:cubicBezTo>
                      <a:pt x="106680" y="455930"/>
                      <a:pt x="97790" y="473710"/>
                      <a:pt x="91440" y="477520"/>
                    </a:cubicBezTo>
                    <a:cubicBezTo>
                      <a:pt x="85090" y="480060"/>
                      <a:pt x="74930" y="476250"/>
                      <a:pt x="67310" y="468630"/>
                    </a:cubicBezTo>
                    <a:cubicBezTo>
                      <a:pt x="46990" y="448310"/>
                      <a:pt x="25400" y="361950"/>
                      <a:pt x="15240" y="295910"/>
                    </a:cubicBezTo>
                    <a:cubicBezTo>
                      <a:pt x="3810" y="215900"/>
                      <a:pt x="0" y="59690"/>
                      <a:pt x="15240" y="21590"/>
                    </a:cubicBezTo>
                    <a:cubicBezTo>
                      <a:pt x="20320" y="8890"/>
                      <a:pt x="29210" y="0"/>
                      <a:pt x="35560" y="0"/>
                    </a:cubicBezTo>
                    <a:cubicBezTo>
                      <a:pt x="43180" y="0"/>
                      <a:pt x="59690" y="22860"/>
                      <a:pt x="59690" y="22860"/>
                    </a:cubicBezTo>
                  </a:path>
                </a:pathLst>
              </a:custGeom>
              <a:solidFill>
                <a:srgbClr val="C8756D">
                  <a:alpha val="40392"/>
                </a:srgbClr>
              </a:solidFill>
              <a:ln cap="sq">
                <a:noFill/>
                <a:prstDash val="solid"/>
                <a:miter/>
              </a:ln>
            </p:spPr>
          </p:sp>
        </p:grpSp>
        <p:grpSp>
          <p:nvGrpSpPr>
            <p:cNvPr id="68" name="Group 68"/>
            <p:cNvGrpSpPr/>
            <p:nvPr/>
          </p:nvGrpSpPr>
          <p:grpSpPr>
            <a:xfrm>
              <a:off x="4494312" y="4015964"/>
              <a:ext cx="217722" cy="299923"/>
              <a:chOff x="0" y="0"/>
              <a:chExt cx="248920" cy="342900"/>
            </a:xfrm>
          </p:grpSpPr>
          <p:sp>
            <p:nvSpPr>
              <p:cNvPr id="69" name="Freeform 69"/>
              <p:cNvSpPr/>
              <p:nvPr/>
            </p:nvSpPr>
            <p:spPr>
              <a:xfrm>
                <a:off x="36830" y="49530"/>
                <a:ext cx="170180" cy="242570"/>
              </a:xfrm>
              <a:custGeom>
                <a:avLst/>
                <a:gdLst/>
                <a:ahLst/>
                <a:cxnLst/>
                <a:rect l="l" t="t" r="r" b="b"/>
                <a:pathLst>
                  <a:path w="170180" h="242570">
                    <a:moveTo>
                      <a:pt x="115570" y="87630"/>
                    </a:moveTo>
                    <a:cubicBezTo>
                      <a:pt x="113030" y="227330"/>
                      <a:pt x="101600" y="232410"/>
                      <a:pt x="93980" y="232410"/>
                    </a:cubicBezTo>
                    <a:cubicBezTo>
                      <a:pt x="86360" y="232410"/>
                      <a:pt x="74930" y="226060"/>
                      <a:pt x="71120" y="214630"/>
                    </a:cubicBezTo>
                    <a:cubicBezTo>
                      <a:pt x="60960" y="191770"/>
                      <a:pt x="72390" y="99060"/>
                      <a:pt x="85090" y="73660"/>
                    </a:cubicBezTo>
                    <a:cubicBezTo>
                      <a:pt x="90170" y="62230"/>
                      <a:pt x="96520" y="53340"/>
                      <a:pt x="104140" y="52070"/>
                    </a:cubicBezTo>
                    <a:cubicBezTo>
                      <a:pt x="113030" y="50800"/>
                      <a:pt x="127000" y="58420"/>
                      <a:pt x="134620" y="69850"/>
                    </a:cubicBezTo>
                    <a:cubicBezTo>
                      <a:pt x="148590" y="91440"/>
                      <a:pt x="153670" y="177800"/>
                      <a:pt x="142240" y="201930"/>
                    </a:cubicBezTo>
                    <a:cubicBezTo>
                      <a:pt x="135890" y="213360"/>
                      <a:pt x="121920" y="222250"/>
                      <a:pt x="113030" y="222250"/>
                    </a:cubicBezTo>
                    <a:cubicBezTo>
                      <a:pt x="104140" y="220980"/>
                      <a:pt x="93980" y="208280"/>
                      <a:pt x="88900" y="195580"/>
                    </a:cubicBezTo>
                    <a:cubicBezTo>
                      <a:pt x="81280" y="171450"/>
                      <a:pt x="82550" y="109220"/>
                      <a:pt x="93980" y="82550"/>
                    </a:cubicBezTo>
                    <a:cubicBezTo>
                      <a:pt x="102870" y="63500"/>
                      <a:pt x="124460" y="40640"/>
                      <a:pt x="135890" y="41910"/>
                    </a:cubicBezTo>
                    <a:cubicBezTo>
                      <a:pt x="144780" y="43180"/>
                      <a:pt x="152400" y="55880"/>
                      <a:pt x="156210" y="71120"/>
                    </a:cubicBezTo>
                    <a:cubicBezTo>
                      <a:pt x="166370" y="101600"/>
                      <a:pt x="170180" y="204470"/>
                      <a:pt x="156210" y="224790"/>
                    </a:cubicBezTo>
                    <a:cubicBezTo>
                      <a:pt x="151130" y="233680"/>
                      <a:pt x="140970" y="234950"/>
                      <a:pt x="133350" y="233680"/>
                    </a:cubicBezTo>
                    <a:cubicBezTo>
                      <a:pt x="125730" y="233680"/>
                      <a:pt x="120650" y="228600"/>
                      <a:pt x="113030" y="219710"/>
                    </a:cubicBezTo>
                    <a:cubicBezTo>
                      <a:pt x="92710" y="194310"/>
                      <a:pt x="30480" y="66040"/>
                      <a:pt x="36830" y="31750"/>
                    </a:cubicBezTo>
                    <a:cubicBezTo>
                      <a:pt x="39370" y="16510"/>
                      <a:pt x="53340" y="3810"/>
                      <a:pt x="62230" y="2540"/>
                    </a:cubicBezTo>
                    <a:cubicBezTo>
                      <a:pt x="69850" y="1270"/>
                      <a:pt x="81280" y="7620"/>
                      <a:pt x="86360" y="19050"/>
                    </a:cubicBezTo>
                    <a:cubicBezTo>
                      <a:pt x="100330" y="48260"/>
                      <a:pt x="81280" y="187960"/>
                      <a:pt x="63500" y="219710"/>
                    </a:cubicBezTo>
                    <a:cubicBezTo>
                      <a:pt x="57150" y="232410"/>
                      <a:pt x="46990" y="241300"/>
                      <a:pt x="38100" y="241300"/>
                    </a:cubicBezTo>
                    <a:cubicBezTo>
                      <a:pt x="29210" y="241300"/>
                      <a:pt x="19050" y="232410"/>
                      <a:pt x="13970" y="218440"/>
                    </a:cubicBezTo>
                    <a:cubicBezTo>
                      <a:pt x="0" y="186690"/>
                      <a:pt x="3810" y="50800"/>
                      <a:pt x="20320" y="21590"/>
                    </a:cubicBezTo>
                    <a:cubicBezTo>
                      <a:pt x="26670" y="8890"/>
                      <a:pt x="40640" y="1270"/>
                      <a:pt x="48260" y="1270"/>
                    </a:cubicBezTo>
                    <a:cubicBezTo>
                      <a:pt x="55880" y="2540"/>
                      <a:pt x="66040" y="16510"/>
                      <a:pt x="67310" y="24130"/>
                    </a:cubicBezTo>
                    <a:cubicBezTo>
                      <a:pt x="68580" y="30480"/>
                      <a:pt x="63500" y="40640"/>
                      <a:pt x="57150" y="44450"/>
                    </a:cubicBezTo>
                    <a:cubicBezTo>
                      <a:pt x="52070" y="48260"/>
                      <a:pt x="41910" y="49530"/>
                      <a:pt x="35560" y="46990"/>
                    </a:cubicBezTo>
                    <a:cubicBezTo>
                      <a:pt x="29210" y="45720"/>
                      <a:pt x="21590" y="38100"/>
                      <a:pt x="20320" y="31750"/>
                    </a:cubicBezTo>
                    <a:cubicBezTo>
                      <a:pt x="19050" y="25400"/>
                      <a:pt x="21590" y="13970"/>
                      <a:pt x="25400" y="8890"/>
                    </a:cubicBezTo>
                    <a:cubicBezTo>
                      <a:pt x="29210" y="5080"/>
                      <a:pt x="39370" y="0"/>
                      <a:pt x="45720" y="1270"/>
                    </a:cubicBezTo>
                    <a:cubicBezTo>
                      <a:pt x="53340" y="2540"/>
                      <a:pt x="62230" y="10160"/>
                      <a:pt x="67310" y="21590"/>
                    </a:cubicBezTo>
                    <a:cubicBezTo>
                      <a:pt x="80010" y="52070"/>
                      <a:pt x="76200" y="187960"/>
                      <a:pt x="63500" y="219710"/>
                    </a:cubicBezTo>
                    <a:cubicBezTo>
                      <a:pt x="58420" y="232410"/>
                      <a:pt x="52070" y="238760"/>
                      <a:pt x="44450" y="241300"/>
                    </a:cubicBezTo>
                    <a:cubicBezTo>
                      <a:pt x="36830" y="242570"/>
                      <a:pt x="26670" y="242570"/>
                      <a:pt x="21590" y="234950"/>
                    </a:cubicBezTo>
                    <a:cubicBezTo>
                      <a:pt x="6350" y="212090"/>
                      <a:pt x="20320" y="59690"/>
                      <a:pt x="36830" y="25400"/>
                    </a:cubicBezTo>
                    <a:cubicBezTo>
                      <a:pt x="43180" y="11430"/>
                      <a:pt x="53340" y="3810"/>
                      <a:pt x="62230" y="2540"/>
                    </a:cubicBezTo>
                    <a:cubicBezTo>
                      <a:pt x="69850" y="1270"/>
                      <a:pt x="77470" y="6350"/>
                      <a:pt x="83820" y="13970"/>
                    </a:cubicBezTo>
                    <a:cubicBezTo>
                      <a:pt x="95250" y="25400"/>
                      <a:pt x="104140" y="49530"/>
                      <a:pt x="114300" y="73660"/>
                    </a:cubicBezTo>
                    <a:cubicBezTo>
                      <a:pt x="129540" y="111760"/>
                      <a:pt x="168910" y="196850"/>
                      <a:pt x="160020" y="219710"/>
                    </a:cubicBezTo>
                    <a:cubicBezTo>
                      <a:pt x="156210" y="229870"/>
                      <a:pt x="142240" y="234950"/>
                      <a:pt x="133350" y="233680"/>
                    </a:cubicBezTo>
                    <a:cubicBezTo>
                      <a:pt x="124460" y="232410"/>
                      <a:pt x="115570" y="220980"/>
                      <a:pt x="110490" y="208280"/>
                    </a:cubicBezTo>
                    <a:cubicBezTo>
                      <a:pt x="101600" y="182880"/>
                      <a:pt x="99060" y="109220"/>
                      <a:pt x="113030" y="88900"/>
                    </a:cubicBezTo>
                    <a:cubicBezTo>
                      <a:pt x="120650" y="77470"/>
                      <a:pt x="139700" y="67310"/>
                      <a:pt x="147320" y="72390"/>
                    </a:cubicBezTo>
                    <a:cubicBezTo>
                      <a:pt x="160020" y="81280"/>
                      <a:pt x="153670" y="186690"/>
                      <a:pt x="139700" y="207010"/>
                    </a:cubicBezTo>
                    <a:cubicBezTo>
                      <a:pt x="133350" y="217170"/>
                      <a:pt x="120650" y="222250"/>
                      <a:pt x="113030" y="222250"/>
                    </a:cubicBezTo>
                    <a:cubicBezTo>
                      <a:pt x="104140" y="220980"/>
                      <a:pt x="95250" y="213360"/>
                      <a:pt x="90170" y="201930"/>
                    </a:cubicBezTo>
                    <a:cubicBezTo>
                      <a:pt x="78740" y="177800"/>
                      <a:pt x="73660" y="97790"/>
                      <a:pt x="85090" y="73660"/>
                    </a:cubicBezTo>
                    <a:cubicBezTo>
                      <a:pt x="90170" y="60960"/>
                      <a:pt x="102870" y="52070"/>
                      <a:pt x="110490" y="52070"/>
                    </a:cubicBezTo>
                    <a:cubicBezTo>
                      <a:pt x="119380" y="52070"/>
                      <a:pt x="130810" y="62230"/>
                      <a:pt x="135890" y="74930"/>
                    </a:cubicBezTo>
                    <a:cubicBezTo>
                      <a:pt x="144780" y="100330"/>
                      <a:pt x="132080" y="186690"/>
                      <a:pt x="120650" y="210820"/>
                    </a:cubicBezTo>
                    <a:cubicBezTo>
                      <a:pt x="115570" y="222250"/>
                      <a:pt x="107950" y="231140"/>
                      <a:pt x="100330" y="232410"/>
                    </a:cubicBezTo>
                    <a:cubicBezTo>
                      <a:pt x="91440" y="233680"/>
                      <a:pt x="77470" y="226060"/>
                      <a:pt x="71120" y="214630"/>
                    </a:cubicBezTo>
                    <a:cubicBezTo>
                      <a:pt x="57150" y="193040"/>
                      <a:pt x="53340" y="104140"/>
                      <a:pt x="64770" y="81280"/>
                    </a:cubicBezTo>
                    <a:cubicBezTo>
                      <a:pt x="71120" y="69850"/>
                      <a:pt x="85090" y="60960"/>
                      <a:pt x="92710" y="62230"/>
                    </a:cubicBezTo>
                    <a:cubicBezTo>
                      <a:pt x="101600" y="62230"/>
                      <a:pt x="115570" y="87630"/>
                      <a:pt x="115570" y="87630"/>
                    </a:cubicBezTo>
                  </a:path>
                </a:pathLst>
              </a:custGeom>
              <a:solidFill>
                <a:srgbClr val="CDD6D3">
                  <a:alpha val="40392"/>
                </a:srgbClr>
              </a:solidFill>
              <a:ln cap="sq">
                <a:noFill/>
                <a:prstDash val="solid"/>
                <a:miter/>
              </a:ln>
            </p:spPr>
          </p:sp>
        </p:grpSp>
        <p:grpSp>
          <p:nvGrpSpPr>
            <p:cNvPr id="70" name="Group 70"/>
            <p:cNvGrpSpPr/>
            <p:nvPr/>
          </p:nvGrpSpPr>
          <p:grpSpPr>
            <a:xfrm>
              <a:off x="4469874" y="2336398"/>
              <a:ext cx="216611" cy="296590"/>
              <a:chOff x="0" y="0"/>
              <a:chExt cx="247650" cy="339090"/>
            </a:xfrm>
          </p:grpSpPr>
          <p:sp>
            <p:nvSpPr>
              <p:cNvPr id="71" name="Freeform 71"/>
              <p:cNvSpPr/>
              <p:nvPr/>
            </p:nvSpPr>
            <p:spPr>
              <a:xfrm>
                <a:off x="45720" y="50800"/>
                <a:ext cx="156210" cy="238760"/>
              </a:xfrm>
              <a:custGeom>
                <a:avLst/>
                <a:gdLst/>
                <a:ahLst/>
                <a:cxnLst/>
                <a:rect l="l" t="t" r="r" b="b"/>
                <a:pathLst>
                  <a:path w="156210" h="238760">
                    <a:moveTo>
                      <a:pt x="55880" y="35560"/>
                    </a:moveTo>
                    <a:cubicBezTo>
                      <a:pt x="109220" y="196850"/>
                      <a:pt x="101600" y="208280"/>
                      <a:pt x="93980" y="210820"/>
                    </a:cubicBezTo>
                    <a:cubicBezTo>
                      <a:pt x="85090" y="213360"/>
                      <a:pt x="68580" y="210820"/>
                      <a:pt x="59690" y="199390"/>
                    </a:cubicBezTo>
                    <a:cubicBezTo>
                      <a:pt x="40640" y="176530"/>
                      <a:pt x="33020" y="59690"/>
                      <a:pt x="45720" y="27940"/>
                    </a:cubicBezTo>
                    <a:cubicBezTo>
                      <a:pt x="50800" y="12700"/>
                      <a:pt x="66040" y="0"/>
                      <a:pt x="76200" y="0"/>
                    </a:cubicBezTo>
                    <a:cubicBezTo>
                      <a:pt x="85090" y="0"/>
                      <a:pt x="92710" y="8890"/>
                      <a:pt x="100330" y="21590"/>
                    </a:cubicBezTo>
                    <a:cubicBezTo>
                      <a:pt x="118110" y="50800"/>
                      <a:pt x="156210" y="170180"/>
                      <a:pt x="151130" y="205740"/>
                    </a:cubicBezTo>
                    <a:cubicBezTo>
                      <a:pt x="148590" y="220980"/>
                      <a:pt x="137160" y="234950"/>
                      <a:pt x="128270" y="237490"/>
                    </a:cubicBezTo>
                    <a:cubicBezTo>
                      <a:pt x="120650" y="238760"/>
                      <a:pt x="102870" y="229870"/>
                      <a:pt x="100330" y="222250"/>
                    </a:cubicBezTo>
                    <a:cubicBezTo>
                      <a:pt x="97790" y="213360"/>
                      <a:pt x="106680" y="190500"/>
                      <a:pt x="114300" y="186690"/>
                    </a:cubicBezTo>
                    <a:cubicBezTo>
                      <a:pt x="120650" y="182880"/>
                      <a:pt x="133350" y="184150"/>
                      <a:pt x="139700" y="189230"/>
                    </a:cubicBezTo>
                    <a:cubicBezTo>
                      <a:pt x="146050" y="193040"/>
                      <a:pt x="152400" y="203200"/>
                      <a:pt x="151130" y="210820"/>
                    </a:cubicBezTo>
                    <a:cubicBezTo>
                      <a:pt x="151130" y="219710"/>
                      <a:pt x="139700" y="234950"/>
                      <a:pt x="132080" y="236220"/>
                    </a:cubicBezTo>
                    <a:cubicBezTo>
                      <a:pt x="123190" y="238760"/>
                      <a:pt x="109220" y="229870"/>
                      <a:pt x="99060" y="215900"/>
                    </a:cubicBezTo>
                    <a:cubicBezTo>
                      <a:pt x="76200" y="186690"/>
                      <a:pt x="35560" y="60960"/>
                      <a:pt x="45720" y="27940"/>
                    </a:cubicBezTo>
                    <a:cubicBezTo>
                      <a:pt x="49530" y="12700"/>
                      <a:pt x="66040" y="0"/>
                      <a:pt x="76200" y="0"/>
                    </a:cubicBezTo>
                    <a:cubicBezTo>
                      <a:pt x="85090" y="0"/>
                      <a:pt x="93980" y="8890"/>
                      <a:pt x="100330" y="21590"/>
                    </a:cubicBezTo>
                    <a:cubicBezTo>
                      <a:pt x="113030" y="49530"/>
                      <a:pt x="123190" y="162560"/>
                      <a:pt x="110490" y="190500"/>
                    </a:cubicBezTo>
                    <a:cubicBezTo>
                      <a:pt x="104140" y="204470"/>
                      <a:pt x="90170" y="213360"/>
                      <a:pt x="81280" y="213360"/>
                    </a:cubicBezTo>
                    <a:cubicBezTo>
                      <a:pt x="72390" y="213360"/>
                      <a:pt x="64770" y="204470"/>
                      <a:pt x="57150" y="193040"/>
                    </a:cubicBezTo>
                    <a:cubicBezTo>
                      <a:pt x="39370" y="167640"/>
                      <a:pt x="0" y="69850"/>
                      <a:pt x="5080" y="43180"/>
                    </a:cubicBezTo>
                    <a:cubicBezTo>
                      <a:pt x="7620" y="30480"/>
                      <a:pt x="16510" y="21590"/>
                      <a:pt x="25400" y="20320"/>
                    </a:cubicBezTo>
                    <a:cubicBezTo>
                      <a:pt x="33020" y="17780"/>
                      <a:pt x="55880" y="35560"/>
                      <a:pt x="55880" y="35560"/>
                    </a:cubicBezTo>
                  </a:path>
                </a:pathLst>
              </a:custGeom>
              <a:solidFill>
                <a:srgbClr val="CDD6D3">
                  <a:alpha val="40392"/>
                </a:srgbClr>
              </a:solidFill>
              <a:ln cap="sq">
                <a:noFill/>
                <a:prstDash val="solid"/>
                <a:miter/>
              </a:ln>
            </p:spPr>
          </p:sp>
        </p:grpSp>
        <p:grpSp>
          <p:nvGrpSpPr>
            <p:cNvPr id="72" name="Group 72"/>
            <p:cNvGrpSpPr/>
            <p:nvPr/>
          </p:nvGrpSpPr>
          <p:grpSpPr>
            <a:xfrm>
              <a:off x="4366567" y="2308627"/>
              <a:ext cx="203281" cy="387678"/>
              <a:chOff x="0" y="0"/>
              <a:chExt cx="232410" cy="443230"/>
            </a:xfrm>
          </p:grpSpPr>
          <p:sp>
            <p:nvSpPr>
              <p:cNvPr id="73" name="Freeform 73"/>
              <p:cNvSpPr/>
              <p:nvPr/>
            </p:nvSpPr>
            <p:spPr>
              <a:xfrm>
                <a:off x="48260" y="48260"/>
                <a:ext cx="140970" cy="344170"/>
              </a:xfrm>
              <a:custGeom>
                <a:avLst/>
                <a:gdLst/>
                <a:ahLst/>
                <a:cxnLst/>
                <a:rect l="l" t="t" r="r" b="b"/>
                <a:pathLst>
                  <a:path w="140970" h="344170">
                    <a:moveTo>
                      <a:pt x="49530" y="13970"/>
                    </a:moveTo>
                    <a:cubicBezTo>
                      <a:pt x="110490" y="161290"/>
                      <a:pt x="129540" y="243840"/>
                      <a:pt x="129540" y="285750"/>
                    </a:cubicBezTo>
                    <a:cubicBezTo>
                      <a:pt x="130810" y="307340"/>
                      <a:pt x="130810" y="331470"/>
                      <a:pt x="121920" y="337820"/>
                    </a:cubicBezTo>
                    <a:cubicBezTo>
                      <a:pt x="114300" y="342900"/>
                      <a:pt x="91440" y="341630"/>
                      <a:pt x="82550" y="330200"/>
                    </a:cubicBezTo>
                    <a:cubicBezTo>
                      <a:pt x="58420" y="302260"/>
                      <a:pt x="52070" y="127000"/>
                      <a:pt x="69850" y="91440"/>
                    </a:cubicBezTo>
                    <a:cubicBezTo>
                      <a:pt x="76200" y="77470"/>
                      <a:pt x="91440" y="68580"/>
                      <a:pt x="100330" y="69850"/>
                    </a:cubicBezTo>
                    <a:cubicBezTo>
                      <a:pt x="109220" y="69850"/>
                      <a:pt x="121920" y="85090"/>
                      <a:pt x="121920" y="92710"/>
                    </a:cubicBezTo>
                    <a:cubicBezTo>
                      <a:pt x="121920" y="102870"/>
                      <a:pt x="104140" y="119380"/>
                      <a:pt x="95250" y="121920"/>
                    </a:cubicBezTo>
                    <a:cubicBezTo>
                      <a:pt x="88900" y="123190"/>
                      <a:pt x="77470" y="115570"/>
                      <a:pt x="73660" y="110490"/>
                    </a:cubicBezTo>
                    <a:cubicBezTo>
                      <a:pt x="69850" y="104140"/>
                      <a:pt x="68580" y="92710"/>
                      <a:pt x="71120" y="85090"/>
                    </a:cubicBezTo>
                    <a:cubicBezTo>
                      <a:pt x="73660" y="78740"/>
                      <a:pt x="82550" y="71120"/>
                      <a:pt x="88900" y="69850"/>
                    </a:cubicBezTo>
                    <a:cubicBezTo>
                      <a:pt x="97790" y="68580"/>
                      <a:pt x="111760" y="72390"/>
                      <a:pt x="118110" y="82550"/>
                    </a:cubicBezTo>
                    <a:cubicBezTo>
                      <a:pt x="132080" y="100330"/>
                      <a:pt x="129540" y="153670"/>
                      <a:pt x="132080" y="193040"/>
                    </a:cubicBezTo>
                    <a:cubicBezTo>
                      <a:pt x="134620" y="234950"/>
                      <a:pt x="140970" y="306070"/>
                      <a:pt x="129540" y="327660"/>
                    </a:cubicBezTo>
                    <a:cubicBezTo>
                      <a:pt x="125730" y="336550"/>
                      <a:pt x="116840" y="341630"/>
                      <a:pt x="110490" y="342900"/>
                    </a:cubicBezTo>
                    <a:cubicBezTo>
                      <a:pt x="101600" y="344170"/>
                      <a:pt x="90170" y="340360"/>
                      <a:pt x="82550" y="330200"/>
                    </a:cubicBezTo>
                    <a:cubicBezTo>
                      <a:pt x="62230" y="303530"/>
                      <a:pt x="63500" y="187960"/>
                      <a:pt x="46990" y="133350"/>
                    </a:cubicBezTo>
                    <a:cubicBezTo>
                      <a:pt x="34290" y="92710"/>
                      <a:pt x="0" y="53340"/>
                      <a:pt x="2540" y="29210"/>
                    </a:cubicBezTo>
                    <a:cubicBezTo>
                      <a:pt x="3810" y="16510"/>
                      <a:pt x="15240" y="5080"/>
                      <a:pt x="22860" y="2540"/>
                    </a:cubicBezTo>
                    <a:cubicBezTo>
                      <a:pt x="30480" y="0"/>
                      <a:pt x="49530" y="13970"/>
                      <a:pt x="49530" y="13970"/>
                    </a:cubicBezTo>
                  </a:path>
                </a:pathLst>
              </a:custGeom>
              <a:solidFill>
                <a:srgbClr val="CDD6D3">
                  <a:alpha val="40392"/>
                </a:srgbClr>
              </a:solidFill>
              <a:ln cap="sq">
                <a:noFill/>
                <a:prstDash val="solid"/>
                <a:miter/>
              </a:ln>
            </p:spPr>
          </p:sp>
        </p:grpSp>
        <p:grpSp>
          <p:nvGrpSpPr>
            <p:cNvPr id="74" name="Group 74"/>
            <p:cNvGrpSpPr/>
            <p:nvPr/>
          </p:nvGrpSpPr>
          <p:grpSpPr>
            <a:xfrm>
              <a:off x="4453212" y="2309738"/>
              <a:ext cx="177732" cy="431000"/>
              <a:chOff x="0" y="0"/>
              <a:chExt cx="203200" cy="492760"/>
            </a:xfrm>
          </p:grpSpPr>
          <p:sp>
            <p:nvSpPr>
              <p:cNvPr id="75" name="Freeform 75"/>
              <p:cNvSpPr/>
              <p:nvPr/>
            </p:nvSpPr>
            <p:spPr>
              <a:xfrm>
                <a:off x="36830" y="49530"/>
                <a:ext cx="116840" cy="392430"/>
              </a:xfrm>
              <a:custGeom>
                <a:avLst/>
                <a:gdLst/>
                <a:ahLst/>
                <a:cxnLst/>
                <a:rect l="l" t="t" r="r" b="b"/>
                <a:pathLst>
                  <a:path w="116840" h="392430">
                    <a:moveTo>
                      <a:pt x="62230" y="20320"/>
                    </a:moveTo>
                    <a:cubicBezTo>
                      <a:pt x="111760" y="381000"/>
                      <a:pt x="102870" y="389890"/>
                      <a:pt x="93980" y="391160"/>
                    </a:cubicBezTo>
                    <a:cubicBezTo>
                      <a:pt x="86360" y="392430"/>
                      <a:pt x="68580" y="381000"/>
                      <a:pt x="66040" y="373380"/>
                    </a:cubicBezTo>
                    <a:cubicBezTo>
                      <a:pt x="63500" y="365760"/>
                      <a:pt x="69850" y="350520"/>
                      <a:pt x="76200" y="345440"/>
                    </a:cubicBezTo>
                    <a:cubicBezTo>
                      <a:pt x="82550" y="341630"/>
                      <a:pt x="93980" y="340360"/>
                      <a:pt x="100330" y="342900"/>
                    </a:cubicBezTo>
                    <a:cubicBezTo>
                      <a:pt x="106680" y="345440"/>
                      <a:pt x="113030" y="354330"/>
                      <a:pt x="115570" y="361950"/>
                    </a:cubicBezTo>
                    <a:cubicBezTo>
                      <a:pt x="116840" y="368300"/>
                      <a:pt x="113030" y="378460"/>
                      <a:pt x="109220" y="383540"/>
                    </a:cubicBezTo>
                    <a:cubicBezTo>
                      <a:pt x="104140" y="388620"/>
                      <a:pt x="92710" y="392430"/>
                      <a:pt x="86360" y="391160"/>
                    </a:cubicBezTo>
                    <a:cubicBezTo>
                      <a:pt x="80010" y="389890"/>
                      <a:pt x="71120" y="383540"/>
                      <a:pt x="67310" y="377190"/>
                    </a:cubicBezTo>
                    <a:cubicBezTo>
                      <a:pt x="64770" y="370840"/>
                      <a:pt x="64770" y="359410"/>
                      <a:pt x="68580" y="354330"/>
                    </a:cubicBezTo>
                    <a:cubicBezTo>
                      <a:pt x="72390" y="347980"/>
                      <a:pt x="82550" y="340360"/>
                      <a:pt x="88900" y="341630"/>
                    </a:cubicBezTo>
                    <a:cubicBezTo>
                      <a:pt x="97790" y="342900"/>
                      <a:pt x="115570" y="358140"/>
                      <a:pt x="115570" y="367030"/>
                    </a:cubicBezTo>
                    <a:cubicBezTo>
                      <a:pt x="115570" y="374650"/>
                      <a:pt x="96520" y="392430"/>
                      <a:pt x="87630" y="391160"/>
                    </a:cubicBezTo>
                    <a:cubicBezTo>
                      <a:pt x="80010" y="391160"/>
                      <a:pt x="72390" y="382270"/>
                      <a:pt x="64770" y="367030"/>
                    </a:cubicBezTo>
                    <a:cubicBezTo>
                      <a:pt x="41910" y="320040"/>
                      <a:pt x="0" y="69850"/>
                      <a:pt x="13970" y="24130"/>
                    </a:cubicBezTo>
                    <a:cubicBezTo>
                      <a:pt x="19050" y="10160"/>
                      <a:pt x="29210" y="1270"/>
                      <a:pt x="36830" y="1270"/>
                    </a:cubicBezTo>
                    <a:cubicBezTo>
                      <a:pt x="44450" y="0"/>
                      <a:pt x="62230" y="20320"/>
                      <a:pt x="62230" y="20320"/>
                    </a:cubicBezTo>
                  </a:path>
                </a:pathLst>
              </a:custGeom>
              <a:solidFill>
                <a:srgbClr val="CDD6D3">
                  <a:alpha val="40392"/>
                </a:srgbClr>
              </a:solidFill>
              <a:ln cap="sq">
                <a:noFill/>
                <a:prstDash val="solid"/>
                <a:miter/>
              </a:ln>
            </p:spPr>
          </p:sp>
        </p:grpSp>
        <p:grpSp>
          <p:nvGrpSpPr>
            <p:cNvPr id="76" name="Group 76"/>
            <p:cNvGrpSpPr/>
            <p:nvPr/>
          </p:nvGrpSpPr>
          <p:grpSpPr>
            <a:xfrm>
              <a:off x="4514307" y="2356393"/>
              <a:ext cx="189951" cy="664273"/>
              <a:chOff x="0" y="0"/>
              <a:chExt cx="217170" cy="759460"/>
            </a:xfrm>
          </p:grpSpPr>
          <p:sp>
            <p:nvSpPr>
              <p:cNvPr id="77" name="Freeform 77"/>
              <p:cNvSpPr/>
              <p:nvPr/>
            </p:nvSpPr>
            <p:spPr>
              <a:xfrm>
                <a:off x="43180" y="50800"/>
                <a:ext cx="137160" cy="659130"/>
              </a:xfrm>
              <a:custGeom>
                <a:avLst/>
                <a:gdLst/>
                <a:ahLst/>
                <a:cxnLst/>
                <a:rect l="l" t="t" r="r" b="b"/>
                <a:pathLst>
                  <a:path w="137160" h="659130">
                    <a:moveTo>
                      <a:pt x="50800" y="17780"/>
                    </a:moveTo>
                    <a:cubicBezTo>
                      <a:pt x="97790" y="307340"/>
                      <a:pt x="137160" y="582930"/>
                      <a:pt x="123190" y="636270"/>
                    </a:cubicBezTo>
                    <a:cubicBezTo>
                      <a:pt x="119380" y="648970"/>
                      <a:pt x="113030" y="656590"/>
                      <a:pt x="106680" y="657860"/>
                    </a:cubicBezTo>
                    <a:cubicBezTo>
                      <a:pt x="100330" y="659130"/>
                      <a:pt x="82550" y="646430"/>
                      <a:pt x="81280" y="640080"/>
                    </a:cubicBezTo>
                    <a:cubicBezTo>
                      <a:pt x="81280" y="633730"/>
                      <a:pt x="92710" y="618490"/>
                      <a:pt x="99060" y="617220"/>
                    </a:cubicBezTo>
                    <a:cubicBezTo>
                      <a:pt x="105410" y="617220"/>
                      <a:pt x="121920" y="628650"/>
                      <a:pt x="123190" y="636270"/>
                    </a:cubicBezTo>
                    <a:cubicBezTo>
                      <a:pt x="123190" y="642620"/>
                      <a:pt x="115570" y="654050"/>
                      <a:pt x="109220" y="656590"/>
                    </a:cubicBezTo>
                    <a:cubicBezTo>
                      <a:pt x="104140" y="659130"/>
                      <a:pt x="93980" y="659130"/>
                      <a:pt x="90170" y="655320"/>
                    </a:cubicBezTo>
                    <a:cubicBezTo>
                      <a:pt x="86360" y="648970"/>
                      <a:pt x="85090" y="624840"/>
                      <a:pt x="91440" y="621030"/>
                    </a:cubicBezTo>
                    <a:cubicBezTo>
                      <a:pt x="96520" y="617220"/>
                      <a:pt x="115570" y="622300"/>
                      <a:pt x="119380" y="627380"/>
                    </a:cubicBezTo>
                    <a:cubicBezTo>
                      <a:pt x="123190" y="632460"/>
                      <a:pt x="115570" y="652780"/>
                      <a:pt x="116840" y="652780"/>
                    </a:cubicBezTo>
                    <a:cubicBezTo>
                      <a:pt x="118110" y="652780"/>
                      <a:pt x="123190" y="636270"/>
                      <a:pt x="123190" y="636270"/>
                    </a:cubicBezTo>
                    <a:cubicBezTo>
                      <a:pt x="121920" y="636270"/>
                      <a:pt x="116840" y="652780"/>
                      <a:pt x="111760" y="656590"/>
                    </a:cubicBezTo>
                    <a:cubicBezTo>
                      <a:pt x="106680" y="659130"/>
                      <a:pt x="97790" y="659130"/>
                      <a:pt x="92710" y="656590"/>
                    </a:cubicBezTo>
                    <a:cubicBezTo>
                      <a:pt x="83820" y="650240"/>
                      <a:pt x="80010" y="632460"/>
                      <a:pt x="73660" y="608330"/>
                    </a:cubicBezTo>
                    <a:cubicBezTo>
                      <a:pt x="58420" y="539750"/>
                      <a:pt x="54610" y="306070"/>
                      <a:pt x="40640" y="198120"/>
                    </a:cubicBezTo>
                    <a:cubicBezTo>
                      <a:pt x="31750" y="127000"/>
                      <a:pt x="0" y="52070"/>
                      <a:pt x="7620" y="21590"/>
                    </a:cubicBezTo>
                    <a:cubicBezTo>
                      <a:pt x="11430" y="10160"/>
                      <a:pt x="20320" y="1270"/>
                      <a:pt x="27940" y="0"/>
                    </a:cubicBezTo>
                    <a:cubicBezTo>
                      <a:pt x="34290" y="0"/>
                      <a:pt x="50800" y="17780"/>
                      <a:pt x="50800" y="17780"/>
                    </a:cubicBezTo>
                  </a:path>
                </a:pathLst>
              </a:custGeom>
              <a:solidFill>
                <a:srgbClr val="CDD6D3">
                  <a:alpha val="40392"/>
                </a:srgbClr>
              </a:solidFill>
              <a:ln cap="sq">
                <a:noFill/>
                <a:prstDash val="solid"/>
                <a:miter/>
              </a:ln>
            </p:spPr>
          </p:sp>
        </p:grpSp>
        <p:grpSp>
          <p:nvGrpSpPr>
            <p:cNvPr id="78" name="Group 78"/>
            <p:cNvGrpSpPr/>
            <p:nvPr/>
          </p:nvGrpSpPr>
          <p:grpSpPr>
            <a:xfrm>
              <a:off x="4549853" y="2487470"/>
              <a:ext cx="205502" cy="453216"/>
              <a:chOff x="0" y="0"/>
              <a:chExt cx="234950" cy="518160"/>
            </a:xfrm>
          </p:grpSpPr>
          <p:sp>
            <p:nvSpPr>
              <p:cNvPr id="79" name="Freeform 79"/>
              <p:cNvSpPr/>
              <p:nvPr/>
            </p:nvSpPr>
            <p:spPr>
              <a:xfrm>
                <a:off x="44450" y="48260"/>
                <a:ext cx="144780" cy="420370"/>
              </a:xfrm>
              <a:custGeom>
                <a:avLst/>
                <a:gdLst/>
                <a:ahLst/>
                <a:cxnLst/>
                <a:rect l="l" t="t" r="r" b="b"/>
                <a:pathLst>
                  <a:path w="144780" h="420370">
                    <a:moveTo>
                      <a:pt x="50800" y="16510"/>
                    </a:moveTo>
                    <a:cubicBezTo>
                      <a:pt x="127000" y="300990"/>
                      <a:pt x="144780" y="367030"/>
                      <a:pt x="138430" y="393700"/>
                    </a:cubicBezTo>
                    <a:cubicBezTo>
                      <a:pt x="134620" y="406400"/>
                      <a:pt x="127000" y="417830"/>
                      <a:pt x="119380" y="419100"/>
                    </a:cubicBezTo>
                    <a:cubicBezTo>
                      <a:pt x="113030" y="420370"/>
                      <a:pt x="99060" y="411480"/>
                      <a:pt x="97790" y="405130"/>
                    </a:cubicBezTo>
                    <a:cubicBezTo>
                      <a:pt x="95250" y="398780"/>
                      <a:pt x="104140" y="379730"/>
                      <a:pt x="110490" y="377190"/>
                    </a:cubicBezTo>
                    <a:cubicBezTo>
                      <a:pt x="116840" y="374650"/>
                      <a:pt x="135890" y="384810"/>
                      <a:pt x="137160" y="392430"/>
                    </a:cubicBezTo>
                    <a:cubicBezTo>
                      <a:pt x="139700" y="398780"/>
                      <a:pt x="128270" y="416560"/>
                      <a:pt x="121920" y="417830"/>
                    </a:cubicBezTo>
                    <a:cubicBezTo>
                      <a:pt x="115570" y="420370"/>
                      <a:pt x="105410" y="416560"/>
                      <a:pt x="99060" y="407670"/>
                    </a:cubicBezTo>
                    <a:cubicBezTo>
                      <a:pt x="82550" y="387350"/>
                      <a:pt x="87630" y="311150"/>
                      <a:pt x="74930" y="256540"/>
                    </a:cubicBezTo>
                    <a:cubicBezTo>
                      <a:pt x="59690" y="187960"/>
                      <a:pt x="0" y="66040"/>
                      <a:pt x="6350" y="27940"/>
                    </a:cubicBezTo>
                    <a:cubicBezTo>
                      <a:pt x="7620" y="13970"/>
                      <a:pt x="16510" y="3810"/>
                      <a:pt x="22860" y="2540"/>
                    </a:cubicBezTo>
                    <a:cubicBezTo>
                      <a:pt x="30480" y="0"/>
                      <a:pt x="50800" y="16510"/>
                      <a:pt x="50800" y="16510"/>
                    </a:cubicBezTo>
                  </a:path>
                </a:pathLst>
              </a:custGeom>
              <a:solidFill>
                <a:srgbClr val="CDD6D3">
                  <a:alpha val="40392"/>
                </a:srgbClr>
              </a:solidFill>
              <a:ln cap="sq">
                <a:noFill/>
                <a:prstDash val="solid"/>
                <a:miter/>
              </a:ln>
            </p:spPr>
          </p:sp>
        </p:grpSp>
        <p:grpSp>
          <p:nvGrpSpPr>
            <p:cNvPr id="80" name="Group 80"/>
            <p:cNvGrpSpPr/>
            <p:nvPr/>
          </p:nvGrpSpPr>
          <p:grpSpPr>
            <a:xfrm>
              <a:off x="4399892" y="954533"/>
              <a:ext cx="192173" cy="426556"/>
              <a:chOff x="0" y="0"/>
              <a:chExt cx="219710" cy="487680"/>
            </a:xfrm>
          </p:grpSpPr>
          <p:sp>
            <p:nvSpPr>
              <p:cNvPr id="81" name="Freeform 81"/>
              <p:cNvSpPr/>
              <p:nvPr/>
            </p:nvSpPr>
            <p:spPr>
              <a:xfrm>
                <a:off x="45720" y="50800"/>
                <a:ext cx="121920" cy="388620"/>
              </a:xfrm>
              <a:custGeom>
                <a:avLst/>
                <a:gdLst/>
                <a:ahLst/>
                <a:cxnLst/>
                <a:rect l="l" t="t" r="r" b="b"/>
                <a:pathLst>
                  <a:path w="121920" h="388620">
                    <a:moveTo>
                      <a:pt x="121920" y="26670"/>
                    </a:moveTo>
                    <a:cubicBezTo>
                      <a:pt x="90170" y="280670"/>
                      <a:pt x="76200" y="344170"/>
                      <a:pt x="60960" y="367030"/>
                    </a:cubicBezTo>
                    <a:cubicBezTo>
                      <a:pt x="54610" y="377190"/>
                      <a:pt x="49530" y="384810"/>
                      <a:pt x="40640" y="386080"/>
                    </a:cubicBezTo>
                    <a:cubicBezTo>
                      <a:pt x="31750" y="387350"/>
                      <a:pt x="12700" y="379730"/>
                      <a:pt x="8890" y="372110"/>
                    </a:cubicBezTo>
                    <a:cubicBezTo>
                      <a:pt x="3810" y="364490"/>
                      <a:pt x="7620" y="344170"/>
                      <a:pt x="12700" y="336550"/>
                    </a:cubicBezTo>
                    <a:cubicBezTo>
                      <a:pt x="17780" y="330200"/>
                      <a:pt x="31750" y="326390"/>
                      <a:pt x="39370" y="328930"/>
                    </a:cubicBezTo>
                    <a:cubicBezTo>
                      <a:pt x="48260" y="331470"/>
                      <a:pt x="60960" y="345440"/>
                      <a:pt x="63500" y="354330"/>
                    </a:cubicBezTo>
                    <a:cubicBezTo>
                      <a:pt x="64770" y="363220"/>
                      <a:pt x="58420" y="374650"/>
                      <a:pt x="52070" y="379730"/>
                    </a:cubicBezTo>
                    <a:cubicBezTo>
                      <a:pt x="45720" y="384810"/>
                      <a:pt x="33020" y="388620"/>
                      <a:pt x="25400" y="386080"/>
                    </a:cubicBezTo>
                    <a:cubicBezTo>
                      <a:pt x="16510" y="382270"/>
                      <a:pt x="7620" y="370840"/>
                      <a:pt x="5080" y="356870"/>
                    </a:cubicBezTo>
                    <a:cubicBezTo>
                      <a:pt x="0" y="328930"/>
                      <a:pt x="31750" y="270510"/>
                      <a:pt x="41910" y="219710"/>
                    </a:cubicBezTo>
                    <a:cubicBezTo>
                      <a:pt x="54610" y="160020"/>
                      <a:pt x="52070" y="50800"/>
                      <a:pt x="71120" y="20320"/>
                    </a:cubicBezTo>
                    <a:cubicBezTo>
                      <a:pt x="78740" y="7620"/>
                      <a:pt x="90170" y="0"/>
                      <a:pt x="99060" y="0"/>
                    </a:cubicBezTo>
                    <a:cubicBezTo>
                      <a:pt x="107950" y="1270"/>
                      <a:pt x="121920" y="26670"/>
                      <a:pt x="121920" y="26670"/>
                    </a:cubicBezTo>
                  </a:path>
                </a:pathLst>
              </a:custGeom>
              <a:solidFill>
                <a:srgbClr val="D1BFA0">
                  <a:alpha val="40392"/>
                </a:srgbClr>
              </a:solidFill>
              <a:ln cap="sq">
                <a:noFill/>
                <a:prstDash val="solid"/>
                <a:miter/>
              </a:ln>
            </p:spPr>
          </p:sp>
        </p:grpSp>
        <p:grpSp>
          <p:nvGrpSpPr>
            <p:cNvPr id="82" name="Group 82"/>
            <p:cNvGrpSpPr/>
            <p:nvPr/>
          </p:nvGrpSpPr>
          <p:grpSpPr>
            <a:xfrm>
              <a:off x="4436549" y="787909"/>
              <a:ext cx="142185" cy="304366"/>
              <a:chOff x="0" y="0"/>
              <a:chExt cx="162560" cy="347980"/>
            </a:xfrm>
          </p:grpSpPr>
          <p:sp>
            <p:nvSpPr>
              <p:cNvPr id="83" name="Freeform 83"/>
              <p:cNvSpPr/>
              <p:nvPr/>
            </p:nvSpPr>
            <p:spPr>
              <a:xfrm>
                <a:off x="41910" y="49530"/>
                <a:ext cx="71120" cy="247650"/>
              </a:xfrm>
              <a:custGeom>
                <a:avLst/>
                <a:gdLst/>
                <a:ahLst/>
                <a:cxnLst/>
                <a:rect l="l" t="t" r="r" b="b"/>
                <a:pathLst>
                  <a:path w="71120" h="247650">
                    <a:moveTo>
                      <a:pt x="63500" y="26670"/>
                    </a:moveTo>
                    <a:cubicBezTo>
                      <a:pt x="62230" y="238760"/>
                      <a:pt x="44450" y="247650"/>
                      <a:pt x="35560" y="245110"/>
                    </a:cubicBezTo>
                    <a:cubicBezTo>
                      <a:pt x="26670" y="243840"/>
                      <a:pt x="13970" y="227330"/>
                      <a:pt x="13970" y="218440"/>
                    </a:cubicBezTo>
                    <a:cubicBezTo>
                      <a:pt x="15240" y="208280"/>
                      <a:pt x="34290" y="190500"/>
                      <a:pt x="43180" y="190500"/>
                    </a:cubicBezTo>
                    <a:cubicBezTo>
                      <a:pt x="52070" y="189230"/>
                      <a:pt x="62230" y="196850"/>
                      <a:pt x="66040" y="203200"/>
                    </a:cubicBezTo>
                    <a:cubicBezTo>
                      <a:pt x="71120" y="209550"/>
                      <a:pt x="71120" y="222250"/>
                      <a:pt x="68580" y="229870"/>
                    </a:cubicBezTo>
                    <a:cubicBezTo>
                      <a:pt x="64770" y="237490"/>
                      <a:pt x="54610" y="245110"/>
                      <a:pt x="46990" y="246380"/>
                    </a:cubicBezTo>
                    <a:cubicBezTo>
                      <a:pt x="39370" y="247650"/>
                      <a:pt x="27940" y="245110"/>
                      <a:pt x="21590" y="237490"/>
                    </a:cubicBezTo>
                    <a:cubicBezTo>
                      <a:pt x="11430" y="224790"/>
                      <a:pt x="11430" y="187960"/>
                      <a:pt x="8890" y="157480"/>
                    </a:cubicBezTo>
                    <a:cubicBezTo>
                      <a:pt x="6350" y="116840"/>
                      <a:pt x="0" y="36830"/>
                      <a:pt x="13970" y="15240"/>
                    </a:cubicBezTo>
                    <a:cubicBezTo>
                      <a:pt x="20320" y="5080"/>
                      <a:pt x="33020" y="0"/>
                      <a:pt x="40640" y="1270"/>
                    </a:cubicBezTo>
                    <a:cubicBezTo>
                      <a:pt x="49530" y="2540"/>
                      <a:pt x="63500" y="26670"/>
                      <a:pt x="63500" y="26670"/>
                    </a:cubicBezTo>
                  </a:path>
                </a:pathLst>
              </a:custGeom>
              <a:solidFill>
                <a:srgbClr val="D1BFA0">
                  <a:alpha val="40392"/>
                </a:srgbClr>
              </a:solidFill>
              <a:ln cap="sq">
                <a:noFill/>
                <a:prstDash val="solid"/>
                <a:miter/>
              </a:ln>
            </p:spPr>
          </p:sp>
        </p:grpSp>
      </p:grpSp>
      <p:sp>
        <p:nvSpPr>
          <p:cNvPr id="84" name="AutoShape 84"/>
          <p:cNvSpPr/>
          <p:nvPr/>
        </p:nvSpPr>
        <p:spPr>
          <a:xfrm>
            <a:off x="4757213" y="5088081"/>
            <a:ext cx="2532935" cy="0"/>
          </a:xfrm>
          <a:prstGeom prst="line">
            <a:avLst/>
          </a:prstGeom>
          <a:ln w="85725" cap="flat">
            <a:solidFill>
              <a:srgbClr val="000000"/>
            </a:solidFill>
            <a:prstDash val="sysDot"/>
            <a:headEnd type="none" w="sm" len="sm"/>
            <a:tailEnd type="none" w="sm" len="sm"/>
          </a:ln>
        </p:spPr>
      </p:sp>
      <p:sp>
        <p:nvSpPr>
          <p:cNvPr id="85" name="AutoShape 85"/>
          <p:cNvSpPr/>
          <p:nvPr/>
        </p:nvSpPr>
        <p:spPr>
          <a:xfrm flipH="1">
            <a:off x="6678139" y="4535876"/>
            <a:ext cx="0" cy="1178513"/>
          </a:xfrm>
          <a:prstGeom prst="line">
            <a:avLst/>
          </a:prstGeom>
          <a:ln w="47625" cap="flat">
            <a:solidFill>
              <a:srgbClr val="000000"/>
            </a:solidFill>
            <a:prstDash val="sysDash"/>
            <a:headEnd type="none" w="sm" len="sm"/>
            <a:tailEnd type="none" w="sm" len="sm"/>
          </a:ln>
        </p:spPr>
      </p:sp>
      <p:grpSp>
        <p:nvGrpSpPr>
          <p:cNvPr id="86" name="Group 86"/>
          <p:cNvGrpSpPr/>
          <p:nvPr/>
        </p:nvGrpSpPr>
        <p:grpSpPr>
          <a:xfrm>
            <a:off x="6689247" y="4321305"/>
            <a:ext cx="712563" cy="788804"/>
            <a:chOff x="0" y="0"/>
            <a:chExt cx="63855" cy="70687"/>
          </a:xfrm>
        </p:grpSpPr>
        <p:sp>
          <p:nvSpPr>
            <p:cNvPr id="87" name="Freeform 87"/>
            <p:cNvSpPr/>
            <p:nvPr/>
          </p:nvSpPr>
          <p:spPr>
            <a:xfrm>
              <a:off x="0" y="0"/>
              <a:ext cx="63855" cy="70687"/>
            </a:xfrm>
            <a:custGeom>
              <a:avLst/>
              <a:gdLst/>
              <a:ahLst/>
              <a:cxnLst/>
              <a:rect l="l" t="t" r="r" b="b"/>
              <a:pathLst>
                <a:path w="63855" h="70687">
                  <a:moveTo>
                    <a:pt x="0" y="0"/>
                  </a:moveTo>
                  <a:lnTo>
                    <a:pt x="63855" y="0"/>
                  </a:lnTo>
                  <a:lnTo>
                    <a:pt x="63855" y="70687"/>
                  </a:lnTo>
                  <a:lnTo>
                    <a:pt x="0" y="70687"/>
                  </a:lnTo>
                  <a:close/>
                </a:path>
              </a:pathLst>
            </a:custGeom>
            <a:solidFill>
              <a:srgbClr val="FF0000">
                <a:alpha val="38824"/>
              </a:srgbClr>
            </a:solidFill>
          </p:spPr>
        </p:sp>
        <p:sp>
          <p:nvSpPr>
            <p:cNvPr id="88" name="TextBox 88"/>
            <p:cNvSpPr txBox="1"/>
            <p:nvPr/>
          </p:nvSpPr>
          <p:spPr>
            <a:xfrm>
              <a:off x="0" y="-47625"/>
              <a:ext cx="63855" cy="118312"/>
            </a:xfrm>
            <a:prstGeom prst="rect">
              <a:avLst/>
            </a:prstGeom>
          </p:spPr>
          <p:txBody>
            <a:bodyPr lIns="40401" tIns="40401" rIns="40401" bIns="40401" rtlCol="0" anchor="ctr"/>
            <a:lstStyle/>
            <a:p>
              <a:pPr algn="ctr" defTabSz="609630">
                <a:lnSpc>
                  <a:spcPts val="1680"/>
                </a:lnSpc>
              </a:pPr>
              <a:endParaRPr sz="1200">
                <a:solidFill>
                  <a:prstClr val="black"/>
                </a:solidFill>
                <a:latin typeface="Calibri"/>
              </a:endParaRPr>
            </a:p>
          </p:txBody>
        </p:sp>
      </p:grpSp>
      <p:grpSp>
        <p:nvGrpSpPr>
          <p:cNvPr id="89" name="Group 89"/>
          <p:cNvGrpSpPr/>
          <p:nvPr/>
        </p:nvGrpSpPr>
        <p:grpSpPr>
          <a:xfrm>
            <a:off x="7063675" y="4505867"/>
            <a:ext cx="118243" cy="118243"/>
            <a:chOff x="0" y="0"/>
            <a:chExt cx="812800" cy="812800"/>
          </a:xfrm>
        </p:grpSpPr>
        <p:sp>
          <p:nvSpPr>
            <p:cNvPr id="90" name="Freeform 9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solidFill>
          </p:spPr>
        </p:sp>
        <p:sp>
          <p:nvSpPr>
            <p:cNvPr id="91" name="TextBox 91"/>
            <p:cNvSpPr txBox="1"/>
            <p:nvPr/>
          </p:nvSpPr>
          <p:spPr>
            <a:xfrm>
              <a:off x="76200" y="28575"/>
              <a:ext cx="660400" cy="708025"/>
            </a:xfrm>
            <a:prstGeom prst="rect">
              <a:avLst/>
            </a:prstGeom>
          </p:spPr>
          <p:txBody>
            <a:bodyPr lIns="40401" tIns="40401" rIns="40401" bIns="40401" rtlCol="0" anchor="ctr"/>
            <a:lstStyle/>
            <a:p>
              <a:pPr algn="ctr" defTabSz="609630">
                <a:lnSpc>
                  <a:spcPts val="1680"/>
                </a:lnSpc>
              </a:pPr>
              <a:endParaRPr sz="1200">
                <a:solidFill>
                  <a:prstClr val="black"/>
                </a:solidFill>
                <a:latin typeface="Calibri"/>
              </a:endParaRPr>
            </a:p>
          </p:txBody>
        </p:sp>
      </p:grpSp>
      <p:sp>
        <p:nvSpPr>
          <p:cNvPr id="92" name="AutoShape 92"/>
          <p:cNvSpPr/>
          <p:nvPr/>
        </p:nvSpPr>
        <p:spPr>
          <a:xfrm flipV="1">
            <a:off x="7134807" y="4223129"/>
            <a:ext cx="272120" cy="332015"/>
          </a:xfrm>
          <a:prstGeom prst="line">
            <a:avLst/>
          </a:prstGeom>
          <a:ln w="47625" cap="flat">
            <a:solidFill>
              <a:srgbClr val="000000"/>
            </a:solidFill>
            <a:prstDash val="solid"/>
            <a:headEnd type="none" w="sm" len="sm"/>
            <a:tailEnd type="none" w="sm" len="sm"/>
          </a:ln>
        </p:spPr>
      </p:sp>
      <p:sp>
        <p:nvSpPr>
          <p:cNvPr id="93" name="TextBox 93"/>
          <p:cNvSpPr txBox="1"/>
          <p:nvPr/>
        </p:nvSpPr>
        <p:spPr>
          <a:xfrm>
            <a:off x="6739675" y="4045367"/>
            <a:ext cx="967822" cy="452688"/>
          </a:xfrm>
          <a:prstGeom prst="rect">
            <a:avLst/>
          </a:prstGeom>
        </p:spPr>
        <p:txBody>
          <a:bodyPr lIns="0" tIns="0" rIns="0" bIns="0" rtlCol="0" anchor="t">
            <a:spAutoFit/>
          </a:bodyPr>
          <a:lstStyle/>
          <a:p>
            <a:pPr algn="ctr" defTabSz="609630">
              <a:lnSpc>
                <a:spcPts val="1249"/>
              </a:lnSpc>
              <a:spcBef>
                <a:spcPct val="0"/>
              </a:spcBef>
            </a:pPr>
            <a:r>
              <a:rPr lang="uk" sz="891" b="1">
                <a:solidFill>
                  <a:srgbClr val="000000"/>
                </a:solidFill>
                <a:latin typeface="Open Sans Bold"/>
                <a:ea typeface="Open Sans Bold"/>
                <a:cs typeface="Open Sans Bold"/>
                <a:sym typeface="Open Sans Bold"/>
              </a:rPr>
              <a:t>ГРЕБЕНЬ КЛУБОВОЇ КІСТКИ</a:t>
            </a:r>
          </a:p>
        </p:txBody>
      </p:sp>
      <p:sp>
        <p:nvSpPr>
          <p:cNvPr id="94" name="Freeform 94"/>
          <p:cNvSpPr/>
          <p:nvPr/>
        </p:nvSpPr>
        <p:spPr>
          <a:xfrm>
            <a:off x="6823977" y="4630460"/>
            <a:ext cx="336230" cy="336230"/>
          </a:xfrm>
          <a:custGeom>
            <a:avLst/>
            <a:gdLst/>
            <a:ahLst/>
            <a:cxnLst/>
            <a:rect l="l" t="t" r="r" b="b"/>
            <a:pathLst>
              <a:path w="504345" h="504345">
                <a:moveTo>
                  <a:pt x="0" y="0"/>
                </a:moveTo>
                <a:lnTo>
                  <a:pt x="504345" y="0"/>
                </a:lnTo>
                <a:lnTo>
                  <a:pt x="504345" y="504345"/>
                </a:lnTo>
                <a:lnTo>
                  <a:pt x="0" y="504345"/>
                </a:lnTo>
                <a:lnTo>
                  <a:pt x="0" y="0"/>
                </a:lnTo>
                <a:close/>
              </a:path>
            </a:pathLst>
          </a:custGeom>
          <a:blipFill>
            <a:blip r:embed="rId4" cstate="email">
              <a:extLst>
                <a:ext uri="{28A0092B-C50C-407E-A947-70E740481C1C}">
                  <a14:useLocalDpi xmlns:a14="http://schemas.microsoft.com/office/drawing/2010/main"/>
                </a:ext>
              </a:extLst>
            </a:blip>
            <a:stretch>
              <a:fillRect/>
            </a:stretch>
          </a:blipFill>
        </p:spPr>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1161" y="2362200"/>
            <a:ext cx="10572759" cy="2872581"/>
          </a:xfrm>
          <a:prstGeom prst="rect">
            <a:avLst/>
          </a:prstGeom>
        </p:spPr>
        <p:txBody>
          <a:bodyPr lIns="0" tIns="0" rIns="0" bIns="0" rtlCol="0" anchor="t">
            <a:spAutoFit/>
          </a:bodyPr>
          <a:lstStyle/>
          <a:p>
            <a:pPr marL="552938" lvl="1" indent="-276469" algn="just" defTabSz="609660">
              <a:lnSpc>
                <a:spcPts val="2842"/>
              </a:lnSpc>
              <a:buFont typeface="Arial"/>
              <a:buChar char="•"/>
            </a:pPr>
            <a:r>
              <a:rPr lang="uk" sz="2667" dirty="0">
                <a:solidFill>
                  <a:srgbClr val="000000"/>
                </a:solidFill>
                <a:latin typeface="Open Sans"/>
                <a:ea typeface="Open Sans"/>
                <a:cs typeface="Open Sans"/>
                <a:sym typeface="Open Sans"/>
              </a:rPr>
              <a:t>Незалежно від того, чи потрібно робити ін'єкцію у вентросідничний чи дорзосідничний м'язи, наступні кроки ін'єкції слід виконати після того, як місце ін'єкції буде позначено або візуалізовано, що називається </a:t>
            </a:r>
            <a:r>
              <a:rPr lang="uk" sz="2667" b="1" dirty="0">
                <a:solidFill>
                  <a:srgbClr val="000000"/>
                </a:solidFill>
                <a:latin typeface="Open Sans Bold"/>
                <a:ea typeface="Open Sans Bold"/>
                <a:cs typeface="Open Sans Bold"/>
                <a:sym typeface="Open Sans Bold"/>
              </a:rPr>
              <a:t>методом Z-трек.</a:t>
            </a:r>
          </a:p>
          <a:p>
            <a:pPr marL="552938" lvl="1" indent="-276469" algn="just" defTabSz="609660">
              <a:lnSpc>
                <a:spcPts val="2842"/>
              </a:lnSpc>
              <a:buFont typeface="Arial"/>
              <a:buChar char="•"/>
            </a:pPr>
            <a:r>
              <a:rPr lang="uk" sz="2667" dirty="0">
                <a:solidFill>
                  <a:srgbClr val="000000"/>
                </a:solidFill>
                <a:latin typeface="Open Sans"/>
                <a:ea typeface="Open Sans"/>
                <a:cs typeface="Open Sans"/>
                <a:sym typeface="Open Sans"/>
              </a:rPr>
              <a:t>Як і у випадку з іншими видами ін’єкцій, очистіть цільову ділянку для ін’єкції, протерши її спиртовою серветкою, використовуючи відповідну асептичну техніку.</a:t>
            </a:r>
          </a:p>
        </p:txBody>
      </p:sp>
      <p:grpSp>
        <p:nvGrpSpPr>
          <p:cNvPr id="3" name="Group 3"/>
          <p:cNvGrpSpPr/>
          <p:nvPr/>
        </p:nvGrpSpPr>
        <p:grpSpPr>
          <a:xfrm>
            <a:off x="396522" y="437889"/>
            <a:ext cx="10717398" cy="1061171"/>
            <a:chOff x="0" y="0"/>
            <a:chExt cx="4234034" cy="419228"/>
          </a:xfrm>
        </p:grpSpPr>
        <p:sp>
          <p:nvSpPr>
            <p:cNvPr id="4" name="Freeform 4"/>
            <p:cNvSpPr/>
            <p:nvPr/>
          </p:nvSpPr>
          <p:spPr>
            <a:xfrm>
              <a:off x="0" y="0"/>
              <a:ext cx="4234034" cy="419228"/>
            </a:xfrm>
            <a:custGeom>
              <a:avLst/>
              <a:gdLst/>
              <a:ahLst/>
              <a:cxnLst/>
              <a:rect l="l" t="t" r="r" b="b"/>
              <a:pathLst>
                <a:path w="4234034" h="419228">
                  <a:moveTo>
                    <a:pt x="25524" y="0"/>
                  </a:moveTo>
                  <a:lnTo>
                    <a:pt x="4208510" y="0"/>
                  </a:lnTo>
                  <a:cubicBezTo>
                    <a:pt x="4222607" y="0"/>
                    <a:pt x="4234034" y="11427"/>
                    <a:pt x="4234034" y="25524"/>
                  </a:cubicBezTo>
                  <a:lnTo>
                    <a:pt x="4234034" y="393704"/>
                  </a:lnTo>
                  <a:cubicBezTo>
                    <a:pt x="4234034" y="407801"/>
                    <a:pt x="4222607" y="419228"/>
                    <a:pt x="4208510" y="419228"/>
                  </a:cubicBezTo>
                  <a:lnTo>
                    <a:pt x="25524" y="419228"/>
                  </a:lnTo>
                  <a:cubicBezTo>
                    <a:pt x="11427" y="419228"/>
                    <a:pt x="0" y="407801"/>
                    <a:pt x="0" y="393704"/>
                  </a:cubicBezTo>
                  <a:lnTo>
                    <a:pt x="0" y="25524"/>
                  </a:lnTo>
                  <a:cubicBezTo>
                    <a:pt x="0" y="11427"/>
                    <a:pt x="11427" y="0"/>
                    <a:pt x="25524" y="0"/>
                  </a:cubicBezTo>
                  <a:close/>
                </a:path>
              </a:pathLst>
            </a:custGeom>
            <a:solidFill>
              <a:srgbClr val="A93291"/>
            </a:solidFill>
          </p:spPr>
        </p:sp>
        <p:sp>
          <p:nvSpPr>
            <p:cNvPr id="5" name="TextBox 5"/>
            <p:cNvSpPr txBox="1"/>
            <p:nvPr/>
          </p:nvSpPr>
          <p:spPr>
            <a:xfrm>
              <a:off x="0" y="-47625"/>
              <a:ext cx="4234034" cy="466853"/>
            </a:xfrm>
            <a:prstGeom prst="rect">
              <a:avLst/>
            </a:prstGeom>
          </p:spPr>
          <p:txBody>
            <a:bodyPr lIns="33867" tIns="33867" rIns="33867" bIns="33867" rtlCol="0" anchor="ctr"/>
            <a:lstStyle/>
            <a:p>
              <a:pPr algn="ctr" defTabSz="609660">
                <a:lnSpc>
                  <a:spcPts val="1680"/>
                </a:lnSpc>
              </a:pPr>
              <a:endParaRPr sz="1200">
                <a:solidFill>
                  <a:prstClr val="black"/>
                </a:solidFill>
                <a:latin typeface="Calibri"/>
              </a:endParaRPr>
            </a:p>
          </p:txBody>
        </p:sp>
      </p:grpSp>
      <p:sp>
        <p:nvSpPr>
          <p:cNvPr id="6" name="TextBox 6"/>
          <p:cNvSpPr txBox="1"/>
          <p:nvPr/>
        </p:nvSpPr>
        <p:spPr>
          <a:xfrm>
            <a:off x="685802" y="774700"/>
            <a:ext cx="5746835" cy="436017"/>
          </a:xfrm>
          <a:prstGeom prst="rect">
            <a:avLst/>
          </a:prstGeom>
        </p:spPr>
        <p:txBody>
          <a:bodyPr lIns="0" tIns="0" rIns="0" bIns="0" rtlCol="0" anchor="t">
            <a:spAutoFit/>
          </a:bodyPr>
          <a:lstStyle/>
          <a:p>
            <a:pPr defTabSz="609660">
              <a:lnSpc>
                <a:spcPts val="3436"/>
              </a:lnSpc>
            </a:pPr>
            <a:r>
              <a:rPr lang="uk" sz="3734" b="1">
                <a:solidFill>
                  <a:srgbClr val="FFFFFF"/>
                </a:solidFill>
                <a:latin typeface="Roboto Condensed Bold"/>
                <a:ea typeface="Roboto Condensed Bold"/>
                <a:cs typeface="Roboto Condensed Bold"/>
                <a:sym typeface="Roboto Condensed Bold"/>
              </a:rPr>
              <a:t>Техніка ін'єкції Z-Track</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396522" y="437889"/>
            <a:ext cx="10717398" cy="1061171"/>
            <a:chOff x="0" y="0"/>
            <a:chExt cx="4234034" cy="419228"/>
          </a:xfrm>
        </p:grpSpPr>
        <p:sp>
          <p:nvSpPr>
            <p:cNvPr id="3" name="Freeform 3"/>
            <p:cNvSpPr/>
            <p:nvPr/>
          </p:nvSpPr>
          <p:spPr>
            <a:xfrm>
              <a:off x="0" y="0"/>
              <a:ext cx="4234034" cy="419228"/>
            </a:xfrm>
            <a:custGeom>
              <a:avLst/>
              <a:gdLst/>
              <a:ahLst/>
              <a:cxnLst/>
              <a:rect l="l" t="t" r="r" b="b"/>
              <a:pathLst>
                <a:path w="4234034" h="419228">
                  <a:moveTo>
                    <a:pt x="25524" y="0"/>
                  </a:moveTo>
                  <a:lnTo>
                    <a:pt x="4208510" y="0"/>
                  </a:lnTo>
                  <a:cubicBezTo>
                    <a:pt x="4222607" y="0"/>
                    <a:pt x="4234034" y="11427"/>
                    <a:pt x="4234034" y="25524"/>
                  </a:cubicBezTo>
                  <a:lnTo>
                    <a:pt x="4234034" y="393704"/>
                  </a:lnTo>
                  <a:cubicBezTo>
                    <a:pt x="4234034" y="407801"/>
                    <a:pt x="4222607" y="419228"/>
                    <a:pt x="4208510" y="419228"/>
                  </a:cubicBezTo>
                  <a:lnTo>
                    <a:pt x="25524" y="419228"/>
                  </a:lnTo>
                  <a:cubicBezTo>
                    <a:pt x="11427" y="419228"/>
                    <a:pt x="0" y="407801"/>
                    <a:pt x="0" y="393704"/>
                  </a:cubicBezTo>
                  <a:lnTo>
                    <a:pt x="0" y="25524"/>
                  </a:lnTo>
                  <a:cubicBezTo>
                    <a:pt x="0" y="11427"/>
                    <a:pt x="11427" y="0"/>
                    <a:pt x="25524" y="0"/>
                  </a:cubicBezTo>
                  <a:close/>
                </a:path>
              </a:pathLst>
            </a:custGeom>
            <a:solidFill>
              <a:srgbClr val="A93291"/>
            </a:solidFill>
          </p:spPr>
        </p:sp>
        <p:sp>
          <p:nvSpPr>
            <p:cNvPr id="4" name="TextBox 4"/>
            <p:cNvSpPr txBox="1"/>
            <p:nvPr/>
          </p:nvSpPr>
          <p:spPr>
            <a:xfrm>
              <a:off x="0" y="-47625"/>
              <a:ext cx="4234034" cy="466853"/>
            </a:xfrm>
            <a:prstGeom prst="rect">
              <a:avLst/>
            </a:prstGeom>
          </p:spPr>
          <p:txBody>
            <a:bodyPr lIns="33867" tIns="33867" rIns="33867" bIns="33867" rtlCol="0" anchor="ctr"/>
            <a:lstStyle/>
            <a:p>
              <a:pPr algn="ctr" defTabSz="609660">
                <a:lnSpc>
                  <a:spcPts val="1680"/>
                </a:lnSpc>
              </a:pPr>
              <a:r>
                <a:rPr lang="uk" sz="1200" b="1">
                  <a:solidFill>
                    <a:srgbClr val="000000"/>
                  </a:solidFill>
                  <a:latin typeface="Roboto Condensed Bold"/>
                  <a:ea typeface="Roboto Condensed Bold"/>
                  <a:cs typeface="Roboto Condensed Bold"/>
                  <a:sym typeface="Roboto Condensed Bold"/>
                </a:rPr>
                <a:t> </a:t>
              </a:r>
            </a:p>
          </p:txBody>
        </p:sp>
      </p:grpSp>
      <p:sp>
        <p:nvSpPr>
          <p:cNvPr id="5" name="Freeform 5"/>
          <p:cNvSpPr/>
          <p:nvPr/>
        </p:nvSpPr>
        <p:spPr>
          <a:xfrm>
            <a:off x="2839428" y="2840657"/>
            <a:ext cx="6513147" cy="3777625"/>
          </a:xfrm>
          <a:custGeom>
            <a:avLst/>
            <a:gdLst/>
            <a:ahLst/>
            <a:cxnLst/>
            <a:rect l="l" t="t" r="r" b="b"/>
            <a:pathLst>
              <a:path w="9769720" h="5666438">
                <a:moveTo>
                  <a:pt x="0" y="0"/>
                </a:moveTo>
                <a:lnTo>
                  <a:pt x="9769720" y="0"/>
                </a:lnTo>
                <a:lnTo>
                  <a:pt x="9769720" y="5666438"/>
                </a:lnTo>
                <a:lnTo>
                  <a:pt x="0" y="5666438"/>
                </a:lnTo>
                <a:lnTo>
                  <a:pt x="0" y="0"/>
                </a:lnTo>
                <a:close/>
              </a:path>
            </a:pathLst>
          </a:custGeom>
          <a:blipFill>
            <a:blip r:embed="rId2" cstate="email">
              <a:extLst>
                <a:ext uri="{28A0092B-C50C-407E-A947-70E740481C1C}">
                  <a14:useLocalDpi xmlns:a14="http://schemas.microsoft.com/office/drawing/2010/main"/>
                </a:ext>
              </a:extLst>
            </a:blip>
            <a:stretch>
              <a:fillRect/>
            </a:stretch>
          </a:blipFill>
        </p:spPr>
        <p:txBody>
          <a:bodyPr/>
          <a:lstStyle/>
          <a:p>
            <a:pPr defTabSz="914446"/>
            <a:endParaRPr lang="ru-UA" dirty="0">
              <a:solidFill>
                <a:prstClr val="black"/>
              </a:solidFill>
              <a:latin typeface="Calibri"/>
            </a:endParaRPr>
          </a:p>
        </p:txBody>
      </p:sp>
      <p:sp>
        <p:nvSpPr>
          <p:cNvPr id="6" name="TextBox 6"/>
          <p:cNvSpPr txBox="1"/>
          <p:nvPr/>
        </p:nvSpPr>
        <p:spPr>
          <a:xfrm>
            <a:off x="541162" y="1865237"/>
            <a:ext cx="10572759" cy="718145"/>
          </a:xfrm>
          <a:prstGeom prst="rect">
            <a:avLst/>
          </a:prstGeom>
        </p:spPr>
        <p:txBody>
          <a:bodyPr lIns="0" tIns="0" rIns="0" bIns="0" rtlCol="0" anchor="t">
            <a:spAutoFit/>
          </a:bodyPr>
          <a:lstStyle/>
          <a:p>
            <a:pPr algn="just" defTabSz="609660">
              <a:lnSpc>
                <a:spcPts val="2842"/>
              </a:lnSpc>
            </a:pPr>
            <a:r>
              <a:rPr lang="uk" sz="2667" dirty="0">
                <a:solidFill>
                  <a:srgbClr val="000000"/>
                </a:solidFill>
                <a:latin typeface="Open Sans"/>
                <a:ea typeface="Open Sans"/>
                <a:cs typeface="Open Sans"/>
                <a:sym typeface="Open Sans"/>
              </a:rPr>
              <a:t>Потягніть шкіру до середньої лінії, щоб змістити тканину місця ін'єкції приблизно на 2 ½ см (1 дюйм) дорсально.</a:t>
            </a:r>
          </a:p>
        </p:txBody>
      </p:sp>
      <p:sp>
        <p:nvSpPr>
          <p:cNvPr id="7" name="TextBox 7"/>
          <p:cNvSpPr txBox="1"/>
          <p:nvPr/>
        </p:nvSpPr>
        <p:spPr>
          <a:xfrm>
            <a:off x="685802" y="774700"/>
            <a:ext cx="7662027" cy="436017"/>
          </a:xfrm>
          <a:prstGeom prst="rect">
            <a:avLst/>
          </a:prstGeom>
        </p:spPr>
        <p:txBody>
          <a:bodyPr lIns="0" tIns="0" rIns="0" bIns="0" rtlCol="0" anchor="t">
            <a:spAutoFit/>
          </a:bodyPr>
          <a:lstStyle/>
          <a:p>
            <a:pPr defTabSz="609660">
              <a:lnSpc>
                <a:spcPts val="3436"/>
              </a:lnSpc>
            </a:pPr>
            <a:r>
              <a:rPr lang="uk" sz="3734" b="1">
                <a:solidFill>
                  <a:srgbClr val="FFFFFF"/>
                </a:solidFill>
                <a:latin typeface="Roboto Condensed Bold"/>
                <a:ea typeface="Roboto Condensed Bold"/>
                <a:cs typeface="Roboto Condensed Bold"/>
                <a:sym typeface="Roboto Condensed Bold"/>
              </a:rPr>
              <a:t>Техніка ін'єкції Z-Track - Крок 1</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396522" y="437889"/>
            <a:ext cx="10717398" cy="1061171"/>
            <a:chOff x="0" y="0"/>
            <a:chExt cx="4234034" cy="419228"/>
          </a:xfrm>
        </p:grpSpPr>
        <p:sp>
          <p:nvSpPr>
            <p:cNvPr id="3" name="Freeform 3"/>
            <p:cNvSpPr/>
            <p:nvPr/>
          </p:nvSpPr>
          <p:spPr>
            <a:xfrm>
              <a:off x="0" y="0"/>
              <a:ext cx="4234034" cy="419228"/>
            </a:xfrm>
            <a:custGeom>
              <a:avLst/>
              <a:gdLst/>
              <a:ahLst/>
              <a:cxnLst/>
              <a:rect l="l" t="t" r="r" b="b"/>
              <a:pathLst>
                <a:path w="4234034" h="419228">
                  <a:moveTo>
                    <a:pt x="25524" y="0"/>
                  </a:moveTo>
                  <a:lnTo>
                    <a:pt x="4208510" y="0"/>
                  </a:lnTo>
                  <a:cubicBezTo>
                    <a:pt x="4222607" y="0"/>
                    <a:pt x="4234034" y="11427"/>
                    <a:pt x="4234034" y="25524"/>
                  </a:cubicBezTo>
                  <a:lnTo>
                    <a:pt x="4234034" y="393704"/>
                  </a:lnTo>
                  <a:cubicBezTo>
                    <a:pt x="4234034" y="407801"/>
                    <a:pt x="4222607" y="419228"/>
                    <a:pt x="4208510" y="419228"/>
                  </a:cubicBezTo>
                  <a:lnTo>
                    <a:pt x="25524" y="419228"/>
                  </a:lnTo>
                  <a:cubicBezTo>
                    <a:pt x="11427" y="419228"/>
                    <a:pt x="0" y="407801"/>
                    <a:pt x="0" y="393704"/>
                  </a:cubicBezTo>
                  <a:lnTo>
                    <a:pt x="0" y="25524"/>
                  </a:lnTo>
                  <a:cubicBezTo>
                    <a:pt x="0" y="11427"/>
                    <a:pt x="11427" y="0"/>
                    <a:pt x="25524" y="0"/>
                  </a:cubicBezTo>
                  <a:close/>
                </a:path>
              </a:pathLst>
            </a:custGeom>
            <a:solidFill>
              <a:srgbClr val="A93291"/>
            </a:solidFill>
          </p:spPr>
        </p:sp>
        <p:sp>
          <p:nvSpPr>
            <p:cNvPr id="4" name="TextBox 4"/>
            <p:cNvSpPr txBox="1"/>
            <p:nvPr/>
          </p:nvSpPr>
          <p:spPr>
            <a:xfrm>
              <a:off x="0" y="-47625"/>
              <a:ext cx="4234034" cy="466853"/>
            </a:xfrm>
            <a:prstGeom prst="rect">
              <a:avLst/>
            </a:prstGeom>
          </p:spPr>
          <p:txBody>
            <a:bodyPr lIns="33867" tIns="33867" rIns="33867" bIns="33867" rtlCol="0" anchor="ctr"/>
            <a:lstStyle/>
            <a:p>
              <a:pPr algn="ctr" defTabSz="609660">
                <a:lnSpc>
                  <a:spcPts val="1680"/>
                </a:lnSpc>
              </a:pPr>
              <a:r>
                <a:rPr lang="uk" sz="1200" b="1">
                  <a:solidFill>
                    <a:srgbClr val="000000"/>
                  </a:solidFill>
                  <a:latin typeface="Roboto Condensed Bold"/>
                  <a:ea typeface="Roboto Condensed Bold"/>
                  <a:cs typeface="Roboto Condensed Bold"/>
                  <a:sym typeface="Roboto Condensed Bold"/>
                </a:rPr>
                <a:t> </a:t>
              </a:r>
            </a:p>
          </p:txBody>
        </p:sp>
      </p:grpSp>
      <p:grpSp>
        <p:nvGrpSpPr>
          <p:cNvPr id="5" name="Group 5"/>
          <p:cNvGrpSpPr/>
          <p:nvPr/>
        </p:nvGrpSpPr>
        <p:grpSpPr>
          <a:xfrm>
            <a:off x="2931576" y="2923205"/>
            <a:ext cx="6328850" cy="3497580"/>
            <a:chOff x="0" y="0"/>
            <a:chExt cx="8043201" cy="4445000"/>
          </a:xfrm>
        </p:grpSpPr>
        <p:sp>
          <p:nvSpPr>
            <p:cNvPr id="6" name="Freeform 6"/>
            <p:cNvSpPr/>
            <p:nvPr/>
          </p:nvSpPr>
          <p:spPr>
            <a:xfrm>
              <a:off x="0" y="0"/>
              <a:ext cx="8043201" cy="4445000"/>
            </a:xfrm>
            <a:custGeom>
              <a:avLst/>
              <a:gdLst/>
              <a:ahLst/>
              <a:cxnLst/>
              <a:rect l="l" t="t" r="r" b="b"/>
              <a:pathLst>
                <a:path w="8043201" h="4445000">
                  <a:moveTo>
                    <a:pt x="0" y="3429000"/>
                  </a:moveTo>
                  <a:lnTo>
                    <a:pt x="0" y="1016000"/>
                  </a:lnTo>
                  <a:cubicBezTo>
                    <a:pt x="0" y="454660"/>
                    <a:pt x="575893" y="0"/>
                    <a:pt x="1286912" y="0"/>
                  </a:cubicBezTo>
                  <a:lnTo>
                    <a:pt x="6756289" y="0"/>
                  </a:lnTo>
                  <a:cubicBezTo>
                    <a:pt x="7467308" y="0"/>
                    <a:pt x="8043201" y="454660"/>
                    <a:pt x="8043201" y="1016000"/>
                  </a:cubicBezTo>
                  <a:lnTo>
                    <a:pt x="8043201" y="3429000"/>
                  </a:lnTo>
                  <a:cubicBezTo>
                    <a:pt x="8043201" y="3990340"/>
                    <a:pt x="7467308" y="4445000"/>
                    <a:pt x="6756289" y="4445000"/>
                  </a:cubicBezTo>
                  <a:lnTo>
                    <a:pt x="1286912" y="4445000"/>
                  </a:lnTo>
                  <a:cubicBezTo>
                    <a:pt x="575893" y="4445000"/>
                    <a:pt x="0" y="3990340"/>
                    <a:pt x="0" y="3429000"/>
                  </a:cubicBezTo>
                  <a:close/>
                </a:path>
              </a:pathLst>
            </a:custGeom>
            <a:blipFill>
              <a:blip r:embed="rId2" cstate="email">
                <a:extLst>
                  <a:ext uri="{28A0092B-C50C-407E-A947-70E740481C1C}">
                    <a14:useLocalDpi xmlns:a14="http://schemas.microsoft.com/office/drawing/2010/main"/>
                  </a:ext>
                </a:extLst>
              </a:blip>
              <a:stretch>
                <a:fillRect/>
              </a:stretch>
            </a:blipFill>
          </p:spPr>
        </p:sp>
      </p:grpSp>
      <p:sp>
        <p:nvSpPr>
          <p:cNvPr id="7" name="TextBox 7"/>
          <p:cNvSpPr txBox="1"/>
          <p:nvPr/>
        </p:nvSpPr>
        <p:spPr>
          <a:xfrm>
            <a:off x="541162" y="1865237"/>
            <a:ext cx="10572759" cy="718145"/>
          </a:xfrm>
          <a:prstGeom prst="rect">
            <a:avLst/>
          </a:prstGeom>
        </p:spPr>
        <p:txBody>
          <a:bodyPr lIns="0" tIns="0" rIns="0" bIns="0" rtlCol="0" anchor="t">
            <a:spAutoFit/>
          </a:bodyPr>
          <a:lstStyle/>
          <a:p>
            <a:pPr algn="just" defTabSz="609660">
              <a:lnSpc>
                <a:spcPts val="2842"/>
              </a:lnSpc>
            </a:pPr>
            <a:r>
              <a:rPr lang="uk" sz="2667" dirty="0">
                <a:solidFill>
                  <a:srgbClr val="000000"/>
                </a:solidFill>
                <a:latin typeface="Open Sans"/>
                <a:ea typeface="Open Sans"/>
                <a:cs typeface="Open Sans"/>
                <a:sym typeface="Open Sans"/>
              </a:rPr>
              <a:t>Візуалізуйте початкове розташування позначки «X» до зміщення шкіри, саме туди ви будете робити ін’єкцію.</a:t>
            </a:r>
          </a:p>
        </p:txBody>
      </p:sp>
      <p:sp>
        <p:nvSpPr>
          <p:cNvPr id="8" name="TextBox 8"/>
          <p:cNvSpPr txBox="1"/>
          <p:nvPr/>
        </p:nvSpPr>
        <p:spPr>
          <a:xfrm>
            <a:off x="685802" y="774700"/>
            <a:ext cx="7662027" cy="436017"/>
          </a:xfrm>
          <a:prstGeom prst="rect">
            <a:avLst/>
          </a:prstGeom>
        </p:spPr>
        <p:txBody>
          <a:bodyPr lIns="0" tIns="0" rIns="0" bIns="0" rtlCol="0" anchor="t">
            <a:spAutoFit/>
          </a:bodyPr>
          <a:lstStyle/>
          <a:p>
            <a:pPr defTabSz="609660">
              <a:lnSpc>
                <a:spcPts val="3436"/>
              </a:lnSpc>
            </a:pPr>
            <a:r>
              <a:rPr lang="uk" sz="3734" b="1">
                <a:solidFill>
                  <a:srgbClr val="FFFFFF"/>
                </a:solidFill>
                <a:latin typeface="Roboto Condensed Bold"/>
                <a:ea typeface="Roboto Condensed Bold"/>
                <a:cs typeface="Roboto Condensed Bold"/>
                <a:sym typeface="Roboto Condensed Bold"/>
              </a:rPr>
              <a:t>Техніка ін'єкції Z-Track - Крок 2</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396522" y="437889"/>
            <a:ext cx="10717398" cy="1061171"/>
            <a:chOff x="0" y="0"/>
            <a:chExt cx="4234034" cy="419228"/>
          </a:xfrm>
        </p:grpSpPr>
        <p:sp>
          <p:nvSpPr>
            <p:cNvPr id="3" name="Freeform 3"/>
            <p:cNvSpPr/>
            <p:nvPr/>
          </p:nvSpPr>
          <p:spPr>
            <a:xfrm>
              <a:off x="0" y="0"/>
              <a:ext cx="4234034" cy="419228"/>
            </a:xfrm>
            <a:custGeom>
              <a:avLst/>
              <a:gdLst/>
              <a:ahLst/>
              <a:cxnLst/>
              <a:rect l="l" t="t" r="r" b="b"/>
              <a:pathLst>
                <a:path w="4234034" h="419228">
                  <a:moveTo>
                    <a:pt x="25524" y="0"/>
                  </a:moveTo>
                  <a:lnTo>
                    <a:pt x="4208510" y="0"/>
                  </a:lnTo>
                  <a:cubicBezTo>
                    <a:pt x="4222607" y="0"/>
                    <a:pt x="4234034" y="11427"/>
                    <a:pt x="4234034" y="25524"/>
                  </a:cubicBezTo>
                  <a:lnTo>
                    <a:pt x="4234034" y="393704"/>
                  </a:lnTo>
                  <a:cubicBezTo>
                    <a:pt x="4234034" y="407801"/>
                    <a:pt x="4222607" y="419228"/>
                    <a:pt x="4208510" y="419228"/>
                  </a:cubicBezTo>
                  <a:lnTo>
                    <a:pt x="25524" y="419228"/>
                  </a:lnTo>
                  <a:cubicBezTo>
                    <a:pt x="11427" y="419228"/>
                    <a:pt x="0" y="407801"/>
                    <a:pt x="0" y="393704"/>
                  </a:cubicBezTo>
                  <a:lnTo>
                    <a:pt x="0" y="25524"/>
                  </a:lnTo>
                  <a:cubicBezTo>
                    <a:pt x="0" y="11427"/>
                    <a:pt x="11427" y="0"/>
                    <a:pt x="25524" y="0"/>
                  </a:cubicBezTo>
                  <a:close/>
                </a:path>
              </a:pathLst>
            </a:custGeom>
            <a:solidFill>
              <a:srgbClr val="A93291"/>
            </a:solidFill>
          </p:spPr>
        </p:sp>
        <p:sp>
          <p:nvSpPr>
            <p:cNvPr id="4" name="TextBox 4"/>
            <p:cNvSpPr txBox="1"/>
            <p:nvPr/>
          </p:nvSpPr>
          <p:spPr>
            <a:xfrm>
              <a:off x="0" y="-47625"/>
              <a:ext cx="4234034" cy="466853"/>
            </a:xfrm>
            <a:prstGeom prst="rect">
              <a:avLst/>
            </a:prstGeom>
          </p:spPr>
          <p:txBody>
            <a:bodyPr lIns="33867" tIns="33867" rIns="33867" bIns="33867" rtlCol="0" anchor="ctr"/>
            <a:lstStyle/>
            <a:p>
              <a:pPr algn="ctr" defTabSz="609660">
                <a:lnSpc>
                  <a:spcPts val="1680"/>
                </a:lnSpc>
              </a:pPr>
              <a:r>
                <a:rPr lang="uk" sz="1200" b="1">
                  <a:solidFill>
                    <a:srgbClr val="000000"/>
                  </a:solidFill>
                  <a:latin typeface="Roboto Condensed Bold"/>
                  <a:ea typeface="Roboto Condensed Bold"/>
                  <a:cs typeface="Roboto Condensed Bold"/>
                  <a:sym typeface="Roboto Condensed Bold"/>
                </a:rPr>
                <a:t> </a:t>
              </a:r>
            </a:p>
          </p:txBody>
        </p:sp>
      </p:grpSp>
      <p:grpSp>
        <p:nvGrpSpPr>
          <p:cNvPr id="5" name="Group 5"/>
          <p:cNvGrpSpPr/>
          <p:nvPr/>
        </p:nvGrpSpPr>
        <p:grpSpPr>
          <a:xfrm>
            <a:off x="2657680" y="2935905"/>
            <a:ext cx="6876642" cy="3800312"/>
            <a:chOff x="0" y="0"/>
            <a:chExt cx="8043201" cy="4445000"/>
          </a:xfrm>
        </p:grpSpPr>
        <p:sp>
          <p:nvSpPr>
            <p:cNvPr id="6" name="Freeform 6"/>
            <p:cNvSpPr/>
            <p:nvPr/>
          </p:nvSpPr>
          <p:spPr>
            <a:xfrm>
              <a:off x="0" y="0"/>
              <a:ext cx="8043201" cy="4445000"/>
            </a:xfrm>
            <a:custGeom>
              <a:avLst/>
              <a:gdLst/>
              <a:ahLst/>
              <a:cxnLst/>
              <a:rect l="l" t="t" r="r" b="b"/>
              <a:pathLst>
                <a:path w="8043201" h="4445000">
                  <a:moveTo>
                    <a:pt x="0" y="3429000"/>
                  </a:moveTo>
                  <a:lnTo>
                    <a:pt x="0" y="1016000"/>
                  </a:lnTo>
                  <a:cubicBezTo>
                    <a:pt x="0" y="454660"/>
                    <a:pt x="575893" y="0"/>
                    <a:pt x="1286912" y="0"/>
                  </a:cubicBezTo>
                  <a:lnTo>
                    <a:pt x="6756289" y="0"/>
                  </a:lnTo>
                  <a:cubicBezTo>
                    <a:pt x="7467308" y="0"/>
                    <a:pt x="8043201" y="454660"/>
                    <a:pt x="8043201" y="1016000"/>
                  </a:cubicBezTo>
                  <a:lnTo>
                    <a:pt x="8043201" y="3429000"/>
                  </a:lnTo>
                  <a:cubicBezTo>
                    <a:pt x="8043201" y="3990340"/>
                    <a:pt x="7467308" y="4445000"/>
                    <a:pt x="6756289" y="4445000"/>
                  </a:cubicBezTo>
                  <a:lnTo>
                    <a:pt x="1286912" y="4445000"/>
                  </a:lnTo>
                  <a:cubicBezTo>
                    <a:pt x="575893" y="4445000"/>
                    <a:pt x="0" y="3990340"/>
                    <a:pt x="0" y="3429000"/>
                  </a:cubicBezTo>
                  <a:close/>
                </a:path>
              </a:pathLst>
            </a:custGeom>
            <a:blipFill>
              <a:blip r:embed="rId2" cstate="email">
                <a:extLst>
                  <a:ext uri="{28A0092B-C50C-407E-A947-70E740481C1C}">
                    <a14:useLocalDpi xmlns:a14="http://schemas.microsoft.com/office/drawing/2010/main"/>
                  </a:ext>
                </a:extLst>
              </a:blip>
              <a:stretch>
                <a:fillRect/>
              </a:stretch>
            </a:blipFill>
          </p:spPr>
        </p:sp>
      </p:grpSp>
      <p:sp>
        <p:nvSpPr>
          <p:cNvPr id="7" name="TextBox 7"/>
          <p:cNvSpPr txBox="1"/>
          <p:nvPr/>
        </p:nvSpPr>
        <p:spPr>
          <a:xfrm>
            <a:off x="468841" y="1701801"/>
            <a:ext cx="10572759" cy="1077218"/>
          </a:xfrm>
          <a:prstGeom prst="rect">
            <a:avLst/>
          </a:prstGeom>
        </p:spPr>
        <p:txBody>
          <a:bodyPr lIns="0" tIns="0" rIns="0" bIns="0" rtlCol="0" anchor="t">
            <a:spAutoFit/>
          </a:bodyPr>
          <a:lstStyle/>
          <a:p>
            <a:pPr defTabSz="609660">
              <a:lnSpc>
                <a:spcPts val="2842"/>
              </a:lnSpc>
            </a:pPr>
            <a:r>
              <a:rPr lang="uk" sz="2667" dirty="0">
                <a:solidFill>
                  <a:srgbClr val="000000"/>
                </a:solidFill>
                <a:latin typeface="Open Sans"/>
                <a:ea typeface="Open Sans"/>
                <a:cs typeface="Open Sans"/>
                <a:sym typeface="Open Sans"/>
              </a:rPr>
              <a:t>Тримаючи голку під кутом 90 градусів до шкіри, проколіть шкіру в місці ін'єкції/початковому місці розташування позначки «X» перед зміщенням.</a:t>
            </a:r>
          </a:p>
        </p:txBody>
      </p:sp>
      <p:sp>
        <p:nvSpPr>
          <p:cNvPr id="8" name="TextBox 8"/>
          <p:cNvSpPr txBox="1"/>
          <p:nvPr/>
        </p:nvSpPr>
        <p:spPr>
          <a:xfrm>
            <a:off x="685802" y="774700"/>
            <a:ext cx="7662027" cy="436017"/>
          </a:xfrm>
          <a:prstGeom prst="rect">
            <a:avLst/>
          </a:prstGeom>
        </p:spPr>
        <p:txBody>
          <a:bodyPr lIns="0" tIns="0" rIns="0" bIns="0" rtlCol="0" anchor="t">
            <a:spAutoFit/>
          </a:bodyPr>
          <a:lstStyle/>
          <a:p>
            <a:pPr defTabSz="609660">
              <a:lnSpc>
                <a:spcPts val="3436"/>
              </a:lnSpc>
            </a:pPr>
            <a:r>
              <a:rPr lang="uk" sz="3734" b="1">
                <a:solidFill>
                  <a:srgbClr val="FFFFFF"/>
                </a:solidFill>
                <a:latin typeface="Roboto Condensed Bold"/>
                <a:ea typeface="Roboto Condensed Bold"/>
                <a:cs typeface="Roboto Condensed Bold"/>
                <a:sym typeface="Roboto Condensed Bold"/>
              </a:rPr>
              <a:t>Техніка ін'єкції Z-Track - Крок 3</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96451" y="1921887"/>
            <a:ext cx="3936766" cy="3883316"/>
            <a:chOff x="0" y="0"/>
            <a:chExt cx="7873532" cy="7766632"/>
          </a:xfrm>
        </p:grpSpPr>
        <p:sp>
          <p:nvSpPr>
            <p:cNvPr id="3" name="Freeform 3"/>
            <p:cNvSpPr/>
            <p:nvPr/>
          </p:nvSpPr>
          <p:spPr>
            <a:xfrm rot="1758426">
              <a:off x="995036" y="1081318"/>
              <a:ext cx="5883461" cy="5603997"/>
            </a:xfrm>
            <a:custGeom>
              <a:avLst/>
              <a:gdLst/>
              <a:ahLst/>
              <a:cxnLst/>
              <a:rect l="l" t="t" r="r" b="b"/>
              <a:pathLst>
                <a:path w="5883461" h="5603997">
                  <a:moveTo>
                    <a:pt x="0" y="0"/>
                  </a:moveTo>
                  <a:lnTo>
                    <a:pt x="5883461" y="0"/>
                  </a:lnTo>
                  <a:lnTo>
                    <a:pt x="5883461" y="5603996"/>
                  </a:lnTo>
                  <a:lnTo>
                    <a:pt x="0" y="560399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2901268" y="2022126"/>
              <a:ext cx="2070997" cy="3722381"/>
            </a:xfrm>
            <a:custGeom>
              <a:avLst/>
              <a:gdLst/>
              <a:ahLst/>
              <a:cxnLst/>
              <a:rect l="l" t="t" r="r" b="b"/>
              <a:pathLst>
                <a:path w="2070997" h="3722381">
                  <a:moveTo>
                    <a:pt x="0" y="0"/>
                  </a:moveTo>
                  <a:lnTo>
                    <a:pt x="2070997" y="0"/>
                  </a:lnTo>
                  <a:lnTo>
                    <a:pt x="2070997" y="3722380"/>
                  </a:lnTo>
                  <a:lnTo>
                    <a:pt x="0" y="372238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
        <p:nvSpPr>
          <p:cNvPr id="5" name="TextBox 5"/>
          <p:cNvSpPr txBox="1"/>
          <p:nvPr/>
        </p:nvSpPr>
        <p:spPr>
          <a:xfrm>
            <a:off x="613481" y="286550"/>
            <a:ext cx="10965039" cy="445635"/>
          </a:xfrm>
          <a:prstGeom prst="rect">
            <a:avLst/>
          </a:prstGeom>
        </p:spPr>
        <p:txBody>
          <a:bodyPr lIns="0" tIns="0" rIns="0" bIns="0" rtlCol="0" anchor="t">
            <a:spAutoFit/>
          </a:bodyPr>
          <a:lstStyle/>
          <a:p>
            <a:pPr defTabSz="609630">
              <a:lnSpc>
                <a:spcPts val="3435"/>
              </a:lnSpc>
            </a:pPr>
            <a:r>
              <a:rPr lang="ru-RU" sz="3700" b="1" dirty="0" err="1">
                <a:solidFill>
                  <a:srgbClr val="1D9EDE"/>
                </a:solidFill>
                <a:latin typeface="Roboto Condensed Bold"/>
                <a:ea typeface="Roboto Condensed Bold"/>
                <a:cs typeface="Roboto Condensed Bold"/>
                <a:sym typeface="Roboto Condensed Bold"/>
              </a:rPr>
              <a:t>Пероральне</a:t>
            </a:r>
            <a:r>
              <a:rPr lang="ru-RU" sz="3700" b="1" dirty="0">
                <a:solidFill>
                  <a:srgbClr val="1D9EDE"/>
                </a:solidFill>
                <a:latin typeface="Roboto Condensed Bold"/>
                <a:ea typeface="Roboto Condensed Bold"/>
                <a:cs typeface="Roboto Condensed Bold"/>
                <a:sym typeface="Roboto Condensed Bold"/>
              </a:rPr>
              <a:t> </a:t>
            </a:r>
            <a:r>
              <a:rPr lang="ru-RU" sz="3700" b="1" dirty="0" err="1">
                <a:solidFill>
                  <a:srgbClr val="1D9EDE"/>
                </a:solidFill>
                <a:latin typeface="Roboto Condensed Bold"/>
                <a:ea typeface="Roboto Condensed Bold"/>
                <a:cs typeface="Roboto Condensed Bold"/>
                <a:sym typeface="Roboto Condensed Bold"/>
              </a:rPr>
              <a:t>введення</a:t>
            </a:r>
            <a:r>
              <a:rPr lang="ru-RU" sz="3700" b="1" dirty="0">
                <a:solidFill>
                  <a:srgbClr val="1D9EDE"/>
                </a:solidFill>
                <a:latin typeface="Roboto Condensed Bold"/>
                <a:ea typeface="Roboto Condensed Bold"/>
                <a:cs typeface="Roboto Condensed Bold"/>
                <a:sym typeface="Roboto Condensed Bold"/>
              </a:rPr>
              <a:t> ДКП на </a:t>
            </a:r>
            <a:r>
              <a:rPr lang="ru-RU" sz="3700" b="1" dirty="0" err="1">
                <a:solidFill>
                  <a:srgbClr val="1D9EDE"/>
                </a:solidFill>
                <a:latin typeface="Roboto Condensed Bold"/>
                <a:ea typeface="Roboto Condensed Bold"/>
                <a:cs typeface="Roboto Condensed Bold"/>
                <a:sym typeface="Roboto Condensed Bold"/>
              </a:rPr>
              <a:t>основі</a:t>
            </a:r>
            <a:r>
              <a:rPr lang="ru-RU" sz="3700" b="1" dirty="0">
                <a:solidFill>
                  <a:srgbClr val="1D9EDE"/>
                </a:solidFill>
                <a:latin typeface="Roboto Condensed Bold"/>
                <a:ea typeface="Roboto Condensed Bold"/>
                <a:cs typeface="Roboto Condensed Bold"/>
                <a:sym typeface="Roboto Condensed Bold"/>
              </a:rPr>
              <a:t> TDF</a:t>
            </a:r>
            <a:endParaRPr lang="en-US" sz="3700" b="1" dirty="0">
              <a:solidFill>
                <a:srgbClr val="1D9EDE"/>
              </a:solidFill>
              <a:latin typeface="Roboto Condensed Bold"/>
              <a:ea typeface="Roboto Condensed Bold"/>
              <a:cs typeface="Roboto Condensed Bold"/>
              <a:sym typeface="Roboto Condensed Bold"/>
            </a:endParaRPr>
          </a:p>
        </p:txBody>
      </p:sp>
      <p:sp>
        <p:nvSpPr>
          <p:cNvPr id="6" name="TextBox 6"/>
          <p:cNvSpPr txBox="1"/>
          <p:nvPr/>
        </p:nvSpPr>
        <p:spPr>
          <a:xfrm>
            <a:off x="3740315" y="1325928"/>
            <a:ext cx="7916752" cy="5003677"/>
          </a:xfrm>
          <a:prstGeom prst="rect">
            <a:avLst/>
          </a:prstGeom>
        </p:spPr>
        <p:txBody>
          <a:bodyPr lIns="0" tIns="0" rIns="0" bIns="0" rtlCol="0" anchor="t">
            <a:spAutoFit/>
          </a:bodyPr>
          <a:lstStyle/>
          <a:p>
            <a:pPr marL="464820" lvl="1" indent="-232410" defTabSz="609630">
              <a:lnSpc>
                <a:spcPts val="2326"/>
              </a:lnSpc>
              <a:buFont typeface="Arial"/>
              <a:buChar char="•"/>
            </a:pPr>
            <a:r>
              <a:rPr lang="ru-RU" sz="1850" err="1">
                <a:solidFill>
                  <a:prstClr val="black"/>
                </a:solidFill>
                <a:latin typeface="Calibri"/>
                <a:ea typeface="MS Mincho"/>
                <a:cs typeface="Times New Roman"/>
              </a:rPr>
              <a:t>Пероральна</a:t>
            </a:r>
            <a:r>
              <a:rPr lang="ru-RU" sz="1850" dirty="0">
                <a:solidFill>
                  <a:prstClr val="black"/>
                </a:solidFill>
                <a:latin typeface="Calibri"/>
                <a:ea typeface="MS Mincho"/>
                <a:cs typeface="Times New Roman"/>
              </a:rPr>
              <a:t> ДКП на </a:t>
            </a:r>
            <a:r>
              <a:rPr lang="ru-RU" sz="1850" err="1">
                <a:solidFill>
                  <a:prstClr val="black"/>
                </a:solidFill>
                <a:latin typeface="Calibri"/>
                <a:ea typeface="MS Mincho"/>
                <a:cs typeface="Times New Roman"/>
              </a:rPr>
              <a:t>основі</a:t>
            </a:r>
            <a:r>
              <a:rPr lang="ru-RU" sz="1850" dirty="0">
                <a:solidFill>
                  <a:prstClr val="black"/>
                </a:solidFill>
                <a:latin typeface="Calibri"/>
                <a:ea typeface="MS Mincho"/>
                <a:cs typeface="Times New Roman"/>
              </a:rPr>
              <a:t> TDF – </a:t>
            </a:r>
            <a:r>
              <a:rPr lang="ru-RU" sz="1850" err="1">
                <a:solidFill>
                  <a:prstClr val="black"/>
                </a:solidFill>
                <a:latin typeface="Calibri"/>
                <a:ea typeface="MS Mincho"/>
                <a:cs typeface="Times New Roman"/>
              </a:rPr>
              <a:t>це</a:t>
            </a:r>
            <a:r>
              <a:rPr lang="ru-RU" sz="1850" dirty="0">
                <a:solidFill>
                  <a:prstClr val="black"/>
                </a:solidFill>
                <a:latin typeface="Calibri"/>
                <a:ea typeface="MS Mincho"/>
                <a:cs typeface="Times New Roman"/>
              </a:rPr>
              <a:t> таблетки для </a:t>
            </a:r>
            <a:r>
              <a:rPr lang="ru-RU" sz="1850" err="1">
                <a:solidFill>
                  <a:prstClr val="black"/>
                </a:solidFill>
                <a:latin typeface="Calibri"/>
                <a:ea typeface="MS Mincho"/>
                <a:cs typeface="Times New Roman"/>
              </a:rPr>
              <a:t>прийому</a:t>
            </a:r>
            <a:r>
              <a:rPr lang="ru-RU" sz="1850" dirty="0">
                <a:solidFill>
                  <a:prstClr val="black"/>
                </a:solidFill>
                <a:latin typeface="Calibri"/>
                <a:ea typeface="MS Mincho"/>
                <a:cs typeface="Times New Roman"/>
              </a:rPr>
              <a:t> </a:t>
            </a:r>
            <a:r>
              <a:rPr lang="ru-RU" sz="1850" err="1">
                <a:solidFill>
                  <a:prstClr val="black"/>
                </a:solidFill>
                <a:latin typeface="Calibri"/>
                <a:ea typeface="MS Mincho"/>
                <a:cs typeface="Times New Roman"/>
              </a:rPr>
              <a:t>всередину</a:t>
            </a:r>
            <a:r>
              <a:rPr lang="ru-RU" sz="1850" dirty="0">
                <a:solidFill>
                  <a:prstClr val="black"/>
                </a:solidFill>
                <a:latin typeface="Calibri"/>
                <a:ea typeface="MS Mincho"/>
                <a:cs typeface="Times New Roman"/>
              </a:rPr>
              <a:t>. </a:t>
            </a:r>
            <a:endParaRPr lang="ru-RU" sz="1850">
              <a:solidFill>
                <a:prstClr val="black"/>
              </a:solidFill>
              <a:ea typeface="MS Mincho"/>
              <a:cs typeface="Times New Roman"/>
            </a:endParaRPr>
          </a:p>
          <a:p>
            <a:pPr marL="464820" lvl="1" indent="-232410" defTabSz="609630">
              <a:lnSpc>
                <a:spcPts val="2326"/>
              </a:lnSpc>
              <a:buFont typeface="Arial"/>
              <a:buChar char="•"/>
            </a:pPr>
            <a:r>
              <a:rPr lang="ru-RU" sz="1850" err="1">
                <a:solidFill>
                  <a:prstClr val="black"/>
                </a:solidFill>
                <a:latin typeface="Calibri"/>
                <a:ea typeface="MS Mincho"/>
                <a:cs typeface="Times New Roman"/>
              </a:rPr>
              <a:t>Клієнти</a:t>
            </a:r>
            <a:r>
              <a:rPr lang="ru-RU" sz="1850" dirty="0">
                <a:solidFill>
                  <a:prstClr val="black"/>
                </a:solidFill>
                <a:latin typeface="Calibri"/>
                <a:ea typeface="MS Mincho"/>
                <a:cs typeface="Times New Roman"/>
              </a:rPr>
              <a:t> </a:t>
            </a:r>
            <a:r>
              <a:rPr lang="ru-RU" sz="1850" err="1">
                <a:solidFill>
                  <a:prstClr val="black"/>
                </a:solidFill>
                <a:latin typeface="Calibri"/>
                <a:ea typeface="MS Mincho"/>
                <a:cs typeface="Times New Roman"/>
              </a:rPr>
              <a:t>можуть</a:t>
            </a:r>
            <a:r>
              <a:rPr lang="ru-RU" sz="1850" dirty="0">
                <a:solidFill>
                  <a:prstClr val="black"/>
                </a:solidFill>
                <a:latin typeface="Calibri"/>
                <a:ea typeface="MS Mincho"/>
                <a:cs typeface="Times New Roman"/>
              </a:rPr>
              <a:t> </a:t>
            </a:r>
            <a:r>
              <a:rPr lang="ru-RU" sz="1850" err="1">
                <a:solidFill>
                  <a:prstClr val="black"/>
                </a:solidFill>
                <a:latin typeface="Calibri"/>
                <a:ea typeface="MS Mincho"/>
                <a:cs typeface="Times New Roman"/>
              </a:rPr>
              <a:t>отримувати</a:t>
            </a:r>
            <a:r>
              <a:rPr lang="ru-RU" sz="1850" dirty="0">
                <a:solidFill>
                  <a:prstClr val="black"/>
                </a:solidFill>
                <a:latin typeface="Calibri"/>
                <a:ea typeface="MS Mincho"/>
                <a:cs typeface="Times New Roman"/>
              </a:rPr>
              <a:t> </a:t>
            </a:r>
            <a:r>
              <a:rPr lang="ru-RU" sz="1850" err="1">
                <a:solidFill>
                  <a:prstClr val="black"/>
                </a:solidFill>
                <a:latin typeface="Calibri"/>
                <a:ea typeface="MS Mincho"/>
                <a:cs typeface="Times New Roman"/>
              </a:rPr>
              <a:t>новий</a:t>
            </a:r>
            <a:r>
              <a:rPr lang="ru-RU" sz="1850" dirty="0">
                <a:solidFill>
                  <a:prstClr val="black"/>
                </a:solidFill>
                <a:latin typeface="Calibri"/>
                <a:ea typeface="MS Mincho"/>
                <a:cs typeface="Times New Roman"/>
              </a:rPr>
              <a:t> запас </a:t>
            </a:r>
            <a:r>
              <a:rPr lang="ru-RU" sz="1850" err="1">
                <a:solidFill>
                  <a:prstClr val="black"/>
                </a:solidFill>
                <a:latin typeface="Calibri"/>
                <a:ea typeface="MS Mincho"/>
                <a:cs typeface="Times New Roman"/>
              </a:rPr>
              <a:t>пероральної</a:t>
            </a:r>
            <a:r>
              <a:rPr lang="ru-RU" sz="1850" dirty="0">
                <a:solidFill>
                  <a:prstClr val="black"/>
                </a:solidFill>
                <a:latin typeface="Calibri"/>
                <a:ea typeface="MS Mincho"/>
                <a:cs typeface="Times New Roman"/>
              </a:rPr>
              <a:t> </a:t>
            </a:r>
            <a:r>
              <a:rPr lang="en-US" sz="1850" dirty="0">
                <a:solidFill>
                  <a:prstClr val="black"/>
                </a:solidFill>
                <a:latin typeface="Calibri"/>
                <a:ea typeface="MS Mincho"/>
                <a:cs typeface="Times New Roman"/>
              </a:rPr>
              <a:t>ДКП</a:t>
            </a:r>
            <a:r>
              <a:rPr lang="ru-RU" sz="1850" dirty="0">
                <a:solidFill>
                  <a:prstClr val="black"/>
                </a:solidFill>
                <a:latin typeface="Calibri"/>
                <a:ea typeface="MS Mincho"/>
                <a:cs typeface="Times New Roman"/>
              </a:rPr>
              <a:t> на </a:t>
            </a:r>
            <a:r>
              <a:rPr lang="ru-RU" sz="1850" err="1">
                <a:solidFill>
                  <a:prstClr val="black"/>
                </a:solidFill>
                <a:latin typeface="Calibri"/>
                <a:ea typeface="MS Mincho"/>
                <a:cs typeface="Times New Roman"/>
              </a:rPr>
              <a:t>основі</a:t>
            </a:r>
            <a:r>
              <a:rPr lang="ru-RU" sz="1850" dirty="0">
                <a:solidFill>
                  <a:prstClr val="black"/>
                </a:solidFill>
                <a:latin typeface="Calibri"/>
                <a:ea typeface="MS Mincho"/>
                <a:cs typeface="Times New Roman"/>
              </a:rPr>
              <a:t> </a:t>
            </a:r>
            <a:r>
              <a:rPr lang="en-US" sz="1850" dirty="0">
                <a:solidFill>
                  <a:prstClr val="black"/>
                </a:solidFill>
                <a:latin typeface="Calibri"/>
                <a:ea typeface="MS Mincho"/>
                <a:cs typeface="Times New Roman"/>
              </a:rPr>
              <a:t>TDF</a:t>
            </a:r>
            <a:r>
              <a:rPr lang="ru-RU" sz="1850" dirty="0">
                <a:solidFill>
                  <a:prstClr val="black"/>
                </a:solidFill>
                <a:latin typeface="Calibri"/>
                <a:ea typeface="MS Mincho"/>
                <a:cs typeface="Times New Roman"/>
              </a:rPr>
              <a:t> з </a:t>
            </a:r>
            <a:r>
              <a:rPr lang="ru-RU" sz="1850" err="1">
                <a:solidFill>
                  <a:prstClr val="black"/>
                </a:solidFill>
                <a:latin typeface="Calibri"/>
                <a:ea typeface="MS Mincho"/>
                <a:cs typeface="Times New Roman"/>
              </a:rPr>
              <a:t>різною</a:t>
            </a:r>
            <a:r>
              <a:rPr lang="ru-RU" sz="1850" dirty="0">
                <a:solidFill>
                  <a:prstClr val="black"/>
                </a:solidFill>
                <a:latin typeface="Calibri"/>
                <a:ea typeface="MS Mincho"/>
                <a:cs typeface="Times New Roman"/>
              </a:rPr>
              <a:t> частотою </a:t>
            </a:r>
            <a:r>
              <a:rPr lang="ru-RU" sz="1850" err="1">
                <a:solidFill>
                  <a:prstClr val="black"/>
                </a:solidFill>
                <a:latin typeface="Calibri"/>
                <a:ea typeface="MS Mincho"/>
                <a:cs typeface="Times New Roman"/>
              </a:rPr>
              <a:t>залежно</a:t>
            </a:r>
            <a:r>
              <a:rPr lang="ru-RU" sz="1850" dirty="0">
                <a:solidFill>
                  <a:prstClr val="black"/>
                </a:solidFill>
                <a:latin typeface="Calibri"/>
                <a:ea typeface="MS Mincho"/>
                <a:cs typeface="Times New Roman"/>
              </a:rPr>
              <a:t> </a:t>
            </a:r>
            <a:r>
              <a:rPr lang="ru-RU" sz="1850" err="1">
                <a:solidFill>
                  <a:prstClr val="black"/>
                </a:solidFill>
                <a:latin typeface="Calibri"/>
                <a:ea typeface="MS Mincho"/>
                <a:cs typeface="Times New Roman"/>
              </a:rPr>
              <a:t>від</a:t>
            </a:r>
            <a:r>
              <a:rPr lang="ru-RU" sz="1850" dirty="0">
                <a:solidFill>
                  <a:prstClr val="black"/>
                </a:solidFill>
                <a:latin typeface="Calibri"/>
                <a:ea typeface="MS Mincho"/>
                <a:cs typeface="Times New Roman"/>
              </a:rPr>
              <a:t> </a:t>
            </a:r>
            <a:r>
              <a:rPr lang="ru-RU" sz="1850" err="1">
                <a:solidFill>
                  <a:prstClr val="black"/>
                </a:solidFill>
                <a:latin typeface="Calibri"/>
                <a:ea typeface="MS Mincho"/>
                <a:cs typeface="Times New Roman"/>
              </a:rPr>
              <a:t>рівня</a:t>
            </a:r>
            <a:r>
              <a:rPr lang="ru-RU" sz="1850" dirty="0">
                <a:solidFill>
                  <a:prstClr val="black"/>
                </a:solidFill>
                <a:latin typeface="Calibri"/>
                <a:ea typeface="MS Mincho"/>
                <a:cs typeface="Times New Roman"/>
              </a:rPr>
              <a:t> </a:t>
            </a:r>
            <a:r>
              <a:rPr lang="ru-RU" sz="1850" err="1">
                <a:solidFill>
                  <a:prstClr val="black"/>
                </a:solidFill>
                <a:latin typeface="Calibri"/>
                <a:ea typeface="MS Mincho"/>
                <a:cs typeface="Times New Roman"/>
              </a:rPr>
              <a:t>підтримки</a:t>
            </a:r>
            <a:r>
              <a:rPr lang="ru-RU" sz="1850" dirty="0">
                <a:solidFill>
                  <a:prstClr val="black"/>
                </a:solidFill>
                <a:latin typeface="Calibri"/>
                <a:ea typeface="MS Mincho"/>
                <a:cs typeface="Times New Roman"/>
              </a:rPr>
              <a:t>, </a:t>
            </a:r>
            <a:r>
              <a:rPr lang="ru-RU" sz="1850" err="1">
                <a:solidFill>
                  <a:prstClr val="black"/>
                </a:solidFill>
                <a:latin typeface="Calibri"/>
                <a:ea typeface="MS Mincho"/>
                <a:cs typeface="Times New Roman"/>
              </a:rPr>
              <a:t>необхідної</a:t>
            </a:r>
            <a:r>
              <a:rPr lang="ru-RU" sz="1850" dirty="0">
                <a:solidFill>
                  <a:prstClr val="black"/>
                </a:solidFill>
                <a:latin typeface="Calibri"/>
                <a:ea typeface="MS Mincho"/>
                <a:cs typeface="Times New Roman"/>
              </a:rPr>
              <a:t> для </a:t>
            </a:r>
            <a:r>
              <a:rPr lang="ru-RU" sz="1850" err="1">
                <a:solidFill>
                  <a:prstClr val="black"/>
                </a:solidFill>
                <a:latin typeface="Calibri"/>
                <a:ea typeface="MS Mincho"/>
                <a:cs typeface="Times New Roman"/>
              </a:rPr>
              <a:t>підтримки</a:t>
            </a:r>
            <a:r>
              <a:rPr lang="ru-RU" sz="1850" dirty="0">
                <a:solidFill>
                  <a:prstClr val="black"/>
                </a:solidFill>
                <a:latin typeface="Calibri"/>
                <a:ea typeface="MS Mincho"/>
                <a:cs typeface="Times New Roman"/>
              </a:rPr>
              <a:t> </a:t>
            </a:r>
            <a:r>
              <a:rPr lang="ru-RU" sz="1850" err="1">
                <a:solidFill>
                  <a:prstClr val="black"/>
                </a:solidFill>
                <a:latin typeface="Calibri"/>
                <a:ea typeface="MS Mincho"/>
                <a:cs typeface="Times New Roman"/>
              </a:rPr>
              <a:t>ефективного</a:t>
            </a:r>
            <a:r>
              <a:rPr lang="ru-RU" sz="1850" dirty="0">
                <a:solidFill>
                  <a:prstClr val="black"/>
                </a:solidFill>
                <a:latin typeface="Calibri"/>
                <a:ea typeface="MS Mincho"/>
                <a:cs typeface="Times New Roman"/>
              </a:rPr>
              <a:t> </a:t>
            </a:r>
            <a:r>
              <a:rPr lang="ru-RU" sz="1850" err="1">
                <a:solidFill>
                  <a:prstClr val="black"/>
                </a:solidFill>
                <a:latin typeface="Calibri"/>
                <a:ea typeface="MS Mincho"/>
                <a:cs typeface="Times New Roman"/>
              </a:rPr>
              <a:t>використання</a:t>
            </a:r>
            <a:r>
              <a:rPr lang="ru-RU" sz="1850" dirty="0">
                <a:solidFill>
                  <a:prstClr val="black"/>
                </a:solidFill>
                <a:latin typeface="Calibri"/>
                <a:ea typeface="MS Mincho"/>
                <a:cs typeface="Times New Roman"/>
              </a:rPr>
              <a:t>, </a:t>
            </a:r>
            <a:r>
              <a:rPr lang="ru-RU" sz="1850" err="1">
                <a:solidFill>
                  <a:prstClr val="black"/>
                </a:solidFill>
                <a:latin typeface="Calibri"/>
                <a:ea typeface="MS Mincho"/>
                <a:cs typeface="Times New Roman"/>
              </a:rPr>
              <a:t>наприклад</a:t>
            </a:r>
            <a:r>
              <a:rPr lang="ru-RU" sz="1850" dirty="0">
                <a:solidFill>
                  <a:prstClr val="black"/>
                </a:solidFill>
                <a:latin typeface="Calibri"/>
                <a:ea typeface="MS Mincho"/>
                <a:cs typeface="Times New Roman"/>
              </a:rPr>
              <a:t>, </a:t>
            </a:r>
            <a:r>
              <a:rPr lang="ru-RU" sz="1850" err="1">
                <a:solidFill>
                  <a:prstClr val="black"/>
                </a:solidFill>
                <a:latin typeface="Calibri"/>
                <a:ea typeface="MS Mincho"/>
                <a:cs typeface="Times New Roman"/>
              </a:rPr>
              <a:t>щомісяця</a:t>
            </a:r>
            <a:r>
              <a:rPr lang="ru-RU" sz="1850" dirty="0">
                <a:solidFill>
                  <a:prstClr val="black"/>
                </a:solidFill>
                <a:latin typeface="Calibri"/>
                <a:ea typeface="MS Mincho"/>
                <a:cs typeface="Times New Roman"/>
              </a:rPr>
              <a:t> </a:t>
            </a:r>
            <a:r>
              <a:rPr lang="ru-RU" sz="1850" err="1">
                <a:solidFill>
                  <a:prstClr val="black"/>
                </a:solidFill>
                <a:latin typeface="Calibri"/>
                <a:ea typeface="MS Mincho"/>
                <a:cs typeface="Times New Roman"/>
              </a:rPr>
              <a:t>або</a:t>
            </a:r>
            <a:r>
              <a:rPr lang="ru-RU" sz="1850" dirty="0">
                <a:solidFill>
                  <a:prstClr val="black"/>
                </a:solidFill>
                <a:latin typeface="Calibri"/>
                <a:ea typeface="MS Mincho"/>
                <a:cs typeface="Times New Roman"/>
              </a:rPr>
              <a:t> </a:t>
            </a:r>
            <a:r>
              <a:rPr lang="ru-RU" sz="1850" err="1">
                <a:solidFill>
                  <a:prstClr val="black"/>
                </a:solidFill>
                <a:latin typeface="Calibri"/>
                <a:ea typeface="MS Mincho"/>
                <a:cs typeface="Times New Roman"/>
              </a:rPr>
              <a:t>щокварталу</a:t>
            </a:r>
            <a:r>
              <a:rPr lang="ru-RU" sz="1850" dirty="0">
                <a:solidFill>
                  <a:prstClr val="black"/>
                </a:solidFill>
                <a:latin typeface="Calibri"/>
                <a:ea typeface="MS Mincho"/>
                <a:cs typeface="Times New Roman"/>
              </a:rPr>
              <a:t>.</a:t>
            </a:r>
          </a:p>
          <a:p>
            <a:pPr marL="464820" lvl="1" indent="-232410" defTabSz="609630">
              <a:lnSpc>
                <a:spcPts val="2326"/>
              </a:lnSpc>
              <a:buFont typeface="Arial"/>
              <a:buChar char="•"/>
            </a:pPr>
            <a:r>
              <a:rPr lang="ru-RU" sz="1850" err="1">
                <a:solidFill>
                  <a:prstClr val="black"/>
                </a:solidFill>
                <a:latin typeface="Calibri"/>
                <a:ea typeface="MS Mincho"/>
                <a:cs typeface="Times New Roman"/>
              </a:rPr>
              <a:t>Клієнти</a:t>
            </a:r>
            <a:r>
              <a:rPr lang="ru-RU" sz="1850" dirty="0">
                <a:solidFill>
                  <a:prstClr val="black"/>
                </a:solidFill>
                <a:latin typeface="Calibri"/>
                <a:ea typeface="MS Mincho"/>
                <a:cs typeface="Times New Roman"/>
              </a:rPr>
              <a:t> </a:t>
            </a:r>
            <a:r>
              <a:rPr lang="ru-RU" sz="1850" err="1">
                <a:solidFill>
                  <a:prstClr val="black"/>
                </a:solidFill>
                <a:latin typeface="Calibri"/>
                <a:ea typeface="MS Mincho"/>
                <a:cs typeface="Times New Roman"/>
              </a:rPr>
              <a:t>завжди</a:t>
            </a:r>
            <a:r>
              <a:rPr lang="ru-RU" sz="1850" dirty="0">
                <a:solidFill>
                  <a:prstClr val="black"/>
                </a:solidFill>
                <a:latin typeface="Calibri"/>
                <a:ea typeface="MS Mincho"/>
                <a:cs typeface="Times New Roman"/>
              </a:rPr>
              <a:t> </a:t>
            </a:r>
            <a:r>
              <a:rPr lang="ru-RU" sz="1850" err="1">
                <a:solidFill>
                  <a:prstClr val="black"/>
                </a:solidFill>
                <a:latin typeface="Calibri"/>
                <a:ea typeface="MS Mincho"/>
                <a:cs typeface="Times New Roman"/>
              </a:rPr>
              <a:t>повинні</a:t>
            </a:r>
            <a:r>
              <a:rPr lang="ru-RU" sz="1850" dirty="0">
                <a:solidFill>
                  <a:prstClr val="black"/>
                </a:solidFill>
                <a:latin typeface="Calibri"/>
                <a:ea typeface="MS Mincho"/>
                <a:cs typeface="Times New Roman"/>
              </a:rPr>
              <a:t> бути </a:t>
            </a:r>
            <a:r>
              <a:rPr lang="ru-RU" sz="1850" err="1">
                <a:solidFill>
                  <a:prstClr val="black"/>
                </a:solidFill>
                <a:latin typeface="Calibri"/>
                <a:ea typeface="MS Mincho"/>
                <a:cs typeface="Times New Roman"/>
              </a:rPr>
              <a:t>забезпечені</a:t>
            </a:r>
            <a:r>
              <a:rPr lang="ru-RU" sz="1850" dirty="0">
                <a:solidFill>
                  <a:prstClr val="black"/>
                </a:solidFill>
                <a:latin typeface="Calibri"/>
                <a:ea typeface="MS Mincho"/>
                <a:cs typeface="Times New Roman"/>
              </a:rPr>
              <a:t> </a:t>
            </a:r>
            <a:r>
              <a:rPr lang="ru-RU" sz="1850" err="1">
                <a:solidFill>
                  <a:prstClr val="black"/>
                </a:solidFill>
                <a:latin typeface="Calibri"/>
                <a:ea typeface="MS Mincho"/>
                <a:cs typeface="Times New Roman"/>
              </a:rPr>
              <a:t>достатньою</a:t>
            </a:r>
            <a:r>
              <a:rPr lang="ru-RU" sz="1850" dirty="0">
                <a:solidFill>
                  <a:prstClr val="black"/>
                </a:solidFill>
                <a:latin typeface="Calibri"/>
                <a:ea typeface="MS Mincho"/>
                <a:cs typeface="Times New Roman"/>
              </a:rPr>
              <a:t> </a:t>
            </a:r>
            <a:r>
              <a:rPr lang="ru-RU" sz="1850" err="1">
                <a:solidFill>
                  <a:prstClr val="black"/>
                </a:solidFill>
                <a:latin typeface="Calibri"/>
                <a:ea typeface="MS Mincho"/>
                <a:cs typeface="Times New Roman"/>
              </a:rPr>
              <a:t>кількістю</a:t>
            </a:r>
            <a:r>
              <a:rPr lang="ru-RU" sz="1850" dirty="0">
                <a:solidFill>
                  <a:prstClr val="black"/>
                </a:solidFill>
                <a:latin typeface="Calibri"/>
                <a:ea typeface="MS Mincho"/>
                <a:cs typeface="Times New Roman"/>
              </a:rPr>
              <a:t> препарату, </a:t>
            </a:r>
            <a:r>
              <a:rPr lang="ru-RU" sz="1850" err="1">
                <a:solidFill>
                  <a:prstClr val="black"/>
                </a:solidFill>
                <a:latin typeface="Calibri"/>
                <a:ea typeface="MS Mincho"/>
                <a:cs typeface="Times New Roman"/>
              </a:rPr>
              <a:t>щоб</a:t>
            </a:r>
            <a:r>
              <a:rPr lang="ru-RU" sz="1850" dirty="0">
                <a:solidFill>
                  <a:prstClr val="black"/>
                </a:solidFill>
                <a:latin typeface="Calibri"/>
                <a:ea typeface="MS Mincho"/>
                <a:cs typeface="Times New Roman"/>
              </a:rPr>
              <a:t> </a:t>
            </a:r>
            <a:r>
              <a:rPr lang="ru-RU" sz="1850" err="1">
                <a:solidFill>
                  <a:prstClr val="black"/>
                </a:solidFill>
                <a:latin typeface="Calibri"/>
                <a:ea typeface="MS Mincho"/>
                <a:cs typeface="Times New Roman"/>
              </a:rPr>
              <a:t>його</a:t>
            </a:r>
            <a:r>
              <a:rPr lang="ru-RU" sz="1850" dirty="0">
                <a:solidFill>
                  <a:prstClr val="black"/>
                </a:solidFill>
                <a:latin typeface="Calibri"/>
                <a:ea typeface="MS Mincho"/>
                <a:cs typeface="Times New Roman"/>
              </a:rPr>
              <a:t> </a:t>
            </a:r>
            <a:r>
              <a:rPr lang="ru-RU" sz="1850" err="1">
                <a:solidFill>
                  <a:prstClr val="black"/>
                </a:solidFill>
                <a:latin typeface="Calibri"/>
                <a:ea typeface="MS Mincho"/>
                <a:cs typeface="Times New Roman"/>
              </a:rPr>
              <a:t>можна</a:t>
            </a:r>
            <a:r>
              <a:rPr lang="ru-RU" sz="1850" dirty="0">
                <a:solidFill>
                  <a:prstClr val="black"/>
                </a:solidFill>
                <a:latin typeface="Calibri"/>
                <a:ea typeface="MS Mincho"/>
                <a:cs typeface="Times New Roman"/>
              </a:rPr>
              <a:t> </a:t>
            </a:r>
            <a:r>
              <a:rPr lang="ru-RU" sz="1850" err="1">
                <a:solidFill>
                  <a:prstClr val="black"/>
                </a:solidFill>
                <a:latin typeface="Calibri"/>
                <a:ea typeface="MS Mincho"/>
                <a:cs typeface="Times New Roman"/>
              </a:rPr>
              <a:t>було</a:t>
            </a:r>
            <a:r>
              <a:rPr lang="ru-RU" sz="1850" dirty="0">
                <a:solidFill>
                  <a:prstClr val="black"/>
                </a:solidFill>
                <a:latin typeface="Calibri"/>
                <a:ea typeface="MS Mincho"/>
                <a:cs typeface="Times New Roman"/>
              </a:rPr>
              <a:t> </a:t>
            </a:r>
            <a:r>
              <a:rPr lang="ru-RU" sz="1850" err="1">
                <a:solidFill>
                  <a:prstClr val="black"/>
                </a:solidFill>
                <a:latin typeface="Calibri"/>
                <a:ea typeface="MS Mincho"/>
                <a:cs typeface="Times New Roman"/>
              </a:rPr>
              <a:t>використовувати</a:t>
            </a:r>
            <a:r>
              <a:rPr lang="ru-RU" sz="1850" dirty="0">
                <a:solidFill>
                  <a:prstClr val="black"/>
                </a:solidFill>
                <a:latin typeface="Calibri"/>
                <a:ea typeface="MS Mincho"/>
                <a:cs typeface="Times New Roman"/>
              </a:rPr>
              <a:t> </a:t>
            </a:r>
            <a:r>
              <a:rPr lang="ru-RU" sz="1850" err="1">
                <a:solidFill>
                  <a:prstClr val="black"/>
                </a:solidFill>
                <a:latin typeface="Calibri"/>
                <a:ea typeface="MS Mincho"/>
                <a:cs typeface="Times New Roman"/>
              </a:rPr>
              <a:t>щодня</a:t>
            </a:r>
            <a:r>
              <a:rPr lang="ru-RU" sz="1850" dirty="0">
                <a:solidFill>
                  <a:prstClr val="black"/>
                </a:solidFill>
                <a:latin typeface="Calibri"/>
                <a:ea typeface="MS Mincho"/>
                <a:cs typeface="Times New Roman"/>
              </a:rPr>
              <a:t> до </a:t>
            </a:r>
            <a:r>
              <a:rPr lang="ru-RU" sz="1850" err="1">
                <a:solidFill>
                  <a:prstClr val="black"/>
                </a:solidFill>
                <a:latin typeface="Calibri"/>
                <a:ea typeface="MS Mincho"/>
                <a:cs typeface="Times New Roman"/>
              </a:rPr>
              <a:t>наступного</a:t>
            </a:r>
            <a:r>
              <a:rPr lang="ru-RU" sz="1850" dirty="0">
                <a:solidFill>
                  <a:prstClr val="black"/>
                </a:solidFill>
                <a:latin typeface="Calibri"/>
                <a:ea typeface="MS Mincho"/>
                <a:cs typeface="Times New Roman"/>
              </a:rPr>
              <a:t> </a:t>
            </a:r>
            <a:r>
              <a:rPr lang="ru-RU" sz="1850" err="1">
                <a:solidFill>
                  <a:prstClr val="black"/>
                </a:solidFill>
                <a:latin typeface="Calibri"/>
                <a:ea typeface="MS Mincho"/>
                <a:cs typeface="Times New Roman"/>
              </a:rPr>
              <a:t>запланованого</a:t>
            </a:r>
            <a:r>
              <a:rPr lang="ru-RU" sz="1850" dirty="0">
                <a:solidFill>
                  <a:prstClr val="black"/>
                </a:solidFill>
                <a:latin typeface="Calibri"/>
                <a:ea typeface="MS Mincho"/>
                <a:cs typeface="Times New Roman"/>
              </a:rPr>
              <a:t> </a:t>
            </a:r>
            <a:r>
              <a:rPr lang="ru-RU" sz="1850" err="1">
                <a:solidFill>
                  <a:prstClr val="black"/>
                </a:solidFill>
                <a:latin typeface="Calibri"/>
                <a:ea typeface="MS Mincho"/>
                <a:cs typeface="Times New Roman"/>
              </a:rPr>
              <a:t>візиту</a:t>
            </a:r>
            <a:r>
              <a:rPr lang="ru-RU" sz="1850" dirty="0">
                <a:solidFill>
                  <a:prstClr val="black"/>
                </a:solidFill>
                <a:latin typeface="Calibri"/>
                <a:ea typeface="MS Mincho"/>
                <a:cs typeface="Times New Roman"/>
              </a:rPr>
              <a:t>. </a:t>
            </a:r>
          </a:p>
          <a:p>
            <a:pPr marL="464820" lvl="1" indent="-232410" defTabSz="609630">
              <a:lnSpc>
                <a:spcPts val="2326"/>
              </a:lnSpc>
              <a:buFont typeface="Arial"/>
              <a:buChar char="•"/>
            </a:pPr>
            <a:r>
              <a:rPr lang="ru-RU" sz="1850" dirty="0">
                <a:solidFill>
                  <a:prstClr val="black"/>
                </a:solidFill>
                <a:latin typeface="Calibri"/>
                <a:ea typeface="MS Mincho"/>
                <a:cs typeface="Times New Roman"/>
              </a:rPr>
              <a:t>Також </a:t>
            </a:r>
            <a:r>
              <a:rPr lang="ru-RU" sz="1850" dirty="0" err="1">
                <a:solidFill>
                  <a:prstClr val="black"/>
                </a:solidFill>
                <a:latin typeface="Calibri"/>
                <a:ea typeface="MS Mincho"/>
                <a:cs typeface="Times New Roman"/>
              </a:rPr>
              <a:t>слід</a:t>
            </a:r>
            <a:r>
              <a:rPr lang="ru-RU" sz="1850" dirty="0">
                <a:solidFill>
                  <a:prstClr val="black"/>
                </a:solidFill>
                <a:latin typeface="Calibri"/>
                <a:ea typeface="MS Mincho"/>
                <a:cs typeface="Times New Roman"/>
              </a:rPr>
              <a:t> </a:t>
            </a:r>
            <a:r>
              <a:rPr lang="ru-RU" sz="1850" dirty="0" err="1">
                <a:solidFill>
                  <a:prstClr val="black"/>
                </a:solidFill>
                <a:latin typeface="Calibri"/>
                <a:ea typeface="MS Mincho"/>
                <a:cs typeface="Times New Roman"/>
              </a:rPr>
              <a:t>розглянути</a:t>
            </a:r>
            <a:r>
              <a:rPr lang="ru-RU" sz="1850" dirty="0">
                <a:solidFill>
                  <a:prstClr val="black"/>
                </a:solidFill>
                <a:latin typeface="Calibri"/>
                <a:ea typeface="MS Mincho"/>
                <a:cs typeface="Times New Roman"/>
              </a:rPr>
              <a:t> </a:t>
            </a:r>
            <a:r>
              <a:rPr lang="ru-RU" sz="1850" dirty="0" err="1">
                <a:solidFill>
                  <a:prstClr val="black"/>
                </a:solidFill>
                <a:latin typeface="Calibri"/>
                <a:ea typeface="MS Mincho"/>
                <a:cs typeface="Times New Roman"/>
              </a:rPr>
              <a:t>можливість</a:t>
            </a:r>
            <a:r>
              <a:rPr lang="ru-RU" sz="1850" dirty="0">
                <a:solidFill>
                  <a:prstClr val="black"/>
                </a:solidFill>
                <a:latin typeface="Calibri"/>
                <a:ea typeface="MS Mincho"/>
                <a:cs typeface="Times New Roman"/>
              </a:rPr>
              <a:t> </a:t>
            </a:r>
            <a:r>
              <a:rPr lang="ru-RU" sz="1850" dirty="0" err="1">
                <a:solidFill>
                  <a:prstClr val="black"/>
                </a:solidFill>
                <a:latin typeface="Calibri"/>
                <a:ea typeface="MS Mincho"/>
                <a:cs typeface="Times New Roman"/>
              </a:rPr>
              <a:t>надання</a:t>
            </a:r>
            <a:r>
              <a:rPr lang="ru-RU" sz="1850" dirty="0">
                <a:solidFill>
                  <a:prstClr val="black"/>
                </a:solidFill>
                <a:latin typeface="Calibri"/>
                <a:ea typeface="MS Mincho"/>
                <a:cs typeface="Times New Roman"/>
              </a:rPr>
              <a:t> </a:t>
            </a:r>
            <a:r>
              <a:rPr lang="ru-RU" sz="1850" dirty="0" err="1">
                <a:solidFill>
                  <a:prstClr val="black"/>
                </a:solidFill>
                <a:latin typeface="Calibri"/>
                <a:ea typeface="MS Mincho"/>
                <a:cs typeface="Times New Roman"/>
              </a:rPr>
              <a:t>додаткової</a:t>
            </a:r>
            <a:r>
              <a:rPr lang="ru-RU" sz="1850" dirty="0">
                <a:solidFill>
                  <a:prstClr val="black"/>
                </a:solidFill>
                <a:latin typeface="Calibri"/>
                <a:ea typeface="MS Mincho"/>
                <a:cs typeface="Times New Roman"/>
              </a:rPr>
              <a:t> баночки на </a:t>
            </a:r>
            <a:r>
              <a:rPr lang="ru-RU" sz="1850" dirty="0" err="1">
                <a:solidFill>
                  <a:prstClr val="black"/>
                </a:solidFill>
                <a:latin typeface="Calibri"/>
                <a:ea typeface="MS Mincho"/>
                <a:cs typeface="Times New Roman"/>
              </a:rPr>
              <a:t>випадок</a:t>
            </a:r>
            <a:r>
              <a:rPr lang="ru-RU" sz="1850" dirty="0">
                <a:solidFill>
                  <a:prstClr val="black"/>
                </a:solidFill>
                <a:latin typeface="Calibri"/>
                <a:ea typeface="MS Mincho"/>
                <a:cs typeface="Times New Roman"/>
              </a:rPr>
              <a:t> </a:t>
            </a:r>
            <a:r>
              <a:rPr lang="ru-RU" sz="1850" dirty="0" err="1">
                <a:solidFill>
                  <a:prstClr val="black"/>
                </a:solidFill>
                <a:latin typeface="Calibri"/>
                <a:ea typeface="MS Mincho"/>
                <a:cs typeface="Times New Roman"/>
              </a:rPr>
              <a:t>затримки</a:t>
            </a:r>
            <a:r>
              <a:rPr lang="ru-RU" sz="1850" dirty="0">
                <a:solidFill>
                  <a:prstClr val="black"/>
                </a:solidFill>
                <a:latin typeface="Calibri"/>
                <a:ea typeface="MS Mincho"/>
                <a:cs typeface="Times New Roman"/>
              </a:rPr>
              <a:t> </a:t>
            </a:r>
            <a:r>
              <a:rPr lang="ru-RU" sz="1850" dirty="0" err="1">
                <a:solidFill>
                  <a:prstClr val="black"/>
                </a:solidFill>
                <a:latin typeface="Calibri"/>
                <a:ea typeface="MS Mincho"/>
                <a:cs typeface="Times New Roman"/>
              </a:rPr>
              <a:t>подальшого</a:t>
            </a:r>
            <a:r>
              <a:rPr lang="ru-RU" sz="1850" dirty="0">
                <a:solidFill>
                  <a:prstClr val="black"/>
                </a:solidFill>
                <a:latin typeface="Calibri"/>
                <a:ea typeface="MS Mincho"/>
                <a:cs typeface="Times New Roman"/>
              </a:rPr>
              <a:t> </a:t>
            </a:r>
            <a:r>
              <a:rPr lang="ru-RU" sz="1850" dirty="0" err="1">
                <a:solidFill>
                  <a:prstClr val="black"/>
                </a:solidFill>
                <a:latin typeface="Calibri"/>
                <a:ea typeface="MS Mincho"/>
                <a:cs typeface="Times New Roman"/>
              </a:rPr>
              <a:t>спостереження</a:t>
            </a:r>
            <a:r>
              <a:rPr lang="ru-RU" sz="1850" dirty="0">
                <a:solidFill>
                  <a:prstClr val="black"/>
                </a:solidFill>
                <a:latin typeface="Calibri"/>
                <a:ea typeface="MS Mincho"/>
                <a:cs typeface="Times New Roman"/>
              </a:rPr>
              <a:t>, </a:t>
            </a:r>
            <a:r>
              <a:rPr lang="ru-RU" sz="1850" dirty="0" err="1">
                <a:solidFill>
                  <a:prstClr val="black"/>
                </a:solidFill>
                <a:latin typeface="Calibri"/>
                <a:ea typeface="MS Mincho"/>
                <a:cs typeface="Times New Roman"/>
              </a:rPr>
              <a:t>що</a:t>
            </a:r>
            <a:r>
              <a:rPr lang="ru-RU" sz="1850" dirty="0">
                <a:solidFill>
                  <a:prstClr val="black"/>
                </a:solidFill>
                <a:latin typeface="Calibri"/>
                <a:ea typeface="MS Mincho"/>
                <a:cs typeface="Times New Roman"/>
              </a:rPr>
              <a:t> також </a:t>
            </a:r>
            <a:r>
              <a:rPr lang="ru-RU" sz="1850" dirty="0" err="1">
                <a:solidFill>
                  <a:prstClr val="black"/>
                </a:solidFill>
                <a:latin typeface="Calibri"/>
                <a:ea typeface="MS Mincho"/>
                <a:cs typeface="Times New Roman"/>
              </a:rPr>
              <a:t>може</a:t>
            </a:r>
            <a:r>
              <a:rPr lang="ru-RU" sz="1850" dirty="0">
                <a:solidFill>
                  <a:prstClr val="black"/>
                </a:solidFill>
                <a:latin typeface="Calibri"/>
                <a:ea typeface="MS Mincho"/>
                <a:cs typeface="Times New Roman"/>
              </a:rPr>
              <a:t> </a:t>
            </a:r>
            <a:r>
              <a:rPr lang="ru-RU" sz="1850" dirty="0" err="1">
                <a:solidFill>
                  <a:prstClr val="black"/>
                </a:solidFill>
                <a:latin typeface="Calibri"/>
                <a:ea typeface="MS Mincho"/>
                <a:cs typeface="Times New Roman"/>
              </a:rPr>
              <a:t>перешкодити</a:t>
            </a:r>
            <a:r>
              <a:rPr lang="ru-RU" sz="1850" dirty="0">
                <a:solidFill>
                  <a:prstClr val="black"/>
                </a:solidFill>
                <a:latin typeface="Calibri"/>
                <a:ea typeface="MS Mincho"/>
                <a:cs typeface="Times New Roman"/>
              </a:rPr>
              <a:t> </a:t>
            </a:r>
            <a:r>
              <a:rPr lang="ru-RU" sz="1850" dirty="0" err="1">
                <a:solidFill>
                  <a:prstClr val="black"/>
                </a:solidFill>
                <a:latin typeface="Calibri"/>
                <a:ea typeface="MS Mincho"/>
                <a:cs typeface="Times New Roman"/>
              </a:rPr>
              <a:t>нормуванню</a:t>
            </a:r>
            <a:r>
              <a:rPr lang="ru-RU" sz="1850" dirty="0">
                <a:solidFill>
                  <a:prstClr val="black"/>
                </a:solidFill>
                <a:latin typeface="Calibri"/>
                <a:ea typeface="MS Mincho"/>
                <a:cs typeface="Times New Roman"/>
              </a:rPr>
              <a:t> </a:t>
            </a:r>
            <a:r>
              <a:rPr lang="ru-RU" sz="1850" dirty="0" err="1">
                <a:solidFill>
                  <a:prstClr val="black"/>
                </a:solidFill>
                <a:latin typeface="Calibri"/>
                <a:ea typeface="MS Mincho"/>
                <a:cs typeface="Times New Roman"/>
              </a:rPr>
              <a:t>використання</a:t>
            </a:r>
            <a:r>
              <a:rPr lang="ru-RU" sz="1850" dirty="0">
                <a:solidFill>
                  <a:prstClr val="black"/>
                </a:solidFill>
                <a:latin typeface="Calibri"/>
                <a:ea typeface="MS Mincho"/>
                <a:cs typeface="Times New Roman"/>
              </a:rPr>
              <a:t> </a:t>
            </a:r>
            <a:r>
              <a:rPr lang="en-US" sz="1850" dirty="0">
                <a:solidFill>
                  <a:prstClr val="black"/>
                </a:solidFill>
                <a:latin typeface="Calibri"/>
                <a:ea typeface="MS Mincho"/>
                <a:cs typeface="Times New Roman"/>
              </a:rPr>
              <a:t>ДКП</a:t>
            </a:r>
            <a:r>
              <a:rPr lang="ru-RU" sz="1850" dirty="0">
                <a:solidFill>
                  <a:prstClr val="black"/>
                </a:solidFill>
                <a:latin typeface="Calibri"/>
                <a:ea typeface="MS Mincho"/>
                <a:cs typeface="Times New Roman"/>
              </a:rPr>
              <a:t> у </a:t>
            </a:r>
            <a:r>
              <a:rPr lang="ru-RU" sz="1850" dirty="0" err="1">
                <a:solidFill>
                  <a:prstClr val="black"/>
                </a:solidFill>
                <a:latin typeface="Calibri"/>
                <a:ea typeface="MS Mincho"/>
                <a:cs typeface="Times New Roman"/>
              </a:rPr>
              <a:t>міру</a:t>
            </a:r>
            <a:r>
              <a:rPr lang="ru-RU" sz="1850" dirty="0">
                <a:solidFill>
                  <a:prstClr val="black"/>
                </a:solidFill>
                <a:latin typeface="Calibri"/>
                <a:ea typeface="MS Mincho"/>
                <a:cs typeface="Times New Roman"/>
              </a:rPr>
              <a:t> </a:t>
            </a:r>
            <a:r>
              <a:rPr lang="ru-RU" sz="1850" dirty="0" err="1">
                <a:solidFill>
                  <a:prstClr val="black"/>
                </a:solidFill>
                <a:latin typeface="Calibri"/>
                <a:ea typeface="MS Mincho"/>
                <a:cs typeface="Times New Roman"/>
              </a:rPr>
              <a:t>наближення</a:t>
            </a:r>
            <a:r>
              <a:rPr lang="ru-RU" sz="1850" dirty="0">
                <a:solidFill>
                  <a:prstClr val="black"/>
                </a:solidFill>
                <a:latin typeface="Calibri"/>
                <a:ea typeface="MS Mincho"/>
                <a:cs typeface="Times New Roman"/>
              </a:rPr>
              <a:t> контрольного </a:t>
            </a:r>
            <a:r>
              <a:rPr lang="ru-RU" sz="1850" dirty="0" err="1">
                <a:solidFill>
                  <a:prstClr val="black"/>
                </a:solidFill>
                <a:latin typeface="Calibri"/>
                <a:ea typeface="MS Mincho"/>
                <a:cs typeface="Times New Roman"/>
              </a:rPr>
              <a:t>візиту</a:t>
            </a:r>
            <a:r>
              <a:rPr lang="ru-RU" sz="1850" dirty="0">
                <a:solidFill>
                  <a:prstClr val="black"/>
                </a:solidFill>
                <a:latin typeface="Calibri"/>
                <a:ea typeface="MS Mincho"/>
                <a:cs typeface="Times New Roman"/>
              </a:rPr>
              <a:t>. </a:t>
            </a:r>
          </a:p>
          <a:p>
            <a:pPr marL="464820" lvl="1" indent="-232410" defTabSz="609630">
              <a:lnSpc>
                <a:spcPts val="2326"/>
              </a:lnSpc>
              <a:buFont typeface="Arial"/>
              <a:buChar char="•"/>
            </a:pPr>
            <a:r>
              <a:rPr lang="ru-RU" sz="1850" err="1">
                <a:solidFill>
                  <a:prstClr val="black"/>
                </a:solidFill>
                <a:latin typeface="Calibri"/>
                <a:ea typeface="MS Mincho"/>
                <a:cs typeface="Times New Roman"/>
              </a:rPr>
              <a:t>Хоча</a:t>
            </a:r>
            <a:r>
              <a:rPr lang="ru-RU" sz="1850" dirty="0">
                <a:solidFill>
                  <a:prstClr val="black"/>
                </a:solidFill>
                <a:latin typeface="Calibri"/>
                <a:ea typeface="MS Mincho"/>
                <a:cs typeface="Times New Roman"/>
              </a:rPr>
              <a:t> </a:t>
            </a:r>
            <a:r>
              <a:rPr lang="ru-RU" sz="1850" err="1">
                <a:solidFill>
                  <a:prstClr val="black"/>
                </a:solidFill>
                <a:latin typeface="Calibri"/>
                <a:ea typeface="MS Mincho"/>
                <a:cs typeface="Times New Roman"/>
              </a:rPr>
              <a:t>багатомісячний</a:t>
            </a:r>
            <a:r>
              <a:rPr lang="ru-RU" sz="1850" dirty="0">
                <a:solidFill>
                  <a:prstClr val="black"/>
                </a:solidFill>
                <a:latin typeface="Calibri"/>
                <a:ea typeface="MS Mincho"/>
                <a:cs typeface="Times New Roman"/>
              </a:rPr>
              <a:t> </a:t>
            </a:r>
            <a:r>
              <a:rPr lang="ru-RU" sz="1850" err="1">
                <a:solidFill>
                  <a:prstClr val="black"/>
                </a:solidFill>
                <a:latin typeface="Calibri"/>
                <a:ea typeface="MS Mincho"/>
                <a:cs typeface="Times New Roman"/>
              </a:rPr>
              <a:t>відпуск</a:t>
            </a:r>
            <a:r>
              <a:rPr lang="ru-RU" sz="1850" dirty="0">
                <a:solidFill>
                  <a:prstClr val="black"/>
                </a:solidFill>
                <a:latin typeface="Calibri"/>
                <a:ea typeface="MS Mincho"/>
                <a:cs typeface="Times New Roman"/>
              </a:rPr>
              <a:t> (MMD) </a:t>
            </a:r>
            <a:r>
              <a:rPr lang="ru-RU" sz="1850" err="1">
                <a:solidFill>
                  <a:prstClr val="black"/>
                </a:solidFill>
                <a:latin typeface="Calibri"/>
                <a:ea typeface="MS Mincho"/>
                <a:cs typeface="Times New Roman"/>
              </a:rPr>
              <a:t>слід</a:t>
            </a:r>
            <a:r>
              <a:rPr lang="ru-RU" sz="1850" dirty="0">
                <a:solidFill>
                  <a:prstClr val="black"/>
                </a:solidFill>
                <a:latin typeface="Calibri"/>
                <a:ea typeface="MS Mincho"/>
                <a:cs typeface="Times New Roman"/>
              </a:rPr>
              <a:t> </a:t>
            </a:r>
            <a:r>
              <a:rPr lang="ru-RU" sz="1850" err="1">
                <a:solidFill>
                  <a:prstClr val="black"/>
                </a:solidFill>
                <a:latin typeface="Calibri"/>
                <a:ea typeface="MS Mincho"/>
                <a:cs typeface="Times New Roman"/>
              </a:rPr>
              <a:t>використовувати</a:t>
            </a:r>
            <a:r>
              <a:rPr lang="ru-RU" sz="1850" dirty="0">
                <a:solidFill>
                  <a:prstClr val="black"/>
                </a:solidFill>
                <a:latin typeface="Calibri"/>
                <a:ea typeface="MS Mincho"/>
                <a:cs typeface="Times New Roman"/>
              </a:rPr>
              <a:t>, коли </a:t>
            </a:r>
            <a:r>
              <a:rPr lang="ru-RU" sz="1850" err="1">
                <a:solidFill>
                  <a:prstClr val="black"/>
                </a:solidFill>
                <a:latin typeface="Calibri"/>
                <a:ea typeface="MS Mincho"/>
                <a:cs typeface="Times New Roman"/>
              </a:rPr>
              <a:t>це</a:t>
            </a:r>
            <a:r>
              <a:rPr lang="ru-RU" sz="1850" dirty="0">
                <a:solidFill>
                  <a:prstClr val="black"/>
                </a:solidFill>
                <a:latin typeface="Calibri"/>
                <a:ea typeface="MS Mincho"/>
                <a:cs typeface="Times New Roman"/>
              </a:rPr>
              <a:t> </a:t>
            </a:r>
            <a:r>
              <a:rPr lang="ru-RU" sz="1850" err="1">
                <a:solidFill>
                  <a:prstClr val="black"/>
                </a:solidFill>
                <a:latin typeface="Calibri"/>
                <a:ea typeface="MS Mincho"/>
                <a:cs typeface="Times New Roman"/>
              </a:rPr>
              <a:t>можливо</a:t>
            </a:r>
            <a:r>
              <a:rPr lang="ru-RU" sz="1850" dirty="0">
                <a:solidFill>
                  <a:prstClr val="black"/>
                </a:solidFill>
                <a:latin typeface="Calibri"/>
                <a:ea typeface="MS Mincho"/>
                <a:cs typeface="Times New Roman"/>
              </a:rPr>
              <a:t>, </a:t>
            </a:r>
            <a:r>
              <a:rPr lang="ru-RU" sz="1850" err="1">
                <a:solidFill>
                  <a:prstClr val="black"/>
                </a:solidFill>
                <a:latin typeface="Calibri"/>
                <a:ea typeface="MS Mincho"/>
                <a:cs typeface="Times New Roman"/>
              </a:rPr>
              <a:t>постачальники</a:t>
            </a:r>
            <a:r>
              <a:rPr lang="ru-RU" sz="1850" dirty="0">
                <a:solidFill>
                  <a:prstClr val="black"/>
                </a:solidFill>
                <a:latin typeface="Calibri"/>
                <a:ea typeface="MS Mincho"/>
                <a:cs typeface="Times New Roman"/>
              </a:rPr>
              <a:t> </a:t>
            </a:r>
            <a:r>
              <a:rPr lang="ru-RU" sz="1850" err="1">
                <a:solidFill>
                  <a:prstClr val="black"/>
                </a:solidFill>
                <a:latin typeface="Calibri"/>
                <a:ea typeface="MS Mincho"/>
                <a:cs typeface="Times New Roman"/>
              </a:rPr>
              <a:t>повинні</a:t>
            </a:r>
            <a:r>
              <a:rPr lang="ru-RU" sz="1850" dirty="0">
                <a:solidFill>
                  <a:prstClr val="black"/>
                </a:solidFill>
                <a:latin typeface="Calibri"/>
                <a:ea typeface="MS Mincho"/>
                <a:cs typeface="Times New Roman"/>
              </a:rPr>
              <a:t> знати, </a:t>
            </a:r>
            <a:r>
              <a:rPr lang="ru-RU" sz="1850" err="1">
                <a:solidFill>
                  <a:prstClr val="black"/>
                </a:solidFill>
                <a:latin typeface="Calibri"/>
                <a:ea typeface="MS Mincho"/>
                <a:cs typeface="Times New Roman"/>
              </a:rPr>
              <a:t>що</a:t>
            </a:r>
            <a:r>
              <a:rPr lang="ru-RU" sz="1850" dirty="0">
                <a:solidFill>
                  <a:prstClr val="black"/>
                </a:solidFill>
                <a:latin typeface="Calibri"/>
                <a:ea typeface="MS Mincho"/>
                <a:cs typeface="Times New Roman"/>
              </a:rPr>
              <a:t> </a:t>
            </a:r>
            <a:r>
              <a:rPr lang="ru-RU" sz="1850" err="1">
                <a:solidFill>
                  <a:prstClr val="black"/>
                </a:solidFill>
                <a:latin typeface="Calibri"/>
                <a:ea typeface="MS Mincho"/>
                <a:cs typeface="Times New Roman"/>
              </a:rPr>
              <a:t>деякі</a:t>
            </a:r>
            <a:r>
              <a:rPr lang="ru-RU" sz="1850" dirty="0">
                <a:solidFill>
                  <a:prstClr val="black"/>
                </a:solidFill>
                <a:latin typeface="Calibri"/>
                <a:ea typeface="MS Mincho"/>
                <a:cs typeface="Times New Roman"/>
              </a:rPr>
              <a:t> особи </a:t>
            </a:r>
            <a:r>
              <a:rPr lang="ru-RU" sz="1850" err="1">
                <a:solidFill>
                  <a:prstClr val="black"/>
                </a:solidFill>
                <a:latin typeface="Calibri"/>
                <a:ea typeface="MS Mincho"/>
                <a:cs typeface="Times New Roman"/>
              </a:rPr>
              <a:t>можуть</a:t>
            </a:r>
            <a:r>
              <a:rPr lang="ru-RU" sz="1850" dirty="0">
                <a:solidFill>
                  <a:prstClr val="black"/>
                </a:solidFill>
                <a:latin typeface="Calibri"/>
                <a:ea typeface="MS Mincho"/>
                <a:cs typeface="Times New Roman"/>
              </a:rPr>
              <a:t> </a:t>
            </a:r>
            <a:r>
              <a:rPr lang="ru-RU" sz="1850" err="1">
                <a:solidFill>
                  <a:prstClr val="black"/>
                </a:solidFill>
                <a:latin typeface="Calibri"/>
                <a:ea typeface="MS Mincho"/>
                <a:cs typeface="Times New Roman"/>
              </a:rPr>
              <a:t>віддавати</a:t>
            </a:r>
            <a:r>
              <a:rPr lang="ru-RU" sz="1850" dirty="0">
                <a:solidFill>
                  <a:prstClr val="black"/>
                </a:solidFill>
                <a:latin typeface="Calibri"/>
                <a:ea typeface="MS Mincho"/>
                <a:cs typeface="Times New Roman"/>
              </a:rPr>
              <a:t> </a:t>
            </a:r>
            <a:r>
              <a:rPr lang="ru-RU" sz="1850" err="1">
                <a:solidFill>
                  <a:prstClr val="black"/>
                </a:solidFill>
                <a:latin typeface="Calibri"/>
                <a:ea typeface="MS Mincho"/>
                <a:cs typeface="Times New Roman"/>
              </a:rPr>
              <a:t>перевагу</a:t>
            </a:r>
            <a:r>
              <a:rPr lang="ru-RU" sz="1850" dirty="0">
                <a:solidFill>
                  <a:prstClr val="black"/>
                </a:solidFill>
                <a:latin typeface="Calibri"/>
                <a:ea typeface="MS Mincho"/>
                <a:cs typeface="Times New Roman"/>
              </a:rPr>
              <a:t> </a:t>
            </a:r>
            <a:r>
              <a:rPr lang="ru-RU" sz="1850" err="1">
                <a:solidFill>
                  <a:prstClr val="black"/>
                </a:solidFill>
                <a:latin typeface="Calibri"/>
                <a:ea typeface="MS Mincho"/>
                <a:cs typeface="Times New Roman"/>
              </a:rPr>
              <a:t>лише</a:t>
            </a:r>
            <a:r>
              <a:rPr lang="ru-RU" sz="1850" dirty="0">
                <a:solidFill>
                  <a:prstClr val="black"/>
                </a:solidFill>
                <a:latin typeface="Calibri"/>
                <a:ea typeface="MS Mincho"/>
                <a:cs typeface="Times New Roman"/>
              </a:rPr>
              <a:t> </a:t>
            </a:r>
            <a:r>
              <a:rPr lang="ru-RU" sz="1850" err="1">
                <a:solidFill>
                  <a:prstClr val="black"/>
                </a:solidFill>
                <a:latin typeface="Calibri"/>
                <a:ea typeface="MS Mincho"/>
                <a:cs typeface="Times New Roman"/>
              </a:rPr>
              <a:t>одномісячному</a:t>
            </a:r>
            <a:r>
              <a:rPr lang="ru-RU" sz="1850" dirty="0">
                <a:solidFill>
                  <a:prstClr val="black"/>
                </a:solidFill>
                <a:latin typeface="Calibri"/>
                <a:ea typeface="MS Mincho"/>
                <a:cs typeface="Times New Roman"/>
              </a:rPr>
              <a:t> запасу, </a:t>
            </a:r>
            <a:r>
              <a:rPr lang="ru-RU" sz="1850" err="1">
                <a:solidFill>
                  <a:prstClr val="black"/>
                </a:solidFill>
                <a:latin typeface="Calibri"/>
                <a:ea typeface="MS Mincho"/>
                <a:cs typeface="Times New Roman"/>
              </a:rPr>
              <a:t>наприклад</a:t>
            </a:r>
            <a:r>
              <a:rPr lang="ru-RU" sz="1850" dirty="0">
                <a:solidFill>
                  <a:prstClr val="black"/>
                </a:solidFill>
                <a:latin typeface="Calibri"/>
                <a:ea typeface="MS Mincho"/>
                <a:cs typeface="Times New Roman"/>
              </a:rPr>
              <a:t>, через </a:t>
            </a:r>
            <a:r>
              <a:rPr lang="ru-RU" sz="1850" err="1">
                <a:solidFill>
                  <a:prstClr val="black"/>
                </a:solidFill>
                <a:latin typeface="Calibri"/>
                <a:ea typeface="MS Mincho"/>
                <a:cs typeface="Times New Roman"/>
              </a:rPr>
              <a:t>труднощі</a:t>
            </a:r>
            <a:r>
              <a:rPr lang="ru-RU" sz="1850" dirty="0">
                <a:solidFill>
                  <a:prstClr val="black"/>
                </a:solidFill>
                <a:latin typeface="Calibri"/>
                <a:ea typeface="MS Mincho"/>
                <a:cs typeface="Times New Roman"/>
              </a:rPr>
              <a:t> </a:t>
            </a:r>
            <a:r>
              <a:rPr lang="ru-RU" sz="1850" err="1">
                <a:solidFill>
                  <a:prstClr val="black"/>
                </a:solidFill>
                <a:latin typeface="Calibri"/>
                <a:ea typeface="MS Mincho"/>
                <a:cs typeface="Times New Roman"/>
              </a:rPr>
              <a:t>зі</a:t>
            </a:r>
            <a:r>
              <a:rPr lang="ru-RU" sz="1850" dirty="0">
                <a:solidFill>
                  <a:prstClr val="black"/>
                </a:solidFill>
                <a:latin typeface="Calibri"/>
                <a:ea typeface="MS Mincho"/>
                <a:cs typeface="Times New Roman"/>
              </a:rPr>
              <a:t> </a:t>
            </a:r>
            <a:r>
              <a:rPr lang="ru-RU" sz="1850" err="1">
                <a:solidFill>
                  <a:prstClr val="black"/>
                </a:solidFill>
                <a:latin typeface="Calibri"/>
                <a:ea typeface="MS Mincho"/>
                <a:cs typeface="Times New Roman"/>
              </a:rPr>
              <a:t>зберіганням</a:t>
            </a:r>
            <a:r>
              <a:rPr lang="ru-RU" sz="1850" dirty="0">
                <a:solidFill>
                  <a:prstClr val="black"/>
                </a:solidFill>
                <a:latin typeface="Calibri"/>
                <a:ea typeface="MS Mincho"/>
                <a:cs typeface="Times New Roman"/>
              </a:rPr>
              <a:t> </a:t>
            </a:r>
            <a:r>
              <a:rPr lang="ru-RU" sz="1850" err="1">
                <a:solidFill>
                  <a:prstClr val="black"/>
                </a:solidFill>
                <a:latin typeface="Calibri"/>
                <a:ea typeface="MS Mincho"/>
                <a:cs typeface="Times New Roman"/>
              </a:rPr>
              <a:t>додаткових</a:t>
            </a:r>
            <a:r>
              <a:rPr lang="ru-RU" sz="1850">
                <a:solidFill>
                  <a:prstClr val="black"/>
                </a:solidFill>
                <a:latin typeface="Calibri"/>
                <a:ea typeface="MS Mincho"/>
                <a:cs typeface="Times New Roman"/>
              </a:rPr>
              <a:t> </a:t>
            </a:r>
            <a:r>
              <a:rPr lang="ru-RU" sz="1850" err="1">
                <a:solidFill>
                  <a:prstClr val="black"/>
                </a:solidFill>
                <a:latin typeface="Calibri"/>
                <a:ea typeface="MS Mincho"/>
                <a:cs typeface="Times New Roman"/>
              </a:rPr>
              <a:t>баночок</a:t>
            </a:r>
            <a:r>
              <a:rPr lang="ru-RU" sz="1850" dirty="0">
                <a:solidFill>
                  <a:prstClr val="black"/>
                </a:solidFill>
                <a:latin typeface="Calibri"/>
                <a:ea typeface="MS Mincho"/>
                <a:cs typeface="Times New Roman"/>
              </a:rPr>
              <a:t>. </a:t>
            </a:r>
          </a:p>
          <a:p>
            <a:pPr marL="464820" lvl="1" indent="-232410" defTabSz="609630">
              <a:lnSpc>
                <a:spcPts val="2326"/>
              </a:lnSpc>
              <a:buFont typeface="Arial"/>
              <a:buChar char="•"/>
            </a:pPr>
            <a:r>
              <a:rPr lang="ru-RU" sz="1850" b="1" dirty="0" err="1">
                <a:solidFill>
                  <a:prstClr val="black"/>
                </a:solidFill>
                <a:latin typeface="Calibri"/>
                <a:ea typeface="MS Mincho"/>
                <a:cs typeface="Times New Roman"/>
              </a:rPr>
              <a:t>Нагадування</a:t>
            </a:r>
            <a:r>
              <a:rPr lang="ru-RU" sz="1850" b="1" dirty="0">
                <a:solidFill>
                  <a:prstClr val="black"/>
                </a:solidFill>
                <a:latin typeface="Calibri"/>
                <a:ea typeface="MS Mincho"/>
                <a:cs typeface="Times New Roman"/>
              </a:rPr>
              <a:t>:</a:t>
            </a:r>
            <a:r>
              <a:rPr lang="ru-RU" sz="1850" dirty="0">
                <a:solidFill>
                  <a:prstClr val="black"/>
                </a:solidFill>
                <a:latin typeface="Calibri"/>
                <a:ea typeface="MS Mincho"/>
                <a:cs typeface="Times New Roman"/>
              </a:rPr>
              <a:t> </a:t>
            </a:r>
            <a:r>
              <a:rPr lang="ru-RU" sz="1850" dirty="0" err="1">
                <a:solidFill>
                  <a:prstClr val="black"/>
                </a:solidFill>
                <a:latin typeface="Calibri"/>
                <a:ea typeface="MS Mincho"/>
                <a:cs typeface="Times New Roman"/>
              </a:rPr>
              <a:t>переконайтеся</a:t>
            </a:r>
            <a:r>
              <a:rPr lang="ru-RU" sz="1850" dirty="0">
                <a:solidFill>
                  <a:prstClr val="black"/>
                </a:solidFill>
                <a:latin typeface="Calibri"/>
                <a:ea typeface="MS Mincho"/>
                <a:cs typeface="Times New Roman"/>
              </a:rPr>
              <a:t>, </a:t>
            </a:r>
            <a:r>
              <a:rPr lang="ru-RU" sz="1850" dirty="0" err="1">
                <a:solidFill>
                  <a:prstClr val="black"/>
                </a:solidFill>
                <a:latin typeface="Calibri"/>
                <a:ea typeface="MS Mincho"/>
                <a:cs typeface="Times New Roman"/>
              </a:rPr>
              <a:t>що</a:t>
            </a:r>
            <a:r>
              <a:rPr lang="ru-RU" sz="1850" dirty="0">
                <a:solidFill>
                  <a:prstClr val="black"/>
                </a:solidFill>
                <a:latin typeface="Calibri"/>
                <a:ea typeface="MS Mincho"/>
                <a:cs typeface="Times New Roman"/>
              </a:rPr>
              <a:t> </a:t>
            </a:r>
            <a:r>
              <a:rPr lang="ru-RU" sz="1850" dirty="0" err="1">
                <a:solidFill>
                  <a:prstClr val="black"/>
                </a:solidFill>
                <a:latin typeface="Calibri"/>
                <a:ea typeface="MS Mincho"/>
                <a:cs typeface="Times New Roman"/>
              </a:rPr>
              <a:t>термін</a:t>
            </a:r>
            <a:r>
              <a:rPr lang="ru-RU" sz="1850" dirty="0">
                <a:solidFill>
                  <a:prstClr val="black"/>
                </a:solidFill>
                <a:latin typeface="Calibri"/>
                <a:ea typeface="MS Mincho"/>
                <a:cs typeface="Times New Roman"/>
              </a:rPr>
              <a:t> </a:t>
            </a:r>
            <a:r>
              <a:rPr lang="ru-RU" sz="1850" dirty="0" err="1">
                <a:solidFill>
                  <a:prstClr val="black"/>
                </a:solidFill>
                <a:latin typeface="Calibri"/>
                <a:ea typeface="MS Mincho"/>
                <a:cs typeface="Times New Roman"/>
              </a:rPr>
              <a:t>придатності</a:t>
            </a:r>
            <a:r>
              <a:rPr lang="ru-RU" sz="1850" dirty="0">
                <a:solidFill>
                  <a:prstClr val="black"/>
                </a:solidFill>
                <a:latin typeface="Calibri"/>
                <a:ea typeface="MS Mincho"/>
                <a:cs typeface="Times New Roman"/>
              </a:rPr>
              <a:t> баночки ДКП не </a:t>
            </a:r>
            <a:r>
              <a:rPr lang="ru-RU" sz="1850" dirty="0" err="1">
                <a:solidFill>
                  <a:prstClr val="black"/>
                </a:solidFill>
                <a:latin typeface="Calibri"/>
                <a:ea typeface="MS Mincho"/>
                <a:cs typeface="Times New Roman"/>
              </a:rPr>
              <a:t>закінчився</a:t>
            </a:r>
            <a:r>
              <a:rPr lang="ru-RU" sz="1850" dirty="0">
                <a:solidFill>
                  <a:prstClr val="black"/>
                </a:solidFill>
                <a:latin typeface="Calibri"/>
                <a:ea typeface="MS Mincho"/>
                <a:cs typeface="Times New Roman"/>
              </a:rPr>
              <a:t>, перш </a:t>
            </a:r>
            <a:r>
              <a:rPr lang="ru-RU" sz="1850" dirty="0" err="1">
                <a:solidFill>
                  <a:prstClr val="black"/>
                </a:solidFill>
                <a:latin typeface="Calibri"/>
                <a:ea typeface="MS Mincho"/>
                <a:cs typeface="Times New Roman"/>
              </a:rPr>
              <a:t>ніж</a:t>
            </a:r>
            <a:r>
              <a:rPr lang="ru-RU" sz="1850" dirty="0">
                <a:solidFill>
                  <a:prstClr val="black"/>
                </a:solidFill>
                <a:latin typeface="Calibri"/>
                <a:ea typeface="MS Mincho"/>
                <a:cs typeface="Times New Roman"/>
              </a:rPr>
              <a:t> </a:t>
            </a:r>
            <a:r>
              <a:rPr lang="ru-RU" sz="1850" dirty="0" err="1">
                <a:solidFill>
                  <a:prstClr val="black"/>
                </a:solidFill>
                <a:latin typeface="Calibri"/>
                <a:ea typeface="MS Mincho"/>
                <a:cs typeface="Times New Roman"/>
              </a:rPr>
              <a:t>видавати</a:t>
            </a:r>
            <a:r>
              <a:rPr lang="ru-RU" sz="1850" dirty="0">
                <a:solidFill>
                  <a:prstClr val="black"/>
                </a:solidFill>
                <a:latin typeface="Calibri"/>
                <a:ea typeface="MS Mincho"/>
                <a:cs typeface="Times New Roman"/>
              </a:rPr>
              <a:t> </a:t>
            </a:r>
            <a:r>
              <a:rPr lang="ru-RU" sz="1850" dirty="0" err="1">
                <a:solidFill>
                  <a:prstClr val="black"/>
                </a:solidFill>
                <a:latin typeface="Calibri"/>
                <a:ea typeface="MS Mincho"/>
                <a:cs typeface="Times New Roman"/>
              </a:rPr>
              <a:t>його</a:t>
            </a:r>
            <a:r>
              <a:rPr lang="ru-RU" sz="1850" dirty="0">
                <a:solidFill>
                  <a:prstClr val="black"/>
                </a:solidFill>
                <a:latin typeface="Calibri"/>
                <a:ea typeface="MS Mincho"/>
                <a:cs typeface="Times New Roman"/>
              </a:rPr>
              <a:t>.</a:t>
            </a:r>
            <a:endParaRPr lang="en-US" sz="1867" dirty="0">
              <a:solidFill>
                <a:prstClr val="black"/>
              </a:solidFill>
              <a:latin typeface="Calibri"/>
              <a:ea typeface="Open Sans"/>
              <a:cs typeface="Open Sans"/>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396522" y="437889"/>
            <a:ext cx="10717398" cy="1061171"/>
            <a:chOff x="0" y="0"/>
            <a:chExt cx="4234034" cy="419228"/>
          </a:xfrm>
        </p:grpSpPr>
        <p:sp>
          <p:nvSpPr>
            <p:cNvPr id="3" name="Freeform 3"/>
            <p:cNvSpPr/>
            <p:nvPr/>
          </p:nvSpPr>
          <p:spPr>
            <a:xfrm>
              <a:off x="0" y="0"/>
              <a:ext cx="4234034" cy="419228"/>
            </a:xfrm>
            <a:custGeom>
              <a:avLst/>
              <a:gdLst/>
              <a:ahLst/>
              <a:cxnLst/>
              <a:rect l="l" t="t" r="r" b="b"/>
              <a:pathLst>
                <a:path w="4234034" h="419228">
                  <a:moveTo>
                    <a:pt x="25524" y="0"/>
                  </a:moveTo>
                  <a:lnTo>
                    <a:pt x="4208510" y="0"/>
                  </a:lnTo>
                  <a:cubicBezTo>
                    <a:pt x="4222607" y="0"/>
                    <a:pt x="4234034" y="11427"/>
                    <a:pt x="4234034" y="25524"/>
                  </a:cubicBezTo>
                  <a:lnTo>
                    <a:pt x="4234034" y="393704"/>
                  </a:lnTo>
                  <a:cubicBezTo>
                    <a:pt x="4234034" y="407801"/>
                    <a:pt x="4222607" y="419228"/>
                    <a:pt x="4208510" y="419228"/>
                  </a:cubicBezTo>
                  <a:lnTo>
                    <a:pt x="25524" y="419228"/>
                  </a:lnTo>
                  <a:cubicBezTo>
                    <a:pt x="11427" y="419228"/>
                    <a:pt x="0" y="407801"/>
                    <a:pt x="0" y="393704"/>
                  </a:cubicBezTo>
                  <a:lnTo>
                    <a:pt x="0" y="25524"/>
                  </a:lnTo>
                  <a:cubicBezTo>
                    <a:pt x="0" y="11427"/>
                    <a:pt x="11427" y="0"/>
                    <a:pt x="25524" y="0"/>
                  </a:cubicBezTo>
                  <a:close/>
                </a:path>
              </a:pathLst>
            </a:custGeom>
            <a:solidFill>
              <a:srgbClr val="A93291"/>
            </a:solidFill>
          </p:spPr>
        </p:sp>
        <p:sp>
          <p:nvSpPr>
            <p:cNvPr id="4" name="TextBox 4"/>
            <p:cNvSpPr txBox="1"/>
            <p:nvPr/>
          </p:nvSpPr>
          <p:spPr>
            <a:xfrm>
              <a:off x="0" y="-47625"/>
              <a:ext cx="4234034" cy="466853"/>
            </a:xfrm>
            <a:prstGeom prst="rect">
              <a:avLst/>
            </a:prstGeom>
          </p:spPr>
          <p:txBody>
            <a:bodyPr lIns="33867" tIns="33867" rIns="33867" bIns="33867" rtlCol="0" anchor="ctr"/>
            <a:lstStyle/>
            <a:p>
              <a:pPr algn="ctr" defTabSz="609660">
                <a:lnSpc>
                  <a:spcPts val="1680"/>
                </a:lnSpc>
              </a:pPr>
              <a:r>
                <a:rPr lang="uk" sz="1200" b="1">
                  <a:solidFill>
                    <a:srgbClr val="000000"/>
                  </a:solidFill>
                  <a:latin typeface="Roboto Condensed Bold"/>
                  <a:ea typeface="Roboto Condensed Bold"/>
                  <a:cs typeface="Roboto Condensed Bold"/>
                  <a:sym typeface="Roboto Condensed Bold"/>
                </a:rPr>
                <a:t> </a:t>
              </a:r>
            </a:p>
          </p:txBody>
        </p:sp>
      </p:grpSp>
      <p:grpSp>
        <p:nvGrpSpPr>
          <p:cNvPr id="5" name="Group 5"/>
          <p:cNvGrpSpPr/>
          <p:nvPr/>
        </p:nvGrpSpPr>
        <p:grpSpPr>
          <a:xfrm>
            <a:off x="2657680" y="2935905"/>
            <a:ext cx="6876642" cy="3800312"/>
            <a:chOff x="0" y="0"/>
            <a:chExt cx="8043201" cy="4445000"/>
          </a:xfrm>
        </p:grpSpPr>
        <p:sp>
          <p:nvSpPr>
            <p:cNvPr id="6" name="Freeform 6"/>
            <p:cNvSpPr/>
            <p:nvPr/>
          </p:nvSpPr>
          <p:spPr>
            <a:xfrm>
              <a:off x="0" y="0"/>
              <a:ext cx="8043201" cy="4445000"/>
            </a:xfrm>
            <a:custGeom>
              <a:avLst/>
              <a:gdLst/>
              <a:ahLst/>
              <a:cxnLst/>
              <a:rect l="l" t="t" r="r" b="b"/>
              <a:pathLst>
                <a:path w="8043201" h="4445000">
                  <a:moveTo>
                    <a:pt x="0" y="3429000"/>
                  </a:moveTo>
                  <a:lnTo>
                    <a:pt x="0" y="1016000"/>
                  </a:lnTo>
                  <a:cubicBezTo>
                    <a:pt x="0" y="454660"/>
                    <a:pt x="575893" y="0"/>
                    <a:pt x="1286912" y="0"/>
                  </a:cubicBezTo>
                  <a:lnTo>
                    <a:pt x="6756289" y="0"/>
                  </a:lnTo>
                  <a:cubicBezTo>
                    <a:pt x="7467308" y="0"/>
                    <a:pt x="8043201" y="454660"/>
                    <a:pt x="8043201" y="1016000"/>
                  </a:cubicBezTo>
                  <a:lnTo>
                    <a:pt x="8043201" y="3429000"/>
                  </a:lnTo>
                  <a:cubicBezTo>
                    <a:pt x="8043201" y="3990340"/>
                    <a:pt x="7467308" y="4445000"/>
                    <a:pt x="6756289" y="4445000"/>
                  </a:cubicBezTo>
                  <a:lnTo>
                    <a:pt x="1286912" y="4445000"/>
                  </a:lnTo>
                  <a:cubicBezTo>
                    <a:pt x="575893" y="4445000"/>
                    <a:pt x="0" y="3990340"/>
                    <a:pt x="0" y="3429000"/>
                  </a:cubicBezTo>
                  <a:close/>
                </a:path>
              </a:pathLst>
            </a:custGeom>
            <a:blipFill>
              <a:blip r:embed="rId2" cstate="email">
                <a:extLst>
                  <a:ext uri="{28A0092B-C50C-407E-A947-70E740481C1C}">
                    <a14:useLocalDpi xmlns:a14="http://schemas.microsoft.com/office/drawing/2010/main"/>
                  </a:ext>
                </a:extLst>
              </a:blip>
              <a:stretch>
                <a:fillRect/>
              </a:stretch>
            </a:blipFill>
          </p:spPr>
        </p:sp>
      </p:grpSp>
      <p:sp>
        <p:nvSpPr>
          <p:cNvPr id="7" name="TextBox 7"/>
          <p:cNvSpPr txBox="1"/>
          <p:nvPr/>
        </p:nvSpPr>
        <p:spPr>
          <a:xfrm>
            <a:off x="541161" y="1701801"/>
            <a:ext cx="10572759" cy="1077218"/>
          </a:xfrm>
          <a:prstGeom prst="rect">
            <a:avLst/>
          </a:prstGeom>
        </p:spPr>
        <p:txBody>
          <a:bodyPr lIns="0" tIns="0" rIns="0" bIns="0" rtlCol="0" anchor="t">
            <a:spAutoFit/>
          </a:bodyPr>
          <a:lstStyle/>
          <a:p>
            <a:pPr algn="just" defTabSz="609660">
              <a:lnSpc>
                <a:spcPts val="2842"/>
              </a:lnSpc>
            </a:pPr>
            <a:r>
              <a:rPr lang="uk" sz="2400" dirty="0">
                <a:solidFill>
                  <a:srgbClr val="000000"/>
                </a:solidFill>
                <a:latin typeface="Open Sans"/>
                <a:ea typeface="Open Sans"/>
                <a:cs typeface="Open Sans"/>
                <a:sym typeface="Open Sans"/>
              </a:rPr>
              <a:t>Повільно вводьте препарат у м’яз з постійною швидкістю, доки шприц не спорожніє. Після ін’єкції зробіть паузу на кілька секунд, перш ніж витягнути голку, щоб переконатися, що введено повну дозу.</a:t>
            </a:r>
          </a:p>
        </p:txBody>
      </p:sp>
      <p:sp>
        <p:nvSpPr>
          <p:cNvPr id="8" name="TextBox 8"/>
          <p:cNvSpPr txBox="1"/>
          <p:nvPr/>
        </p:nvSpPr>
        <p:spPr>
          <a:xfrm>
            <a:off x="685802" y="774700"/>
            <a:ext cx="7662027" cy="436017"/>
          </a:xfrm>
          <a:prstGeom prst="rect">
            <a:avLst/>
          </a:prstGeom>
        </p:spPr>
        <p:txBody>
          <a:bodyPr lIns="0" tIns="0" rIns="0" bIns="0" rtlCol="0" anchor="t">
            <a:spAutoFit/>
          </a:bodyPr>
          <a:lstStyle/>
          <a:p>
            <a:pPr defTabSz="609660">
              <a:lnSpc>
                <a:spcPts val="3436"/>
              </a:lnSpc>
            </a:pPr>
            <a:r>
              <a:rPr lang="uk" sz="3734" b="1">
                <a:solidFill>
                  <a:srgbClr val="FFFFFF"/>
                </a:solidFill>
                <a:latin typeface="Roboto Condensed Bold"/>
                <a:ea typeface="Roboto Condensed Bold"/>
                <a:cs typeface="Roboto Condensed Bold"/>
                <a:sym typeface="Roboto Condensed Bold"/>
              </a:rPr>
              <a:t>Техніка ін'єкції Z-Track - Крок 4</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396522" y="437889"/>
            <a:ext cx="10717398" cy="1061171"/>
            <a:chOff x="0" y="0"/>
            <a:chExt cx="4234034" cy="419228"/>
          </a:xfrm>
        </p:grpSpPr>
        <p:sp>
          <p:nvSpPr>
            <p:cNvPr id="3" name="Freeform 3"/>
            <p:cNvSpPr/>
            <p:nvPr/>
          </p:nvSpPr>
          <p:spPr>
            <a:xfrm>
              <a:off x="0" y="0"/>
              <a:ext cx="4234034" cy="419228"/>
            </a:xfrm>
            <a:custGeom>
              <a:avLst/>
              <a:gdLst/>
              <a:ahLst/>
              <a:cxnLst/>
              <a:rect l="l" t="t" r="r" b="b"/>
              <a:pathLst>
                <a:path w="4234034" h="419228">
                  <a:moveTo>
                    <a:pt x="25524" y="0"/>
                  </a:moveTo>
                  <a:lnTo>
                    <a:pt x="4208510" y="0"/>
                  </a:lnTo>
                  <a:cubicBezTo>
                    <a:pt x="4222607" y="0"/>
                    <a:pt x="4234034" y="11427"/>
                    <a:pt x="4234034" y="25524"/>
                  </a:cubicBezTo>
                  <a:lnTo>
                    <a:pt x="4234034" y="393704"/>
                  </a:lnTo>
                  <a:cubicBezTo>
                    <a:pt x="4234034" y="407801"/>
                    <a:pt x="4222607" y="419228"/>
                    <a:pt x="4208510" y="419228"/>
                  </a:cubicBezTo>
                  <a:lnTo>
                    <a:pt x="25524" y="419228"/>
                  </a:lnTo>
                  <a:cubicBezTo>
                    <a:pt x="11427" y="419228"/>
                    <a:pt x="0" y="407801"/>
                    <a:pt x="0" y="393704"/>
                  </a:cubicBezTo>
                  <a:lnTo>
                    <a:pt x="0" y="25524"/>
                  </a:lnTo>
                  <a:cubicBezTo>
                    <a:pt x="0" y="11427"/>
                    <a:pt x="11427" y="0"/>
                    <a:pt x="25524" y="0"/>
                  </a:cubicBezTo>
                  <a:close/>
                </a:path>
              </a:pathLst>
            </a:custGeom>
            <a:solidFill>
              <a:srgbClr val="A93291"/>
            </a:solidFill>
          </p:spPr>
        </p:sp>
        <p:sp>
          <p:nvSpPr>
            <p:cNvPr id="4" name="TextBox 4"/>
            <p:cNvSpPr txBox="1"/>
            <p:nvPr/>
          </p:nvSpPr>
          <p:spPr>
            <a:xfrm>
              <a:off x="0" y="-47625"/>
              <a:ext cx="4234034" cy="466853"/>
            </a:xfrm>
            <a:prstGeom prst="rect">
              <a:avLst/>
            </a:prstGeom>
          </p:spPr>
          <p:txBody>
            <a:bodyPr lIns="33867" tIns="33867" rIns="33867" bIns="33867" rtlCol="0" anchor="ctr"/>
            <a:lstStyle/>
            <a:p>
              <a:pPr algn="ctr" defTabSz="609660">
                <a:lnSpc>
                  <a:spcPts val="1680"/>
                </a:lnSpc>
              </a:pPr>
              <a:r>
                <a:rPr lang="uk" sz="1200" b="1">
                  <a:solidFill>
                    <a:srgbClr val="000000"/>
                  </a:solidFill>
                  <a:latin typeface="Roboto Condensed Bold"/>
                  <a:ea typeface="Roboto Condensed Bold"/>
                  <a:cs typeface="Roboto Condensed Bold"/>
                  <a:sym typeface="Roboto Condensed Bold"/>
                </a:rPr>
                <a:t> </a:t>
              </a:r>
            </a:p>
          </p:txBody>
        </p:sp>
      </p:grpSp>
      <p:grpSp>
        <p:nvGrpSpPr>
          <p:cNvPr id="5" name="Group 5"/>
          <p:cNvGrpSpPr/>
          <p:nvPr/>
        </p:nvGrpSpPr>
        <p:grpSpPr>
          <a:xfrm>
            <a:off x="2657680" y="2589930"/>
            <a:ext cx="6876642" cy="3800312"/>
            <a:chOff x="0" y="0"/>
            <a:chExt cx="8043201" cy="4445000"/>
          </a:xfrm>
        </p:grpSpPr>
        <p:sp>
          <p:nvSpPr>
            <p:cNvPr id="6" name="Freeform 6"/>
            <p:cNvSpPr/>
            <p:nvPr/>
          </p:nvSpPr>
          <p:spPr>
            <a:xfrm>
              <a:off x="0" y="0"/>
              <a:ext cx="8043201" cy="4445000"/>
            </a:xfrm>
            <a:custGeom>
              <a:avLst/>
              <a:gdLst/>
              <a:ahLst/>
              <a:cxnLst/>
              <a:rect l="l" t="t" r="r" b="b"/>
              <a:pathLst>
                <a:path w="8043201" h="4445000">
                  <a:moveTo>
                    <a:pt x="0" y="3429000"/>
                  </a:moveTo>
                  <a:lnTo>
                    <a:pt x="0" y="1016000"/>
                  </a:lnTo>
                  <a:cubicBezTo>
                    <a:pt x="0" y="454660"/>
                    <a:pt x="575893" y="0"/>
                    <a:pt x="1286912" y="0"/>
                  </a:cubicBezTo>
                  <a:lnTo>
                    <a:pt x="6756289" y="0"/>
                  </a:lnTo>
                  <a:cubicBezTo>
                    <a:pt x="7467308" y="0"/>
                    <a:pt x="8043201" y="454660"/>
                    <a:pt x="8043201" y="1016000"/>
                  </a:cubicBezTo>
                  <a:lnTo>
                    <a:pt x="8043201" y="3429000"/>
                  </a:lnTo>
                  <a:cubicBezTo>
                    <a:pt x="8043201" y="3990340"/>
                    <a:pt x="7467308" y="4445000"/>
                    <a:pt x="6756289" y="4445000"/>
                  </a:cubicBezTo>
                  <a:lnTo>
                    <a:pt x="1286912" y="4445000"/>
                  </a:lnTo>
                  <a:cubicBezTo>
                    <a:pt x="575893" y="4445000"/>
                    <a:pt x="0" y="3990340"/>
                    <a:pt x="0" y="3429000"/>
                  </a:cubicBezTo>
                  <a:close/>
                </a:path>
              </a:pathLst>
            </a:custGeom>
            <a:blipFill>
              <a:blip r:embed="rId2" cstate="email">
                <a:extLst>
                  <a:ext uri="{28A0092B-C50C-407E-A947-70E740481C1C}">
                    <a14:useLocalDpi xmlns:a14="http://schemas.microsoft.com/office/drawing/2010/main"/>
                  </a:ext>
                </a:extLst>
              </a:blip>
              <a:stretch>
                <a:fillRect/>
              </a:stretch>
            </a:blipFill>
          </p:spPr>
        </p:sp>
      </p:grpSp>
      <p:sp>
        <p:nvSpPr>
          <p:cNvPr id="7" name="TextBox 7"/>
          <p:cNvSpPr txBox="1"/>
          <p:nvPr/>
        </p:nvSpPr>
        <p:spPr>
          <a:xfrm>
            <a:off x="541162" y="1754210"/>
            <a:ext cx="10572759" cy="359073"/>
          </a:xfrm>
          <a:prstGeom prst="rect">
            <a:avLst/>
          </a:prstGeom>
        </p:spPr>
        <p:txBody>
          <a:bodyPr lIns="0" tIns="0" rIns="0" bIns="0" rtlCol="0" anchor="t">
            <a:spAutoFit/>
          </a:bodyPr>
          <a:lstStyle/>
          <a:p>
            <a:pPr defTabSz="609660">
              <a:lnSpc>
                <a:spcPts val="2842"/>
              </a:lnSpc>
            </a:pPr>
            <a:r>
              <a:rPr lang="uk" sz="2667" dirty="0">
                <a:solidFill>
                  <a:srgbClr val="000000"/>
                </a:solidFill>
                <a:latin typeface="Open Sans"/>
                <a:ea typeface="Open Sans"/>
                <a:cs typeface="Open Sans"/>
                <a:sym typeface="Open Sans"/>
              </a:rPr>
              <a:t>Після витягування голки звільніть зміщену тканину.</a:t>
            </a:r>
          </a:p>
        </p:txBody>
      </p:sp>
      <p:sp>
        <p:nvSpPr>
          <p:cNvPr id="8" name="TextBox 8"/>
          <p:cNvSpPr txBox="1"/>
          <p:nvPr/>
        </p:nvSpPr>
        <p:spPr>
          <a:xfrm>
            <a:off x="685802" y="774700"/>
            <a:ext cx="7662027" cy="436017"/>
          </a:xfrm>
          <a:prstGeom prst="rect">
            <a:avLst/>
          </a:prstGeom>
        </p:spPr>
        <p:txBody>
          <a:bodyPr lIns="0" tIns="0" rIns="0" bIns="0" rtlCol="0" anchor="t">
            <a:spAutoFit/>
          </a:bodyPr>
          <a:lstStyle/>
          <a:p>
            <a:pPr defTabSz="609660">
              <a:lnSpc>
                <a:spcPts val="3436"/>
              </a:lnSpc>
            </a:pPr>
            <a:r>
              <a:rPr lang="uk" sz="3734" b="1">
                <a:solidFill>
                  <a:srgbClr val="FFFFFF"/>
                </a:solidFill>
                <a:latin typeface="Roboto Condensed Bold"/>
                <a:ea typeface="Roboto Condensed Bold"/>
                <a:cs typeface="Roboto Condensed Bold"/>
                <a:sym typeface="Roboto Condensed Bold"/>
              </a:rPr>
              <a:t>Техніка ін'єкції Z-Track - Крок 5</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396522" y="437889"/>
            <a:ext cx="10717398" cy="1061171"/>
            <a:chOff x="0" y="0"/>
            <a:chExt cx="4234034" cy="419228"/>
          </a:xfrm>
        </p:grpSpPr>
        <p:sp>
          <p:nvSpPr>
            <p:cNvPr id="3" name="Freeform 3"/>
            <p:cNvSpPr/>
            <p:nvPr/>
          </p:nvSpPr>
          <p:spPr>
            <a:xfrm>
              <a:off x="0" y="0"/>
              <a:ext cx="4234034" cy="419228"/>
            </a:xfrm>
            <a:custGeom>
              <a:avLst/>
              <a:gdLst/>
              <a:ahLst/>
              <a:cxnLst/>
              <a:rect l="l" t="t" r="r" b="b"/>
              <a:pathLst>
                <a:path w="4234034" h="419228">
                  <a:moveTo>
                    <a:pt x="25524" y="0"/>
                  </a:moveTo>
                  <a:lnTo>
                    <a:pt x="4208510" y="0"/>
                  </a:lnTo>
                  <a:cubicBezTo>
                    <a:pt x="4222607" y="0"/>
                    <a:pt x="4234034" y="11427"/>
                    <a:pt x="4234034" y="25524"/>
                  </a:cubicBezTo>
                  <a:lnTo>
                    <a:pt x="4234034" y="393704"/>
                  </a:lnTo>
                  <a:cubicBezTo>
                    <a:pt x="4234034" y="407801"/>
                    <a:pt x="4222607" y="419228"/>
                    <a:pt x="4208510" y="419228"/>
                  </a:cubicBezTo>
                  <a:lnTo>
                    <a:pt x="25524" y="419228"/>
                  </a:lnTo>
                  <a:cubicBezTo>
                    <a:pt x="11427" y="419228"/>
                    <a:pt x="0" y="407801"/>
                    <a:pt x="0" y="393704"/>
                  </a:cubicBezTo>
                  <a:lnTo>
                    <a:pt x="0" y="25524"/>
                  </a:lnTo>
                  <a:cubicBezTo>
                    <a:pt x="0" y="11427"/>
                    <a:pt x="11427" y="0"/>
                    <a:pt x="25524" y="0"/>
                  </a:cubicBezTo>
                  <a:close/>
                </a:path>
              </a:pathLst>
            </a:custGeom>
            <a:solidFill>
              <a:srgbClr val="A93291"/>
            </a:solidFill>
          </p:spPr>
        </p:sp>
        <p:sp>
          <p:nvSpPr>
            <p:cNvPr id="4" name="TextBox 4"/>
            <p:cNvSpPr txBox="1"/>
            <p:nvPr/>
          </p:nvSpPr>
          <p:spPr>
            <a:xfrm>
              <a:off x="0" y="-47625"/>
              <a:ext cx="4234034" cy="466853"/>
            </a:xfrm>
            <a:prstGeom prst="rect">
              <a:avLst/>
            </a:prstGeom>
          </p:spPr>
          <p:txBody>
            <a:bodyPr lIns="33867" tIns="33867" rIns="33867" bIns="33867" rtlCol="0" anchor="ctr"/>
            <a:lstStyle/>
            <a:p>
              <a:pPr algn="ctr" defTabSz="609660">
                <a:lnSpc>
                  <a:spcPts val="1680"/>
                </a:lnSpc>
              </a:pPr>
              <a:r>
                <a:rPr lang="uk" sz="1200" b="1">
                  <a:solidFill>
                    <a:srgbClr val="000000"/>
                  </a:solidFill>
                  <a:latin typeface="Roboto Condensed Bold"/>
                  <a:ea typeface="Roboto Condensed Bold"/>
                  <a:cs typeface="Roboto Condensed Bold"/>
                  <a:sym typeface="Roboto Condensed Bold"/>
                </a:rPr>
                <a:t> </a:t>
              </a:r>
            </a:p>
          </p:txBody>
        </p:sp>
      </p:grpSp>
      <p:grpSp>
        <p:nvGrpSpPr>
          <p:cNvPr id="5" name="Group 5"/>
          <p:cNvGrpSpPr/>
          <p:nvPr/>
        </p:nvGrpSpPr>
        <p:grpSpPr>
          <a:xfrm>
            <a:off x="3420980" y="2697880"/>
            <a:ext cx="5350040" cy="3800312"/>
            <a:chOff x="0" y="0"/>
            <a:chExt cx="6257625" cy="4445000"/>
          </a:xfrm>
        </p:grpSpPr>
        <p:sp>
          <p:nvSpPr>
            <p:cNvPr id="6" name="Freeform 6"/>
            <p:cNvSpPr/>
            <p:nvPr/>
          </p:nvSpPr>
          <p:spPr>
            <a:xfrm>
              <a:off x="0" y="0"/>
              <a:ext cx="6257625" cy="4445000"/>
            </a:xfrm>
            <a:custGeom>
              <a:avLst/>
              <a:gdLst/>
              <a:ahLst/>
              <a:cxnLst/>
              <a:rect l="l" t="t" r="r" b="b"/>
              <a:pathLst>
                <a:path w="6257625" h="4445000">
                  <a:moveTo>
                    <a:pt x="0" y="3429000"/>
                  </a:moveTo>
                  <a:lnTo>
                    <a:pt x="0" y="1016000"/>
                  </a:lnTo>
                  <a:cubicBezTo>
                    <a:pt x="0" y="454660"/>
                    <a:pt x="448046" y="0"/>
                    <a:pt x="1001220" y="0"/>
                  </a:cubicBezTo>
                  <a:lnTo>
                    <a:pt x="5256405" y="0"/>
                  </a:lnTo>
                  <a:cubicBezTo>
                    <a:pt x="5809579" y="0"/>
                    <a:pt x="6257625" y="454660"/>
                    <a:pt x="6257625" y="1016000"/>
                  </a:cubicBezTo>
                  <a:lnTo>
                    <a:pt x="6257625" y="3429000"/>
                  </a:lnTo>
                  <a:cubicBezTo>
                    <a:pt x="6257625" y="3990340"/>
                    <a:pt x="5809579" y="4445000"/>
                    <a:pt x="5256405" y="4445000"/>
                  </a:cubicBezTo>
                  <a:lnTo>
                    <a:pt x="1001220" y="4445000"/>
                  </a:lnTo>
                  <a:cubicBezTo>
                    <a:pt x="448046" y="4445000"/>
                    <a:pt x="0" y="3990340"/>
                    <a:pt x="0" y="3429000"/>
                  </a:cubicBezTo>
                  <a:close/>
                </a:path>
              </a:pathLst>
            </a:custGeom>
            <a:blipFill>
              <a:blip r:embed="rId2" cstate="email">
                <a:extLst>
                  <a:ext uri="{28A0092B-C50C-407E-A947-70E740481C1C}">
                    <a14:useLocalDpi xmlns:a14="http://schemas.microsoft.com/office/drawing/2010/main"/>
                  </a:ext>
                </a:extLst>
              </a:blip>
              <a:stretch>
                <a:fillRect/>
              </a:stretch>
            </a:blipFill>
          </p:spPr>
        </p:sp>
      </p:grpSp>
      <p:sp>
        <p:nvSpPr>
          <p:cNvPr id="7" name="TextBox 7"/>
          <p:cNvSpPr txBox="1"/>
          <p:nvPr/>
        </p:nvSpPr>
        <p:spPr>
          <a:xfrm>
            <a:off x="541161" y="1619611"/>
            <a:ext cx="10572759" cy="718145"/>
          </a:xfrm>
          <a:prstGeom prst="rect">
            <a:avLst/>
          </a:prstGeom>
        </p:spPr>
        <p:txBody>
          <a:bodyPr lIns="0" tIns="0" rIns="0" bIns="0" rtlCol="0" anchor="t">
            <a:spAutoFit/>
          </a:bodyPr>
          <a:lstStyle/>
          <a:p>
            <a:pPr defTabSz="609660">
              <a:lnSpc>
                <a:spcPts val="2842"/>
              </a:lnSpc>
            </a:pPr>
            <a:r>
              <a:rPr lang="uk" sz="2667" dirty="0">
                <a:solidFill>
                  <a:srgbClr val="000000"/>
                </a:solidFill>
                <a:latin typeface="Open Sans"/>
                <a:ea typeface="Open Sans"/>
                <a:cs typeface="Open Sans"/>
                <a:sym typeface="Open Sans"/>
              </a:rPr>
              <a:t>Використовуйте суху марлеву серветку на місці ін'єкції, але НЕ масажуйте цю ділянку після ін'єкції.</a:t>
            </a:r>
          </a:p>
        </p:txBody>
      </p:sp>
      <p:sp>
        <p:nvSpPr>
          <p:cNvPr id="8" name="TextBox 8"/>
          <p:cNvSpPr txBox="1"/>
          <p:nvPr/>
        </p:nvSpPr>
        <p:spPr>
          <a:xfrm>
            <a:off x="685802" y="774700"/>
            <a:ext cx="7662027" cy="436017"/>
          </a:xfrm>
          <a:prstGeom prst="rect">
            <a:avLst/>
          </a:prstGeom>
        </p:spPr>
        <p:txBody>
          <a:bodyPr lIns="0" tIns="0" rIns="0" bIns="0" rtlCol="0" anchor="t">
            <a:spAutoFit/>
          </a:bodyPr>
          <a:lstStyle/>
          <a:p>
            <a:pPr defTabSz="609660">
              <a:lnSpc>
                <a:spcPts val="3436"/>
              </a:lnSpc>
            </a:pPr>
            <a:r>
              <a:rPr lang="uk" sz="3734" b="1">
                <a:solidFill>
                  <a:srgbClr val="FFFFFF"/>
                </a:solidFill>
                <a:latin typeface="Roboto Condensed Bold"/>
                <a:ea typeface="Roboto Condensed Bold"/>
                <a:cs typeface="Roboto Condensed Bold"/>
                <a:sym typeface="Roboto Condensed Bold"/>
              </a:rPr>
              <a:t>Техніка ін'єкції Z-Track - Крок 6</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396522" y="437889"/>
            <a:ext cx="10717398" cy="1061171"/>
            <a:chOff x="0" y="0"/>
            <a:chExt cx="4234034" cy="419228"/>
          </a:xfrm>
        </p:grpSpPr>
        <p:sp>
          <p:nvSpPr>
            <p:cNvPr id="3" name="Freeform 3"/>
            <p:cNvSpPr/>
            <p:nvPr/>
          </p:nvSpPr>
          <p:spPr>
            <a:xfrm>
              <a:off x="0" y="0"/>
              <a:ext cx="4234034" cy="419228"/>
            </a:xfrm>
            <a:custGeom>
              <a:avLst/>
              <a:gdLst/>
              <a:ahLst/>
              <a:cxnLst/>
              <a:rect l="l" t="t" r="r" b="b"/>
              <a:pathLst>
                <a:path w="4234034" h="419228">
                  <a:moveTo>
                    <a:pt x="25524" y="0"/>
                  </a:moveTo>
                  <a:lnTo>
                    <a:pt x="4208510" y="0"/>
                  </a:lnTo>
                  <a:cubicBezTo>
                    <a:pt x="4222607" y="0"/>
                    <a:pt x="4234034" y="11427"/>
                    <a:pt x="4234034" y="25524"/>
                  </a:cubicBezTo>
                  <a:lnTo>
                    <a:pt x="4234034" y="393704"/>
                  </a:lnTo>
                  <a:cubicBezTo>
                    <a:pt x="4234034" y="407801"/>
                    <a:pt x="4222607" y="419228"/>
                    <a:pt x="4208510" y="419228"/>
                  </a:cubicBezTo>
                  <a:lnTo>
                    <a:pt x="25524" y="419228"/>
                  </a:lnTo>
                  <a:cubicBezTo>
                    <a:pt x="11427" y="419228"/>
                    <a:pt x="0" y="407801"/>
                    <a:pt x="0" y="393704"/>
                  </a:cubicBezTo>
                  <a:lnTo>
                    <a:pt x="0" y="25524"/>
                  </a:lnTo>
                  <a:cubicBezTo>
                    <a:pt x="0" y="11427"/>
                    <a:pt x="11427" y="0"/>
                    <a:pt x="25524" y="0"/>
                  </a:cubicBezTo>
                  <a:close/>
                </a:path>
              </a:pathLst>
            </a:custGeom>
            <a:solidFill>
              <a:srgbClr val="A93291"/>
            </a:solidFill>
          </p:spPr>
        </p:sp>
        <p:sp>
          <p:nvSpPr>
            <p:cNvPr id="4" name="TextBox 4"/>
            <p:cNvSpPr txBox="1"/>
            <p:nvPr/>
          </p:nvSpPr>
          <p:spPr>
            <a:xfrm>
              <a:off x="0" y="-47625"/>
              <a:ext cx="4234034" cy="466853"/>
            </a:xfrm>
            <a:prstGeom prst="rect">
              <a:avLst/>
            </a:prstGeom>
          </p:spPr>
          <p:txBody>
            <a:bodyPr lIns="33867" tIns="33867" rIns="33867" bIns="33867" rtlCol="0" anchor="ctr"/>
            <a:lstStyle/>
            <a:p>
              <a:pPr algn="ctr" defTabSz="609660">
                <a:lnSpc>
                  <a:spcPts val="1680"/>
                </a:lnSpc>
              </a:pPr>
              <a:r>
                <a:rPr lang="uk" sz="1200" b="1">
                  <a:solidFill>
                    <a:srgbClr val="000000"/>
                  </a:solidFill>
                  <a:latin typeface="Roboto Condensed Bold"/>
                  <a:ea typeface="Roboto Condensed Bold"/>
                  <a:cs typeface="Roboto Condensed Bold"/>
                  <a:sym typeface="Roboto Condensed Bold"/>
                </a:rPr>
                <a:t> </a:t>
              </a:r>
            </a:p>
          </p:txBody>
        </p:sp>
      </p:grpSp>
      <p:grpSp>
        <p:nvGrpSpPr>
          <p:cNvPr id="5" name="Group 5"/>
          <p:cNvGrpSpPr/>
          <p:nvPr/>
        </p:nvGrpSpPr>
        <p:grpSpPr>
          <a:xfrm>
            <a:off x="2552110" y="2697881"/>
            <a:ext cx="7087782" cy="3183669"/>
            <a:chOff x="0" y="0"/>
            <a:chExt cx="7364069" cy="3307770"/>
          </a:xfrm>
        </p:grpSpPr>
        <p:sp>
          <p:nvSpPr>
            <p:cNvPr id="6" name="Freeform 6"/>
            <p:cNvSpPr/>
            <p:nvPr/>
          </p:nvSpPr>
          <p:spPr>
            <a:xfrm>
              <a:off x="0" y="0"/>
              <a:ext cx="7364069" cy="3307770"/>
            </a:xfrm>
            <a:custGeom>
              <a:avLst/>
              <a:gdLst/>
              <a:ahLst/>
              <a:cxnLst/>
              <a:rect l="l" t="t" r="r" b="b"/>
              <a:pathLst>
                <a:path w="7364069" h="3307770">
                  <a:moveTo>
                    <a:pt x="0" y="2551708"/>
                  </a:moveTo>
                  <a:lnTo>
                    <a:pt x="0" y="756062"/>
                  </a:lnTo>
                  <a:cubicBezTo>
                    <a:pt x="0" y="338338"/>
                    <a:pt x="527267" y="0"/>
                    <a:pt x="1178251" y="0"/>
                  </a:cubicBezTo>
                  <a:lnTo>
                    <a:pt x="6185818" y="0"/>
                  </a:lnTo>
                  <a:cubicBezTo>
                    <a:pt x="6836802" y="0"/>
                    <a:pt x="7364069" y="338338"/>
                    <a:pt x="7364069" y="756062"/>
                  </a:cubicBezTo>
                  <a:lnTo>
                    <a:pt x="7364069" y="2551708"/>
                  </a:lnTo>
                  <a:cubicBezTo>
                    <a:pt x="7364069" y="2969433"/>
                    <a:pt x="6836802" y="3307770"/>
                    <a:pt x="6185818" y="3307770"/>
                  </a:cubicBezTo>
                  <a:lnTo>
                    <a:pt x="1178251" y="3307770"/>
                  </a:lnTo>
                  <a:cubicBezTo>
                    <a:pt x="527267" y="3307770"/>
                    <a:pt x="0" y="2969433"/>
                    <a:pt x="0" y="2551708"/>
                  </a:cubicBezTo>
                  <a:close/>
                </a:path>
              </a:pathLst>
            </a:custGeom>
            <a:blipFill>
              <a:blip r:embed="rId2" cstate="email">
                <a:extLst>
                  <a:ext uri="{28A0092B-C50C-407E-A947-70E740481C1C}">
                    <a14:useLocalDpi xmlns:a14="http://schemas.microsoft.com/office/drawing/2010/main"/>
                  </a:ext>
                </a:extLst>
              </a:blip>
              <a:stretch>
                <a:fillRect/>
              </a:stretch>
            </a:blipFill>
          </p:spPr>
        </p:sp>
      </p:grpSp>
      <p:sp>
        <p:nvSpPr>
          <p:cNvPr id="7" name="TextBox 7"/>
          <p:cNvSpPr txBox="1"/>
          <p:nvPr/>
        </p:nvSpPr>
        <p:spPr>
          <a:xfrm>
            <a:off x="541161" y="1691392"/>
            <a:ext cx="10572759" cy="718145"/>
          </a:xfrm>
          <a:prstGeom prst="rect">
            <a:avLst/>
          </a:prstGeom>
        </p:spPr>
        <p:txBody>
          <a:bodyPr lIns="0" tIns="0" rIns="0" bIns="0" rtlCol="0" anchor="t">
            <a:spAutoFit/>
          </a:bodyPr>
          <a:lstStyle/>
          <a:p>
            <a:pPr defTabSz="609660">
              <a:lnSpc>
                <a:spcPts val="2842"/>
              </a:lnSpc>
            </a:pPr>
            <a:r>
              <a:rPr lang="uk" sz="2667" dirty="0">
                <a:solidFill>
                  <a:srgbClr val="000000"/>
                </a:solidFill>
                <a:latin typeface="Open Sans"/>
                <a:ea typeface="Open Sans"/>
                <a:cs typeface="Open Sans"/>
                <a:sym typeface="Open Sans"/>
              </a:rPr>
              <a:t>Після ін'єкції викиньте шприц та голки в контейнер для гострих предметів.</a:t>
            </a:r>
          </a:p>
        </p:txBody>
      </p:sp>
      <p:sp>
        <p:nvSpPr>
          <p:cNvPr id="8" name="TextBox 8"/>
          <p:cNvSpPr txBox="1"/>
          <p:nvPr/>
        </p:nvSpPr>
        <p:spPr>
          <a:xfrm>
            <a:off x="685802" y="774700"/>
            <a:ext cx="7662027" cy="436017"/>
          </a:xfrm>
          <a:prstGeom prst="rect">
            <a:avLst/>
          </a:prstGeom>
        </p:spPr>
        <p:txBody>
          <a:bodyPr lIns="0" tIns="0" rIns="0" bIns="0" rtlCol="0" anchor="t">
            <a:spAutoFit/>
          </a:bodyPr>
          <a:lstStyle/>
          <a:p>
            <a:pPr defTabSz="609660">
              <a:lnSpc>
                <a:spcPts val="3436"/>
              </a:lnSpc>
            </a:pPr>
            <a:r>
              <a:rPr lang="uk" sz="3734" b="1">
                <a:solidFill>
                  <a:srgbClr val="FFFFFF"/>
                </a:solidFill>
                <a:latin typeface="Roboto Condensed Bold"/>
                <a:ea typeface="Roboto Condensed Bold"/>
                <a:cs typeface="Roboto Condensed Bold"/>
                <a:sym typeface="Roboto Condensed Bold"/>
              </a:rPr>
              <a:t>Техніка ін'єкції Z-Track - Крок 7</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rgbClr val="FE6C39"/>
        </a:solidFill>
        <a:effectLst/>
      </p:bgPr>
    </p:bg>
    <p:spTree>
      <p:nvGrpSpPr>
        <p:cNvPr id="1" name=""/>
        <p:cNvGrpSpPr/>
        <p:nvPr/>
      </p:nvGrpSpPr>
      <p:grpSpPr>
        <a:xfrm>
          <a:off x="0" y="0"/>
          <a:ext cx="0" cy="0"/>
          <a:chOff x="0" y="0"/>
          <a:chExt cx="0" cy="0"/>
        </a:xfrm>
      </p:grpSpPr>
      <p:sp>
        <p:nvSpPr>
          <p:cNvPr id="2" name="TextBox 2"/>
          <p:cNvSpPr txBox="1"/>
          <p:nvPr/>
        </p:nvSpPr>
        <p:spPr>
          <a:xfrm>
            <a:off x="3905008" y="2675101"/>
            <a:ext cx="7445109" cy="1128514"/>
          </a:xfrm>
          <a:prstGeom prst="rect">
            <a:avLst/>
          </a:prstGeom>
        </p:spPr>
        <p:txBody>
          <a:bodyPr wrap="square" lIns="0" tIns="0" rIns="0" bIns="0" rtlCol="0" anchor="t">
            <a:spAutoFit/>
          </a:bodyPr>
          <a:lstStyle/>
          <a:p>
            <a:pPr defTabSz="609660">
              <a:lnSpc>
                <a:spcPts val="4416"/>
              </a:lnSpc>
            </a:pPr>
            <a:r>
              <a:rPr lang="uk" sz="4000" b="1" dirty="0">
                <a:solidFill>
                  <a:srgbClr val="FFFFFF"/>
                </a:solidFill>
                <a:latin typeface="Roboto Condensed Bold"/>
                <a:ea typeface="Roboto Condensed Bold"/>
                <a:cs typeface="Roboto Condensed Bold"/>
                <a:sym typeface="Roboto Condensed Bold"/>
              </a:rPr>
              <a:t>Застосування ленакапавіру (LEN)</a:t>
            </a:r>
          </a:p>
        </p:txBody>
      </p:sp>
      <p:grpSp>
        <p:nvGrpSpPr>
          <p:cNvPr id="3" name="Group 3"/>
          <p:cNvGrpSpPr/>
          <p:nvPr/>
        </p:nvGrpSpPr>
        <p:grpSpPr>
          <a:xfrm>
            <a:off x="685802" y="1841830"/>
            <a:ext cx="2777055" cy="3371842"/>
            <a:chOff x="0" y="209331"/>
            <a:chExt cx="5554111" cy="6743684"/>
          </a:xfrm>
        </p:grpSpPr>
        <p:sp>
          <p:nvSpPr>
            <p:cNvPr id="4" name="Freeform 4"/>
            <p:cNvSpPr/>
            <p:nvPr/>
          </p:nvSpPr>
          <p:spPr>
            <a:xfrm rot="-10800000" flipH="1">
              <a:off x="0" y="1875872"/>
              <a:ext cx="5039064" cy="5077143"/>
            </a:xfrm>
            <a:custGeom>
              <a:avLst/>
              <a:gdLst/>
              <a:ahLst/>
              <a:cxnLst/>
              <a:rect l="l" t="t" r="r" b="b"/>
              <a:pathLst>
                <a:path w="5039064" h="5077143">
                  <a:moveTo>
                    <a:pt x="5039064" y="0"/>
                  </a:moveTo>
                  <a:lnTo>
                    <a:pt x="0" y="0"/>
                  </a:lnTo>
                  <a:lnTo>
                    <a:pt x="0" y="5077142"/>
                  </a:lnTo>
                  <a:lnTo>
                    <a:pt x="5039064" y="5077142"/>
                  </a:lnTo>
                  <a:lnTo>
                    <a:pt x="5039064"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5" name="TextBox 5"/>
            <p:cNvSpPr txBox="1"/>
            <p:nvPr/>
          </p:nvSpPr>
          <p:spPr>
            <a:xfrm>
              <a:off x="1399348" y="3509163"/>
              <a:ext cx="1598644" cy="888962"/>
            </a:xfrm>
            <a:prstGeom prst="rect">
              <a:avLst/>
            </a:prstGeom>
          </p:spPr>
          <p:txBody>
            <a:bodyPr lIns="0" tIns="0" rIns="0" bIns="0" rtlCol="0" anchor="t">
              <a:spAutoFit/>
            </a:bodyPr>
            <a:lstStyle/>
            <a:p>
              <a:pPr algn="ctr" defTabSz="609660">
                <a:lnSpc>
                  <a:spcPts val="3790"/>
                </a:lnSpc>
              </a:pPr>
              <a:r>
                <a:rPr lang="uk" sz="2706">
                  <a:solidFill>
                    <a:srgbClr val="F36B2B"/>
                  </a:solidFill>
                  <a:latin typeface="Bobby Jones Condensed Soft"/>
                  <a:ea typeface="Bobby Jones Condensed Soft"/>
                  <a:cs typeface="Bobby Jones Condensed Soft"/>
                  <a:sym typeface="Bobby Jones Condensed Soft"/>
                </a:rPr>
                <a:t>Л</a:t>
              </a:r>
            </a:p>
          </p:txBody>
        </p:sp>
        <p:sp>
          <p:nvSpPr>
            <p:cNvPr id="6" name="Freeform 6"/>
            <p:cNvSpPr/>
            <p:nvPr/>
          </p:nvSpPr>
          <p:spPr>
            <a:xfrm rot="9001455">
              <a:off x="2668818" y="620952"/>
              <a:ext cx="2885293" cy="3409504"/>
            </a:xfrm>
            <a:custGeom>
              <a:avLst/>
              <a:gdLst/>
              <a:ahLst/>
              <a:cxnLst/>
              <a:rect l="l" t="t" r="r" b="b"/>
              <a:pathLst>
                <a:path w="2885293" h="3409504">
                  <a:moveTo>
                    <a:pt x="0" y="0"/>
                  </a:moveTo>
                  <a:lnTo>
                    <a:pt x="2885293" y="0"/>
                  </a:lnTo>
                  <a:lnTo>
                    <a:pt x="2885293" y="3409504"/>
                  </a:lnTo>
                  <a:lnTo>
                    <a:pt x="0" y="3409504"/>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sp>
          <p:nvSpPr>
            <p:cNvPr id="7" name="Freeform 7"/>
            <p:cNvSpPr/>
            <p:nvPr/>
          </p:nvSpPr>
          <p:spPr>
            <a:xfrm rot="-8500143">
              <a:off x="3254405" y="209331"/>
              <a:ext cx="1275927" cy="1728863"/>
            </a:xfrm>
            <a:custGeom>
              <a:avLst/>
              <a:gdLst/>
              <a:ahLst/>
              <a:cxnLst/>
              <a:rect l="l" t="t" r="r" b="b"/>
              <a:pathLst>
                <a:path w="1275927" h="1728863">
                  <a:moveTo>
                    <a:pt x="0" y="0"/>
                  </a:moveTo>
                  <a:lnTo>
                    <a:pt x="1275927" y="0"/>
                  </a:lnTo>
                  <a:lnTo>
                    <a:pt x="1275927" y="1728864"/>
                  </a:lnTo>
                  <a:lnTo>
                    <a:pt x="0" y="1728864"/>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l="-117708" t="-89863"/>
              </a:stretch>
            </a:blipFill>
          </p:spPr>
        </p:sp>
      </p:gr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314932" y="774701"/>
            <a:ext cx="10965039" cy="436017"/>
          </a:xfrm>
          <a:prstGeom prst="rect">
            <a:avLst/>
          </a:prstGeom>
        </p:spPr>
        <p:txBody>
          <a:bodyPr lIns="0" tIns="0" rIns="0" bIns="0" rtlCol="0" anchor="t">
            <a:spAutoFit/>
          </a:bodyPr>
          <a:lstStyle/>
          <a:p>
            <a:pPr defTabSz="609660">
              <a:lnSpc>
                <a:spcPts val="3436"/>
              </a:lnSpc>
            </a:pPr>
            <a:r>
              <a:rPr lang="uk-UA" sz="3734" b="1" dirty="0">
                <a:solidFill>
                  <a:srgbClr val="FE6C39"/>
                </a:solidFill>
                <a:latin typeface="Roboto Condensed Bold"/>
                <a:ea typeface="Roboto Condensed Bold"/>
                <a:cs typeface="Roboto Condensed Bold"/>
                <a:sym typeface="Roboto Condensed Bold"/>
              </a:rPr>
              <a:t>Застосування</a:t>
            </a:r>
            <a:r>
              <a:rPr lang="uk" sz="3734" b="1" dirty="0">
                <a:solidFill>
                  <a:srgbClr val="FE6C39"/>
                </a:solidFill>
                <a:latin typeface="Roboto Condensed Bold"/>
                <a:ea typeface="Roboto Condensed Bold"/>
                <a:cs typeface="Roboto Condensed Bold"/>
                <a:sym typeface="Roboto Condensed Bold"/>
              </a:rPr>
              <a:t> LEN</a:t>
            </a:r>
          </a:p>
        </p:txBody>
      </p:sp>
      <p:sp>
        <p:nvSpPr>
          <p:cNvPr id="3" name="Freeform 3"/>
          <p:cNvSpPr/>
          <p:nvPr/>
        </p:nvSpPr>
        <p:spPr>
          <a:xfrm rot="-8984890">
            <a:off x="296057" y="322244"/>
            <a:ext cx="1722816" cy="1640982"/>
          </a:xfrm>
          <a:custGeom>
            <a:avLst/>
            <a:gdLst/>
            <a:ahLst/>
            <a:cxnLst/>
            <a:rect l="l" t="t" r="r" b="b"/>
            <a:pathLst>
              <a:path w="2584224" h="2461473">
                <a:moveTo>
                  <a:pt x="0" y="0"/>
                </a:moveTo>
                <a:lnTo>
                  <a:pt x="2584224" y="0"/>
                </a:lnTo>
                <a:lnTo>
                  <a:pt x="2584224" y="2461473"/>
                </a:lnTo>
                <a:lnTo>
                  <a:pt x="0" y="246147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4" name="Group 4"/>
          <p:cNvGrpSpPr/>
          <p:nvPr/>
        </p:nvGrpSpPr>
        <p:grpSpPr>
          <a:xfrm>
            <a:off x="511616" y="447574"/>
            <a:ext cx="1169224" cy="1419647"/>
            <a:chOff x="0" y="88135"/>
            <a:chExt cx="2338448" cy="2839293"/>
          </a:xfrm>
        </p:grpSpPr>
        <p:sp>
          <p:nvSpPr>
            <p:cNvPr id="5" name="Freeform 5"/>
            <p:cNvSpPr/>
            <p:nvPr/>
          </p:nvSpPr>
          <p:spPr>
            <a:xfrm rot="-10800000" flipH="1">
              <a:off x="0" y="789798"/>
              <a:ext cx="2121597" cy="2137630"/>
            </a:xfrm>
            <a:custGeom>
              <a:avLst/>
              <a:gdLst/>
              <a:ahLst/>
              <a:cxnLst/>
              <a:rect l="l" t="t" r="r" b="b"/>
              <a:pathLst>
                <a:path w="2121597" h="2137630">
                  <a:moveTo>
                    <a:pt x="2121597" y="0"/>
                  </a:moveTo>
                  <a:lnTo>
                    <a:pt x="0" y="0"/>
                  </a:lnTo>
                  <a:lnTo>
                    <a:pt x="0" y="2137630"/>
                  </a:lnTo>
                  <a:lnTo>
                    <a:pt x="2121597" y="2137630"/>
                  </a:lnTo>
                  <a:lnTo>
                    <a:pt x="2121597"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sp>
          <p:nvSpPr>
            <p:cNvPr id="6" name="TextBox 6"/>
            <p:cNvSpPr txBox="1"/>
            <p:nvPr/>
          </p:nvSpPr>
          <p:spPr>
            <a:xfrm>
              <a:off x="589172" y="1475457"/>
              <a:ext cx="673080" cy="374334"/>
            </a:xfrm>
            <a:prstGeom prst="rect">
              <a:avLst/>
            </a:prstGeom>
          </p:spPr>
          <p:txBody>
            <a:bodyPr lIns="0" tIns="0" rIns="0" bIns="0" rtlCol="0" anchor="t">
              <a:spAutoFit/>
            </a:bodyPr>
            <a:lstStyle/>
            <a:p>
              <a:pPr algn="ctr" defTabSz="609660">
                <a:lnSpc>
                  <a:spcPts val="1595"/>
                </a:lnSpc>
              </a:pPr>
              <a:r>
                <a:rPr lang="uk" sz="1139">
                  <a:solidFill>
                    <a:srgbClr val="F36B2B"/>
                  </a:solidFill>
                  <a:latin typeface="Bobby Jones Condensed Soft"/>
                  <a:ea typeface="Bobby Jones Condensed Soft"/>
                  <a:cs typeface="Bobby Jones Condensed Soft"/>
                  <a:sym typeface="Bobby Jones Condensed Soft"/>
                </a:rPr>
                <a:t>Л</a:t>
              </a:r>
            </a:p>
          </p:txBody>
        </p:sp>
        <p:sp>
          <p:nvSpPr>
            <p:cNvPr id="7" name="Freeform 7"/>
            <p:cNvSpPr/>
            <p:nvPr/>
          </p:nvSpPr>
          <p:spPr>
            <a:xfrm rot="9001455">
              <a:off x="1123653" y="261439"/>
              <a:ext cx="1214795" cy="1435504"/>
            </a:xfrm>
            <a:custGeom>
              <a:avLst/>
              <a:gdLst/>
              <a:ahLst/>
              <a:cxnLst/>
              <a:rect l="l" t="t" r="r" b="b"/>
              <a:pathLst>
                <a:path w="1214795" h="1435504">
                  <a:moveTo>
                    <a:pt x="0" y="0"/>
                  </a:moveTo>
                  <a:lnTo>
                    <a:pt x="1214794" y="0"/>
                  </a:lnTo>
                  <a:lnTo>
                    <a:pt x="1214794" y="1435504"/>
                  </a:lnTo>
                  <a:lnTo>
                    <a:pt x="0" y="1435504"/>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sp>
        <p:sp>
          <p:nvSpPr>
            <p:cNvPr id="8" name="Freeform 8"/>
            <p:cNvSpPr/>
            <p:nvPr/>
          </p:nvSpPr>
          <p:spPr>
            <a:xfrm rot="-8500143">
              <a:off x="1370202" y="88135"/>
              <a:ext cx="537204" cy="727903"/>
            </a:xfrm>
            <a:custGeom>
              <a:avLst/>
              <a:gdLst/>
              <a:ahLst/>
              <a:cxnLst/>
              <a:rect l="l" t="t" r="r" b="b"/>
              <a:pathLst>
                <a:path w="537204" h="727903">
                  <a:moveTo>
                    <a:pt x="0" y="0"/>
                  </a:moveTo>
                  <a:lnTo>
                    <a:pt x="537204" y="0"/>
                  </a:lnTo>
                  <a:lnTo>
                    <a:pt x="537204" y="727903"/>
                  </a:lnTo>
                  <a:lnTo>
                    <a:pt x="0" y="727903"/>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l="-117708" t="-89863"/>
              </a:stretch>
            </a:blipFill>
          </p:spPr>
        </p:sp>
      </p:grpSp>
      <p:sp>
        <p:nvSpPr>
          <p:cNvPr id="9" name="TextBox 9"/>
          <p:cNvSpPr txBox="1"/>
          <p:nvPr/>
        </p:nvSpPr>
        <p:spPr>
          <a:xfrm>
            <a:off x="806202" y="2154118"/>
            <a:ext cx="10723742" cy="4475584"/>
          </a:xfrm>
          <a:prstGeom prst="rect">
            <a:avLst/>
          </a:prstGeom>
        </p:spPr>
        <p:txBody>
          <a:bodyPr wrap="square" lIns="0" tIns="0" rIns="0" bIns="0" rtlCol="0" anchor="t">
            <a:spAutoFit/>
          </a:bodyPr>
          <a:lstStyle/>
          <a:p>
            <a:pPr marL="381000" indent="-381000" algn="just" defTabSz="609660">
              <a:lnSpc>
                <a:spcPts val="2548"/>
              </a:lnSpc>
              <a:spcAft>
                <a:spcPts val="400"/>
              </a:spcAft>
              <a:buFont typeface="Wingdings" panose="05000000000000000000" pitchFamily="2" charset="2"/>
              <a:buChar char="Ø"/>
            </a:pPr>
            <a:r>
              <a:rPr lang="uk" sz="2400">
                <a:solidFill>
                  <a:srgbClr val="000000"/>
                </a:solidFill>
                <a:latin typeface="Open Sans"/>
                <a:ea typeface="Open Sans"/>
                <a:cs typeface="Open Sans"/>
                <a:sym typeface="Open Sans"/>
              </a:rPr>
              <a:t>LEN виготовляється у вигляді таблеток для перорального </a:t>
            </a:r>
            <a:r>
              <a:rPr lang="uk" sz="2400" dirty="0">
                <a:solidFill>
                  <a:srgbClr val="000000"/>
                </a:solidFill>
                <a:latin typeface="Open Sans"/>
                <a:ea typeface="Open Sans"/>
                <a:cs typeface="Open Sans"/>
                <a:sym typeface="Open Sans"/>
              </a:rPr>
              <a:t>застосування та рідкого розчину для ін'єкцій. </a:t>
            </a:r>
            <a:endParaRPr lang="ru-RU"/>
          </a:p>
          <a:p>
            <a:pPr marL="381000" indent="-381000" algn="just" defTabSz="609660">
              <a:lnSpc>
                <a:spcPts val="2548"/>
              </a:lnSpc>
              <a:spcAft>
                <a:spcPts val="400"/>
              </a:spcAft>
              <a:buFont typeface="Wingdings" panose="05000000000000000000" pitchFamily="2" charset="2"/>
              <a:buChar char="Ø"/>
            </a:pPr>
            <a:r>
              <a:rPr lang="uk" sz="2400" dirty="0">
                <a:solidFill>
                  <a:srgbClr val="000000"/>
                </a:solidFill>
                <a:latin typeface="Open Sans"/>
                <a:ea typeface="Open Sans"/>
                <a:cs typeface="Open Sans"/>
                <a:sym typeface="Open Sans"/>
              </a:rPr>
              <a:t>Початкове дозування LEN завжди повинно включати як ін'єкції, так і таблетки, а потім ін'єкції кожні шість місяців для продовження регулярного використання LEN. </a:t>
            </a:r>
            <a:endParaRPr lang="uk" sz="2400" dirty="0">
              <a:solidFill>
                <a:srgbClr val="000000"/>
              </a:solidFill>
              <a:latin typeface="Open Sans"/>
              <a:ea typeface="Open Sans"/>
              <a:cs typeface="Open Sans"/>
            </a:endParaRPr>
          </a:p>
          <a:p>
            <a:pPr marL="381000" indent="-381000" algn="just" defTabSz="609660">
              <a:lnSpc>
                <a:spcPts val="2548"/>
              </a:lnSpc>
              <a:spcAft>
                <a:spcPts val="400"/>
              </a:spcAft>
              <a:buFont typeface="Wingdings" panose="05000000000000000000" pitchFamily="2" charset="2"/>
              <a:buChar char="Ø"/>
            </a:pPr>
            <a:r>
              <a:rPr lang="uk" sz="2400" dirty="0">
                <a:solidFill>
                  <a:srgbClr val="000000"/>
                </a:solidFill>
                <a:latin typeface="Open Sans"/>
                <a:ea typeface="Open Sans"/>
                <a:cs typeface="Open Sans"/>
                <a:sym typeface="Open Sans"/>
              </a:rPr>
              <a:t>Слід уникати відхилень від схеми дозування.</a:t>
            </a:r>
            <a:endParaRPr lang="uk" sz="2400" dirty="0">
              <a:solidFill>
                <a:srgbClr val="000000"/>
              </a:solidFill>
              <a:latin typeface="Open Sans"/>
              <a:ea typeface="Open Sans"/>
              <a:cs typeface="Open Sans"/>
            </a:endParaRPr>
          </a:p>
          <a:p>
            <a:pPr marL="381000" indent="-381000" algn="just" defTabSz="609660">
              <a:lnSpc>
                <a:spcPts val="2548"/>
              </a:lnSpc>
              <a:spcAft>
                <a:spcPts val="400"/>
              </a:spcAft>
              <a:buFont typeface="Wingdings" panose="05000000000000000000" pitchFamily="2" charset="2"/>
              <a:buChar char="Ø"/>
            </a:pPr>
            <a:r>
              <a:rPr lang="uk" sz="2400" dirty="0">
                <a:solidFill>
                  <a:srgbClr val="000000"/>
                </a:solidFill>
                <a:latin typeface="Open Sans"/>
                <a:ea typeface="Open Sans"/>
                <a:cs typeface="Open Sans"/>
                <a:sym typeface="Open Sans"/>
              </a:rPr>
              <a:t>Інструкції щодо введення підшкірних ін'єкцій LEN поділені на такі розділи:</a:t>
            </a:r>
            <a:endParaRPr lang="uk" sz="2400" dirty="0">
              <a:solidFill>
                <a:srgbClr val="000000"/>
              </a:solidFill>
              <a:latin typeface="Open Sans"/>
              <a:ea typeface="Open Sans"/>
              <a:cs typeface="Open Sans"/>
            </a:endParaRPr>
          </a:p>
          <a:p>
            <a:pPr marL="509270" lvl="1" indent="-254635" algn="just" defTabSz="609660">
              <a:lnSpc>
                <a:spcPts val="2548"/>
              </a:lnSpc>
              <a:spcAft>
                <a:spcPts val="400"/>
              </a:spcAft>
              <a:buFont typeface="Arial"/>
              <a:buChar char="•"/>
            </a:pPr>
            <a:r>
              <a:rPr lang="uk" sz="2400" dirty="0">
                <a:solidFill>
                  <a:srgbClr val="000000"/>
                </a:solidFill>
                <a:latin typeface="Open Sans"/>
                <a:ea typeface="Open Sans"/>
                <a:cs typeface="Open Sans"/>
                <a:sym typeface="Open Sans"/>
              </a:rPr>
              <a:t>Приготування розчину LEN для ін'єкцій з використанням відповідних медичних матеріалів та методів</a:t>
            </a:r>
            <a:endParaRPr lang="uk" sz="2400" dirty="0">
              <a:solidFill>
                <a:srgbClr val="000000"/>
              </a:solidFill>
              <a:latin typeface="Open Sans"/>
              <a:ea typeface="Open Sans"/>
              <a:cs typeface="Open Sans"/>
            </a:endParaRPr>
          </a:p>
          <a:p>
            <a:pPr marL="509270" lvl="1" indent="-254635" algn="just" defTabSz="609660">
              <a:lnSpc>
                <a:spcPts val="2548"/>
              </a:lnSpc>
              <a:spcAft>
                <a:spcPts val="400"/>
              </a:spcAft>
              <a:buFont typeface="Arial"/>
              <a:buChar char="•"/>
            </a:pPr>
            <a:r>
              <a:rPr lang="uk" sz="2400" dirty="0">
                <a:solidFill>
                  <a:srgbClr val="000000"/>
                </a:solidFill>
                <a:latin typeface="Open Sans"/>
                <a:ea typeface="Open Sans"/>
                <a:cs typeface="Open Sans"/>
                <a:sym typeface="Open Sans"/>
              </a:rPr>
              <a:t>Підшкірне введення LEN шляхом визначення місця ін'єкції та використання відповідної техніки ін'єкції</a:t>
            </a:r>
            <a:endParaRPr lang="uk" sz="2400" dirty="0">
              <a:solidFill>
                <a:srgbClr val="000000"/>
              </a:solidFill>
              <a:latin typeface="Open Sans"/>
              <a:ea typeface="Open Sans"/>
              <a:cs typeface="Open Sans"/>
            </a:endParaRPr>
          </a:p>
          <a:p>
            <a:pPr algn="just" defTabSz="609660">
              <a:lnSpc>
                <a:spcPts val="2548"/>
              </a:lnSpc>
              <a:spcAft>
                <a:spcPts val="400"/>
              </a:spcAft>
            </a:pPr>
            <a:endParaRPr lang="en-US" sz="2400" dirty="0">
              <a:solidFill>
                <a:srgbClr val="000000"/>
              </a:solidFill>
              <a:latin typeface="Open Sans"/>
              <a:ea typeface="Open Sans"/>
              <a:cs typeface="Open Sans"/>
              <a:sym typeface="Open Sans"/>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314932" y="774701"/>
            <a:ext cx="10965039" cy="436017"/>
          </a:xfrm>
          <a:prstGeom prst="rect">
            <a:avLst/>
          </a:prstGeom>
        </p:spPr>
        <p:txBody>
          <a:bodyPr lIns="0" tIns="0" rIns="0" bIns="0" rtlCol="0" anchor="t">
            <a:spAutoFit/>
          </a:bodyPr>
          <a:lstStyle/>
          <a:p>
            <a:pPr defTabSz="609660">
              <a:lnSpc>
                <a:spcPts val="3436"/>
              </a:lnSpc>
            </a:pPr>
            <a:r>
              <a:rPr lang="uk-UA" sz="3734" b="1" dirty="0">
                <a:solidFill>
                  <a:srgbClr val="FE6C39"/>
                </a:solidFill>
                <a:latin typeface="Roboto Condensed Bold"/>
                <a:ea typeface="Roboto Condensed Bold"/>
                <a:cs typeface="Roboto Condensed Bold"/>
                <a:sym typeface="Roboto Condensed Bold"/>
              </a:rPr>
              <a:t>Застосування</a:t>
            </a:r>
            <a:r>
              <a:rPr lang="uk" sz="3734" b="1" dirty="0">
                <a:solidFill>
                  <a:srgbClr val="FE6C39"/>
                </a:solidFill>
                <a:latin typeface="Roboto Condensed Bold"/>
                <a:ea typeface="Roboto Condensed Bold"/>
                <a:cs typeface="Roboto Condensed Bold"/>
                <a:sym typeface="Roboto Condensed Bold"/>
              </a:rPr>
              <a:t> LEN</a:t>
            </a:r>
          </a:p>
        </p:txBody>
      </p:sp>
      <p:sp>
        <p:nvSpPr>
          <p:cNvPr id="3" name="Freeform 3"/>
          <p:cNvSpPr/>
          <p:nvPr/>
        </p:nvSpPr>
        <p:spPr>
          <a:xfrm rot="-8984890">
            <a:off x="296057" y="322244"/>
            <a:ext cx="1722816" cy="1640982"/>
          </a:xfrm>
          <a:custGeom>
            <a:avLst/>
            <a:gdLst/>
            <a:ahLst/>
            <a:cxnLst/>
            <a:rect l="l" t="t" r="r" b="b"/>
            <a:pathLst>
              <a:path w="2584224" h="2461473">
                <a:moveTo>
                  <a:pt x="0" y="0"/>
                </a:moveTo>
                <a:lnTo>
                  <a:pt x="2584224" y="0"/>
                </a:lnTo>
                <a:lnTo>
                  <a:pt x="2584224" y="2461473"/>
                </a:lnTo>
                <a:lnTo>
                  <a:pt x="0" y="246147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4" name="Group 4"/>
          <p:cNvGrpSpPr/>
          <p:nvPr/>
        </p:nvGrpSpPr>
        <p:grpSpPr>
          <a:xfrm>
            <a:off x="511616" y="447574"/>
            <a:ext cx="1169224" cy="1419647"/>
            <a:chOff x="0" y="88135"/>
            <a:chExt cx="2338448" cy="2839293"/>
          </a:xfrm>
        </p:grpSpPr>
        <p:sp>
          <p:nvSpPr>
            <p:cNvPr id="5" name="Freeform 5"/>
            <p:cNvSpPr/>
            <p:nvPr/>
          </p:nvSpPr>
          <p:spPr>
            <a:xfrm rot="-10800000" flipH="1">
              <a:off x="0" y="789798"/>
              <a:ext cx="2121597" cy="2137630"/>
            </a:xfrm>
            <a:custGeom>
              <a:avLst/>
              <a:gdLst/>
              <a:ahLst/>
              <a:cxnLst/>
              <a:rect l="l" t="t" r="r" b="b"/>
              <a:pathLst>
                <a:path w="2121597" h="2137630">
                  <a:moveTo>
                    <a:pt x="2121597" y="0"/>
                  </a:moveTo>
                  <a:lnTo>
                    <a:pt x="0" y="0"/>
                  </a:lnTo>
                  <a:lnTo>
                    <a:pt x="0" y="2137630"/>
                  </a:lnTo>
                  <a:lnTo>
                    <a:pt x="2121597" y="2137630"/>
                  </a:lnTo>
                  <a:lnTo>
                    <a:pt x="2121597"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sp>
          <p:nvSpPr>
            <p:cNvPr id="6" name="TextBox 6"/>
            <p:cNvSpPr txBox="1"/>
            <p:nvPr/>
          </p:nvSpPr>
          <p:spPr>
            <a:xfrm>
              <a:off x="589172" y="1475457"/>
              <a:ext cx="673080" cy="374334"/>
            </a:xfrm>
            <a:prstGeom prst="rect">
              <a:avLst/>
            </a:prstGeom>
          </p:spPr>
          <p:txBody>
            <a:bodyPr lIns="0" tIns="0" rIns="0" bIns="0" rtlCol="0" anchor="t">
              <a:spAutoFit/>
            </a:bodyPr>
            <a:lstStyle/>
            <a:p>
              <a:pPr algn="ctr" defTabSz="609660">
                <a:lnSpc>
                  <a:spcPts val="1595"/>
                </a:lnSpc>
              </a:pPr>
              <a:r>
                <a:rPr lang="uk" sz="1139">
                  <a:solidFill>
                    <a:srgbClr val="F36B2B"/>
                  </a:solidFill>
                  <a:latin typeface="Bobby Jones Condensed Soft"/>
                  <a:ea typeface="Bobby Jones Condensed Soft"/>
                  <a:cs typeface="Bobby Jones Condensed Soft"/>
                  <a:sym typeface="Bobby Jones Condensed Soft"/>
                </a:rPr>
                <a:t>Л</a:t>
              </a:r>
            </a:p>
          </p:txBody>
        </p:sp>
        <p:sp>
          <p:nvSpPr>
            <p:cNvPr id="7" name="Freeform 7"/>
            <p:cNvSpPr/>
            <p:nvPr/>
          </p:nvSpPr>
          <p:spPr>
            <a:xfrm rot="9001455">
              <a:off x="1123653" y="261439"/>
              <a:ext cx="1214795" cy="1435504"/>
            </a:xfrm>
            <a:custGeom>
              <a:avLst/>
              <a:gdLst/>
              <a:ahLst/>
              <a:cxnLst/>
              <a:rect l="l" t="t" r="r" b="b"/>
              <a:pathLst>
                <a:path w="1214795" h="1435504">
                  <a:moveTo>
                    <a:pt x="0" y="0"/>
                  </a:moveTo>
                  <a:lnTo>
                    <a:pt x="1214794" y="0"/>
                  </a:lnTo>
                  <a:lnTo>
                    <a:pt x="1214794" y="1435504"/>
                  </a:lnTo>
                  <a:lnTo>
                    <a:pt x="0" y="1435504"/>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sp>
        <p:sp>
          <p:nvSpPr>
            <p:cNvPr id="8" name="Freeform 8"/>
            <p:cNvSpPr/>
            <p:nvPr/>
          </p:nvSpPr>
          <p:spPr>
            <a:xfrm rot="-8500143">
              <a:off x="1370202" y="88135"/>
              <a:ext cx="537204" cy="727903"/>
            </a:xfrm>
            <a:custGeom>
              <a:avLst/>
              <a:gdLst/>
              <a:ahLst/>
              <a:cxnLst/>
              <a:rect l="l" t="t" r="r" b="b"/>
              <a:pathLst>
                <a:path w="537204" h="727903">
                  <a:moveTo>
                    <a:pt x="0" y="0"/>
                  </a:moveTo>
                  <a:lnTo>
                    <a:pt x="537204" y="0"/>
                  </a:lnTo>
                  <a:lnTo>
                    <a:pt x="537204" y="727903"/>
                  </a:lnTo>
                  <a:lnTo>
                    <a:pt x="0" y="727903"/>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l="-117708" t="-89863"/>
              </a:stretch>
            </a:blipFill>
          </p:spPr>
        </p:sp>
      </p:grpSp>
      <p:sp>
        <p:nvSpPr>
          <p:cNvPr id="9" name="Freeform 9"/>
          <p:cNvSpPr/>
          <p:nvPr/>
        </p:nvSpPr>
        <p:spPr>
          <a:xfrm>
            <a:off x="443947" y="3080905"/>
            <a:ext cx="3699612" cy="2774709"/>
          </a:xfrm>
          <a:custGeom>
            <a:avLst/>
            <a:gdLst/>
            <a:ahLst/>
            <a:cxnLst/>
            <a:rect l="l" t="t" r="r" b="b"/>
            <a:pathLst>
              <a:path w="5549418" h="4162064">
                <a:moveTo>
                  <a:pt x="0" y="0"/>
                </a:moveTo>
                <a:lnTo>
                  <a:pt x="5549418" y="0"/>
                </a:lnTo>
                <a:lnTo>
                  <a:pt x="5549418" y="4162064"/>
                </a:lnTo>
                <a:lnTo>
                  <a:pt x="0" y="4162064"/>
                </a:lnTo>
                <a:lnTo>
                  <a:pt x="0" y="0"/>
                </a:lnTo>
                <a:close/>
              </a:path>
            </a:pathLst>
          </a:custGeom>
          <a:blipFill>
            <a:blip r:embed="rId8" cstate="email">
              <a:extLst>
                <a:ext uri="{28A0092B-C50C-407E-A947-70E740481C1C}">
                  <a14:useLocalDpi xmlns:a14="http://schemas.microsoft.com/office/drawing/2010/main"/>
                </a:ext>
              </a:extLst>
            </a:blip>
            <a:stretch>
              <a:fillRect/>
            </a:stretch>
          </a:blipFill>
        </p:spPr>
      </p:sp>
      <p:sp>
        <p:nvSpPr>
          <p:cNvPr id="10" name="TextBox 10"/>
          <p:cNvSpPr txBox="1"/>
          <p:nvPr/>
        </p:nvSpPr>
        <p:spPr>
          <a:xfrm>
            <a:off x="2293755" y="1501884"/>
            <a:ext cx="8653621" cy="1252587"/>
          </a:xfrm>
          <a:prstGeom prst="rect">
            <a:avLst/>
          </a:prstGeom>
        </p:spPr>
        <p:txBody>
          <a:bodyPr lIns="0" tIns="0" rIns="0" bIns="0" rtlCol="0" anchor="t">
            <a:spAutoFit/>
          </a:bodyPr>
          <a:lstStyle/>
          <a:p>
            <a:pPr algn="ctr" defTabSz="609660">
              <a:lnSpc>
                <a:spcPts val="5228"/>
              </a:lnSpc>
              <a:spcBef>
                <a:spcPct val="0"/>
              </a:spcBef>
            </a:pPr>
            <a:r>
              <a:rPr lang="uk" sz="2933" b="1" dirty="0">
                <a:solidFill>
                  <a:srgbClr val="000000"/>
                </a:solidFill>
                <a:latin typeface="Roboto Condensed Bold"/>
                <a:ea typeface="Roboto Condensed Bold"/>
                <a:cs typeface="Roboto Condensed Bold"/>
                <a:sym typeface="Roboto Condensed Bold"/>
              </a:rPr>
              <a:t>Крок 1: Підготовка необхідних матеріалів для ін'єкції</a:t>
            </a:r>
          </a:p>
        </p:txBody>
      </p:sp>
      <p:sp>
        <p:nvSpPr>
          <p:cNvPr id="11" name="TextBox 11"/>
          <p:cNvSpPr txBox="1"/>
          <p:nvPr/>
        </p:nvSpPr>
        <p:spPr>
          <a:xfrm>
            <a:off x="4470400" y="2395532"/>
            <a:ext cx="7361197" cy="4317785"/>
          </a:xfrm>
          <a:prstGeom prst="rect">
            <a:avLst/>
          </a:prstGeom>
        </p:spPr>
        <p:txBody>
          <a:bodyPr lIns="0" tIns="0" rIns="0" bIns="0" rtlCol="0" anchor="t">
            <a:spAutoFit/>
          </a:bodyPr>
          <a:lstStyle/>
          <a:p>
            <a:pPr defTabSz="609660">
              <a:lnSpc>
                <a:spcPts val="2173"/>
              </a:lnSpc>
              <a:spcAft>
                <a:spcPts val="800"/>
              </a:spcAft>
            </a:pPr>
            <a:r>
              <a:rPr lang="uk" sz="2400" dirty="0">
                <a:solidFill>
                  <a:srgbClr val="000000"/>
                </a:solidFill>
                <a:latin typeface="Open Sans"/>
                <a:ea typeface="Open Sans"/>
                <a:cs typeface="Open Sans"/>
                <a:sym typeface="Open Sans"/>
              </a:rPr>
              <a:t>Для кожної ін'єкції LEN необхідні такі матеріали:</a:t>
            </a:r>
          </a:p>
          <a:p>
            <a:pPr marL="598295" lvl="1" indent="-381019" defTabSz="609660">
              <a:lnSpc>
                <a:spcPts val="2173"/>
              </a:lnSpc>
              <a:spcAft>
                <a:spcPts val="800"/>
              </a:spcAft>
              <a:buFont typeface="Wingdings" panose="05000000000000000000" pitchFamily="2" charset="2"/>
              <a:buChar char="Ø"/>
            </a:pPr>
            <a:r>
              <a:rPr lang="uk" sz="2400" dirty="0">
                <a:solidFill>
                  <a:srgbClr val="000000"/>
                </a:solidFill>
                <a:latin typeface="Open Sans"/>
                <a:ea typeface="Open Sans"/>
                <a:cs typeface="Open Sans"/>
                <a:sym typeface="Open Sans"/>
              </a:rPr>
              <a:t>Шприц (мінімум 3 мл)</a:t>
            </a:r>
          </a:p>
          <a:p>
            <a:pPr marL="598295" lvl="1" indent="-381019" defTabSz="609660">
              <a:lnSpc>
                <a:spcPts val="2173"/>
              </a:lnSpc>
              <a:spcAft>
                <a:spcPts val="800"/>
              </a:spcAft>
              <a:buFont typeface="Wingdings" panose="05000000000000000000" pitchFamily="2" charset="2"/>
              <a:buChar char="Ø"/>
            </a:pPr>
            <a:r>
              <a:rPr lang="uk" sz="2400" dirty="0">
                <a:solidFill>
                  <a:srgbClr val="000000"/>
                </a:solidFill>
                <a:latin typeface="Open Sans"/>
                <a:ea typeface="Open Sans"/>
                <a:cs typeface="Open Sans"/>
                <a:sym typeface="Open Sans"/>
              </a:rPr>
              <a:t>Голка 18 г, 1½ дюйма, для забору розчину з флакона у шприц («голка для забору»)</a:t>
            </a:r>
          </a:p>
          <a:p>
            <a:pPr marL="598295" lvl="1" indent="-381019" defTabSz="609660">
              <a:lnSpc>
                <a:spcPts val="2173"/>
              </a:lnSpc>
              <a:spcAft>
                <a:spcPts val="800"/>
              </a:spcAft>
              <a:buFont typeface="Wingdings" panose="05000000000000000000" pitchFamily="2" charset="2"/>
              <a:buChar char="Ø"/>
            </a:pPr>
            <a:r>
              <a:rPr lang="uk" sz="2400" dirty="0">
                <a:solidFill>
                  <a:srgbClr val="000000"/>
                </a:solidFill>
                <a:latin typeface="Open Sans"/>
                <a:ea typeface="Open Sans"/>
                <a:cs typeface="Open Sans"/>
                <a:sym typeface="Open Sans"/>
              </a:rPr>
              <a:t>Голка для ін'єкцій 22 г, ½ дюйма («ін'єкційна голка»)</a:t>
            </a:r>
          </a:p>
          <a:p>
            <a:pPr marL="598295" lvl="1" indent="-381019" defTabSz="609660">
              <a:lnSpc>
                <a:spcPts val="2173"/>
              </a:lnSpc>
              <a:spcAft>
                <a:spcPts val="800"/>
              </a:spcAft>
              <a:buFont typeface="Wingdings" panose="05000000000000000000" pitchFamily="2" charset="2"/>
              <a:buChar char="Ø"/>
            </a:pPr>
            <a:r>
              <a:rPr lang="uk" sz="2400" dirty="0">
                <a:solidFill>
                  <a:srgbClr val="000000"/>
                </a:solidFill>
                <a:latin typeface="Open Sans"/>
                <a:ea typeface="Open Sans"/>
                <a:cs typeface="Open Sans"/>
                <a:sym typeface="Open Sans"/>
              </a:rPr>
              <a:t>Нестерильні рукавички</a:t>
            </a:r>
          </a:p>
          <a:p>
            <a:pPr marL="598295" lvl="1" indent="-381019" defTabSz="609660">
              <a:lnSpc>
                <a:spcPts val="2173"/>
              </a:lnSpc>
              <a:spcAft>
                <a:spcPts val="800"/>
              </a:spcAft>
              <a:buFont typeface="Wingdings" panose="05000000000000000000" pitchFamily="2" charset="2"/>
              <a:buChar char="Ø"/>
            </a:pPr>
            <a:r>
              <a:rPr lang="uk" sz="2400" dirty="0">
                <a:solidFill>
                  <a:srgbClr val="000000"/>
                </a:solidFill>
                <a:latin typeface="Open Sans"/>
                <a:ea typeface="Open Sans"/>
                <a:cs typeface="Open Sans"/>
                <a:sym typeface="Open Sans"/>
              </a:rPr>
              <a:t>Спиртові серветки</a:t>
            </a:r>
          </a:p>
          <a:p>
            <a:pPr marL="598295" lvl="1" indent="-381019" defTabSz="609660">
              <a:lnSpc>
                <a:spcPts val="2173"/>
              </a:lnSpc>
              <a:spcAft>
                <a:spcPts val="800"/>
              </a:spcAft>
              <a:buFont typeface="Wingdings" panose="05000000000000000000" pitchFamily="2" charset="2"/>
              <a:buChar char="Ø"/>
            </a:pPr>
            <a:r>
              <a:rPr lang="uk" sz="2400" dirty="0">
                <a:solidFill>
                  <a:srgbClr val="000000"/>
                </a:solidFill>
                <a:latin typeface="Open Sans"/>
                <a:ea typeface="Open Sans"/>
                <a:cs typeface="Open Sans"/>
                <a:sym typeface="Open Sans"/>
              </a:rPr>
              <a:t>Марлеві подушечки</a:t>
            </a:r>
          </a:p>
          <a:p>
            <a:pPr marL="598295" lvl="1" indent="-381019" defTabSz="609660">
              <a:lnSpc>
                <a:spcPts val="2173"/>
              </a:lnSpc>
              <a:spcAft>
                <a:spcPts val="800"/>
              </a:spcAft>
              <a:buFont typeface="Wingdings" panose="05000000000000000000" pitchFamily="2" charset="2"/>
              <a:buChar char="Ø"/>
            </a:pPr>
            <a:r>
              <a:rPr lang="uk" sz="2400" dirty="0">
                <a:solidFill>
                  <a:srgbClr val="000000"/>
                </a:solidFill>
                <a:latin typeface="Open Sans"/>
                <a:ea typeface="Open Sans"/>
                <a:cs typeface="Open Sans"/>
                <a:sym typeface="Open Sans"/>
              </a:rPr>
              <a:t>Контейнер для гострих предметів</a:t>
            </a:r>
          </a:p>
          <a:p>
            <a:pPr marL="598295" lvl="1" indent="-381019" defTabSz="609660">
              <a:lnSpc>
                <a:spcPts val="2173"/>
              </a:lnSpc>
              <a:spcAft>
                <a:spcPts val="800"/>
              </a:spcAft>
              <a:buFont typeface="Wingdings" panose="05000000000000000000" pitchFamily="2" charset="2"/>
              <a:buChar char="Ø"/>
            </a:pPr>
            <a:r>
              <a:rPr lang="uk" sz="2400" dirty="0">
                <a:solidFill>
                  <a:srgbClr val="000000"/>
                </a:solidFill>
                <a:latin typeface="Open Sans"/>
                <a:ea typeface="Open Sans"/>
                <a:cs typeface="Open Sans"/>
                <a:sym typeface="Open Sans"/>
              </a:rPr>
              <a:t>Пластир (у разі кровотечі)</a:t>
            </a:r>
          </a:p>
          <a:p>
            <a:pPr defTabSz="609660">
              <a:lnSpc>
                <a:spcPts val="2173"/>
              </a:lnSpc>
              <a:spcAft>
                <a:spcPts val="800"/>
              </a:spcAft>
            </a:pPr>
            <a:endParaRPr lang="en-US" sz="2400" dirty="0">
              <a:solidFill>
                <a:srgbClr val="000000"/>
              </a:solidFill>
              <a:latin typeface="Open Sans"/>
              <a:ea typeface="Open Sans"/>
              <a:cs typeface="Open Sans"/>
              <a:sym typeface="Open Sans"/>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314932" y="774701"/>
            <a:ext cx="10965039" cy="436017"/>
          </a:xfrm>
          <a:prstGeom prst="rect">
            <a:avLst/>
          </a:prstGeom>
        </p:spPr>
        <p:txBody>
          <a:bodyPr lIns="0" tIns="0" rIns="0" bIns="0" rtlCol="0" anchor="t">
            <a:spAutoFit/>
          </a:bodyPr>
          <a:lstStyle/>
          <a:p>
            <a:pPr defTabSz="609660">
              <a:lnSpc>
                <a:spcPts val="3436"/>
              </a:lnSpc>
            </a:pPr>
            <a:r>
              <a:rPr lang="uk-UA" sz="3734" b="1" dirty="0">
                <a:solidFill>
                  <a:srgbClr val="FE6C39"/>
                </a:solidFill>
                <a:latin typeface="Roboto Condensed Bold"/>
                <a:ea typeface="Roboto Condensed Bold"/>
                <a:cs typeface="Roboto Condensed Bold"/>
                <a:sym typeface="Roboto Condensed Bold"/>
              </a:rPr>
              <a:t>Застосування</a:t>
            </a:r>
            <a:r>
              <a:rPr lang="uk" sz="3734" b="1" dirty="0">
                <a:solidFill>
                  <a:srgbClr val="FE6C39"/>
                </a:solidFill>
                <a:latin typeface="Roboto Condensed Bold"/>
                <a:ea typeface="Roboto Condensed Bold"/>
                <a:cs typeface="Roboto Condensed Bold"/>
                <a:sym typeface="Roboto Condensed Bold"/>
              </a:rPr>
              <a:t> LEN</a:t>
            </a:r>
          </a:p>
        </p:txBody>
      </p:sp>
      <p:sp>
        <p:nvSpPr>
          <p:cNvPr id="3" name="Freeform 3"/>
          <p:cNvSpPr/>
          <p:nvPr/>
        </p:nvSpPr>
        <p:spPr>
          <a:xfrm rot="-8984890">
            <a:off x="296057" y="322244"/>
            <a:ext cx="1722816" cy="1640982"/>
          </a:xfrm>
          <a:custGeom>
            <a:avLst/>
            <a:gdLst/>
            <a:ahLst/>
            <a:cxnLst/>
            <a:rect l="l" t="t" r="r" b="b"/>
            <a:pathLst>
              <a:path w="2584224" h="2461473">
                <a:moveTo>
                  <a:pt x="0" y="0"/>
                </a:moveTo>
                <a:lnTo>
                  <a:pt x="2584224" y="0"/>
                </a:lnTo>
                <a:lnTo>
                  <a:pt x="2584224" y="2461473"/>
                </a:lnTo>
                <a:lnTo>
                  <a:pt x="0" y="246147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4" name="Group 4"/>
          <p:cNvGrpSpPr/>
          <p:nvPr/>
        </p:nvGrpSpPr>
        <p:grpSpPr>
          <a:xfrm>
            <a:off x="511616" y="447574"/>
            <a:ext cx="1169224" cy="1419647"/>
            <a:chOff x="0" y="88135"/>
            <a:chExt cx="2338448" cy="2839293"/>
          </a:xfrm>
        </p:grpSpPr>
        <p:sp>
          <p:nvSpPr>
            <p:cNvPr id="5" name="Freeform 5"/>
            <p:cNvSpPr/>
            <p:nvPr/>
          </p:nvSpPr>
          <p:spPr>
            <a:xfrm rot="-10800000" flipH="1">
              <a:off x="0" y="789798"/>
              <a:ext cx="2121597" cy="2137630"/>
            </a:xfrm>
            <a:custGeom>
              <a:avLst/>
              <a:gdLst/>
              <a:ahLst/>
              <a:cxnLst/>
              <a:rect l="l" t="t" r="r" b="b"/>
              <a:pathLst>
                <a:path w="2121597" h="2137630">
                  <a:moveTo>
                    <a:pt x="2121597" y="0"/>
                  </a:moveTo>
                  <a:lnTo>
                    <a:pt x="0" y="0"/>
                  </a:lnTo>
                  <a:lnTo>
                    <a:pt x="0" y="2137630"/>
                  </a:lnTo>
                  <a:lnTo>
                    <a:pt x="2121597" y="2137630"/>
                  </a:lnTo>
                  <a:lnTo>
                    <a:pt x="2121597"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sp>
          <p:nvSpPr>
            <p:cNvPr id="6" name="TextBox 6"/>
            <p:cNvSpPr txBox="1"/>
            <p:nvPr/>
          </p:nvSpPr>
          <p:spPr>
            <a:xfrm>
              <a:off x="589172" y="1475457"/>
              <a:ext cx="673080" cy="374334"/>
            </a:xfrm>
            <a:prstGeom prst="rect">
              <a:avLst/>
            </a:prstGeom>
          </p:spPr>
          <p:txBody>
            <a:bodyPr lIns="0" tIns="0" rIns="0" bIns="0" rtlCol="0" anchor="t">
              <a:spAutoFit/>
            </a:bodyPr>
            <a:lstStyle/>
            <a:p>
              <a:pPr algn="ctr" defTabSz="609660">
                <a:lnSpc>
                  <a:spcPts val="1595"/>
                </a:lnSpc>
              </a:pPr>
              <a:r>
                <a:rPr lang="uk" sz="1139">
                  <a:solidFill>
                    <a:srgbClr val="F36B2B"/>
                  </a:solidFill>
                  <a:latin typeface="Bobby Jones Condensed Soft"/>
                  <a:ea typeface="Bobby Jones Condensed Soft"/>
                  <a:cs typeface="Bobby Jones Condensed Soft"/>
                  <a:sym typeface="Bobby Jones Condensed Soft"/>
                </a:rPr>
                <a:t>Л</a:t>
              </a:r>
            </a:p>
          </p:txBody>
        </p:sp>
        <p:sp>
          <p:nvSpPr>
            <p:cNvPr id="7" name="Freeform 7"/>
            <p:cNvSpPr/>
            <p:nvPr/>
          </p:nvSpPr>
          <p:spPr>
            <a:xfrm rot="9001455">
              <a:off x="1123653" y="261439"/>
              <a:ext cx="1214795" cy="1435504"/>
            </a:xfrm>
            <a:custGeom>
              <a:avLst/>
              <a:gdLst/>
              <a:ahLst/>
              <a:cxnLst/>
              <a:rect l="l" t="t" r="r" b="b"/>
              <a:pathLst>
                <a:path w="1214795" h="1435504">
                  <a:moveTo>
                    <a:pt x="0" y="0"/>
                  </a:moveTo>
                  <a:lnTo>
                    <a:pt x="1214794" y="0"/>
                  </a:lnTo>
                  <a:lnTo>
                    <a:pt x="1214794" y="1435504"/>
                  </a:lnTo>
                  <a:lnTo>
                    <a:pt x="0" y="1435504"/>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sp>
        <p:sp>
          <p:nvSpPr>
            <p:cNvPr id="8" name="Freeform 8"/>
            <p:cNvSpPr/>
            <p:nvPr/>
          </p:nvSpPr>
          <p:spPr>
            <a:xfrm rot="-8500143">
              <a:off x="1370202" y="88135"/>
              <a:ext cx="537204" cy="727903"/>
            </a:xfrm>
            <a:custGeom>
              <a:avLst/>
              <a:gdLst/>
              <a:ahLst/>
              <a:cxnLst/>
              <a:rect l="l" t="t" r="r" b="b"/>
              <a:pathLst>
                <a:path w="537204" h="727903">
                  <a:moveTo>
                    <a:pt x="0" y="0"/>
                  </a:moveTo>
                  <a:lnTo>
                    <a:pt x="537204" y="0"/>
                  </a:lnTo>
                  <a:lnTo>
                    <a:pt x="537204" y="727903"/>
                  </a:lnTo>
                  <a:lnTo>
                    <a:pt x="0" y="727903"/>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l="-117708" t="-89863"/>
              </a:stretch>
            </a:blipFill>
          </p:spPr>
        </p:sp>
      </p:grpSp>
      <p:sp>
        <p:nvSpPr>
          <p:cNvPr id="9" name="TextBox 9"/>
          <p:cNvSpPr txBox="1"/>
          <p:nvPr/>
        </p:nvSpPr>
        <p:spPr>
          <a:xfrm>
            <a:off x="2314932" y="1501884"/>
            <a:ext cx="7420134" cy="1260410"/>
          </a:xfrm>
          <a:prstGeom prst="rect">
            <a:avLst/>
          </a:prstGeom>
        </p:spPr>
        <p:txBody>
          <a:bodyPr lIns="0" tIns="0" rIns="0" bIns="0" rtlCol="0" anchor="t">
            <a:spAutoFit/>
          </a:bodyPr>
          <a:lstStyle/>
          <a:p>
            <a:pPr algn="ctr" defTabSz="609660">
              <a:lnSpc>
                <a:spcPts val="5228"/>
              </a:lnSpc>
              <a:spcBef>
                <a:spcPct val="0"/>
              </a:spcBef>
            </a:pPr>
            <a:r>
              <a:rPr lang="uk" sz="3200" b="1" dirty="0">
                <a:solidFill>
                  <a:srgbClr val="000000"/>
                </a:solidFill>
                <a:latin typeface="Roboto Condensed Bold"/>
                <a:ea typeface="Roboto Condensed Bold"/>
                <a:cs typeface="Roboto Condensed Bold"/>
                <a:sym typeface="Roboto Condensed Bold"/>
              </a:rPr>
              <a:t>Крок 2: Приготування розчину для ін'єкцій</a:t>
            </a:r>
          </a:p>
        </p:txBody>
      </p:sp>
      <p:sp>
        <p:nvSpPr>
          <p:cNvPr id="10" name="TextBox 10"/>
          <p:cNvSpPr txBox="1"/>
          <p:nvPr/>
        </p:nvSpPr>
        <p:spPr>
          <a:xfrm>
            <a:off x="5407906" y="3467102"/>
            <a:ext cx="6304082" cy="1590179"/>
          </a:xfrm>
          <a:prstGeom prst="rect">
            <a:avLst/>
          </a:prstGeom>
        </p:spPr>
        <p:txBody>
          <a:bodyPr lIns="0" tIns="0" rIns="0" bIns="0" rtlCol="0" anchor="t">
            <a:spAutoFit/>
          </a:bodyPr>
          <a:lstStyle/>
          <a:p>
            <a:pPr defTabSz="609660">
              <a:lnSpc>
                <a:spcPts val="3101"/>
              </a:lnSpc>
            </a:pPr>
            <a:r>
              <a:rPr lang="uk" sz="2667" dirty="0">
                <a:solidFill>
                  <a:srgbClr val="000000"/>
                </a:solidFill>
                <a:latin typeface="Open Sans"/>
                <a:ea typeface="Open Sans"/>
                <a:cs typeface="Open Sans"/>
                <a:sym typeface="Open Sans"/>
              </a:rPr>
              <a:t>Перевірте флакон, щоб переконатися, що розчин жовтого кольору, не містить частинок і термін придатності не минув.</a:t>
            </a:r>
          </a:p>
        </p:txBody>
      </p:sp>
      <p:grpSp>
        <p:nvGrpSpPr>
          <p:cNvPr id="11" name="Group 11"/>
          <p:cNvGrpSpPr/>
          <p:nvPr/>
        </p:nvGrpSpPr>
        <p:grpSpPr>
          <a:xfrm>
            <a:off x="935609" y="3087818"/>
            <a:ext cx="3403753" cy="2292206"/>
            <a:chOff x="0" y="0"/>
            <a:chExt cx="6807507" cy="4584412"/>
          </a:xfrm>
        </p:grpSpPr>
        <p:sp>
          <p:nvSpPr>
            <p:cNvPr id="12" name="Freeform 12"/>
            <p:cNvSpPr/>
            <p:nvPr/>
          </p:nvSpPr>
          <p:spPr>
            <a:xfrm>
              <a:off x="0" y="0"/>
              <a:ext cx="6807507" cy="4584412"/>
            </a:xfrm>
            <a:custGeom>
              <a:avLst/>
              <a:gdLst/>
              <a:ahLst/>
              <a:cxnLst/>
              <a:rect l="l" t="t" r="r" b="b"/>
              <a:pathLst>
                <a:path w="6807507" h="4584412">
                  <a:moveTo>
                    <a:pt x="0" y="0"/>
                  </a:moveTo>
                  <a:lnTo>
                    <a:pt x="6807507" y="0"/>
                  </a:lnTo>
                  <a:lnTo>
                    <a:pt x="6807507" y="4584412"/>
                  </a:lnTo>
                  <a:lnTo>
                    <a:pt x="0" y="4584412"/>
                  </a:lnTo>
                  <a:lnTo>
                    <a:pt x="0" y="0"/>
                  </a:lnTo>
                  <a:close/>
                </a:path>
              </a:pathLst>
            </a:custGeom>
            <a:blipFill>
              <a:blip r:embed="rId8" cstate="email">
                <a:extLst>
                  <a:ext uri="{28A0092B-C50C-407E-A947-70E740481C1C}">
                    <a14:useLocalDpi xmlns:a14="http://schemas.microsoft.com/office/drawing/2010/main"/>
                  </a:ext>
                </a:extLst>
              </a:blip>
              <a:stretch>
                <a:fillRect/>
              </a:stretch>
            </a:blipFill>
          </p:spPr>
        </p:sp>
        <p:sp>
          <p:nvSpPr>
            <p:cNvPr id="13" name="Freeform 13"/>
            <p:cNvSpPr/>
            <p:nvPr/>
          </p:nvSpPr>
          <p:spPr>
            <a:xfrm rot="3574792">
              <a:off x="1400813" y="575943"/>
              <a:ext cx="1117968" cy="1832310"/>
            </a:xfrm>
            <a:custGeom>
              <a:avLst/>
              <a:gdLst/>
              <a:ahLst/>
              <a:cxnLst/>
              <a:rect l="l" t="t" r="r" b="b"/>
              <a:pathLst>
                <a:path w="1117968" h="1832310">
                  <a:moveTo>
                    <a:pt x="0" y="0"/>
                  </a:moveTo>
                  <a:lnTo>
                    <a:pt x="1117968" y="0"/>
                  </a:lnTo>
                  <a:lnTo>
                    <a:pt x="1117968" y="1832310"/>
                  </a:lnTo>
                  <a:lnTo>
                    <a:pt x="0" y="1832310"/>
                  </a:lnTo>
                  <a:lnTo>
                    <a:pt x="0" y="0"/>
                  </a:lnTo>
                  <a:close/>
                </a:path>
              </a:pathLst>
            </a:custGeom>
            <a:blipFill>
              <a:blip r:embed="rId9" cstate="email">
                <a:extLst>
                  <a:ext uri="{28A0092B-C50C-407E-A947-70E740481C1C}">
                    <a14:useLocalDpi xmlns:a14="http://schemas.microsoft.com/office/drawing/2010/main"/>
                  </a:ext>
                </a:extLst>
              </a:blip>
              <a:stretch>
                <a:fillRect/>
              </a:stretch>
            </a:blipFill>
          </p:spPr>
        </p:sp>
      </p:gr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314932" y="774701"/>
            <a:ext cx="10965039" cy="436017"/>
          </a:xfrm>
          <a:prstGeom prst="rect">
            <a:avLst/>
          </a:prstGeom>
        </p:spPr>
        <p:txBody>
          <a:bodyPr lIns="0" tIns="0" rIns="0" bIns="0" rtlCol="0" anchor="t">
            <a:spAutoFit/>
          </a:bodyPr>
          <a:lstStyle/>
          <a:p>
            <a:pPr defTabSz="609660">
              <a:lnSpc>
                <a:spcPts val="3436"/>
              </a:lnSpc>
            </a:pPr>
            <a:r>
              <a:rPr lang="uk-UA" sz="3734" b="1" dirty="0">
                <a:solidFill>
                  <a:srgbClr val="FE6C39"/>
                </a:solidFill>
                <a:latin typeface="Roboto Condensed Bold"/>
                <a:ea typeface="Roboto Condensed Bold"/>
                <a:cs typeface="Roboto Condensed Bold"/>
                <a:sym typeface="Roboto Condensed Bold"/>
              </a:rPr>
              <a:t>Застосування</a:t>
            </a:r>
            <a:r>
              <a:rPr lang="uk" sz="3734" b="1" dirty="0">
                <a:solidFill>
                  <a:srgbClr val="FE6C39"/>
                </a:solidFill>
                <a:latin typeface="Roboto Condensed Bold"/>
                <a:ea typeface="Roboto Condensed Bold"/>
                <a:cs typeface="Roboto Condensed Bold"/>
                <a:sym typeface="Roboto Condensed Bold"/>
              </a:rPr>
              <a:t> LEN</a:t>
            </a:r>
          </a:p>
        </p:txBody>
      </p:sp>
      <p:sp>
        <p:nvSpPr>
          <p:cNvPr id="3" name="Freeform 3"/>
          <p:cNvSpPr/>
          <p:nvPr/>
        </p:nvSpPr>
        <p:spPr>
          <a:xfrm rot="-8984890">
            <a:off x="296057" y="322244"/>
            <a:ext cx="1722816" cy="1640982"/>
          </a:xfrm>
          <a:custGeom>
            <a:avLst/>
            <a:gdLst/>
            <a:ahLst/>
            <a:cxnLst/>
            <a:rect l="l" t="t" r="r" b="b"/>
            <a:pathLst>
              <a:path w="2584224" h="2461473">
                <a:moveTo>
                  <a:pt x="0" y="0"/>
                </a:moveTo>
                <a:lnTo>
                  <a:pt x="2584224" y="0"/>
                </a:lnTo>
                <a:lnTo>
                  <a:pt x="2584224" y="2461473"/>
                </a:lnTo>
                <a:lnTo>
                  <a:pt x="0" y="246147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4" name="Group 4"/>
          <p:cNvGrpSpPr/>
          <p:nvPr/>
        </p:nvGrpSpPr>
        <p:grpSpPr>
          <a:xfrm>
            <a:off x="511616" y="447574"/>
            <a:ext cx="1169224" cy="1419647"/>
            <a:chOff x="0" y="88135"/>
            <a:chExt cx="2338448" cy="2839293"/>
          </a:xfrm>
        </p:grpSpPr>
        <p:sp>
          <p:nvSpPr>
            <p:cNvPr id="5" name="Freeform 5"/>
            <p:cNvSpPr/>
            <p:nvPr/>
          </p:nvSpPr>
          <p:spPr>
            <a:xfrm rot="-10800000" flipH="1">
              <a:off x="0" y="789798"/>
              <a:ext cx="2121597" cy="2137630"/>
            </a:xfrm>
            <a:custGeom>
              <a:avLst/>
              <a:gdLst/>
              <a:ahLst/>
              <a:cxnLst/>
              <a:rect l="l" t="t" r="r" b="b"/>
              <a:pathLst>
                <a:path w="2121597" h="2137630">
                  <a:moveTo>
                    <a:pt x="2121597" y="0"/>
                  </a:moveTo>
                  <a:lnTo>
                    <a:pt x="0" y="0"/>
                  </a:lnTo>
                  <a:lnTo>
                    <a:pt x="0" y="2137630"/>
                  </a:lnTo>
                  <a:lnTo>
                    <a:pt x="2121597" y="2137630"/>
                  </a:lnTo>
                  <a:lnTo>
                    <a:pt x="2121597"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sp>
          <p:nvSpPr>
            <p:cNvPr id="6" name="TextBox 6"/>
            <p:cNvSpPr txBox="1"/>
            <p:nvPr/>
          </p:nvSpPr>
          <p:spPr>
            <a:xfrm>
              <a:off x="589172" y="1475457"/>
              <a:ext cx="673080" cy="374334"/>
            </a:xfrm>
            <a:prstGeom prst="rect">
              <a:avLst/>
            </a:prstGeom>
          </p:spPr>
          <p:txBody>
            <a:bodyPr lIns="0" tIns="0" rIns="0" bIns="0" rtlCol="0" anchor="t">
              <a:spAutoFit/>
            </a:bodyPr>
            <a:lstStyle/>
            <a:p>
              <a:pPr algn="ctr" defTabSz="609660">
                <a:lnSpc>
                  <a:spcPts val="1595"/>
                </a:lnSpc>
              </a:pPr>
              <a:r>
                <a:rPr lang="uk" sz="1139">
                  <a:solidFill>
                    <a:srgbClr val="F36B2B"/>
                  </a:solidFill>
                  <a:latin typeface="Bobby Jones Condensed Soft"/>
                  <a:ea typeface="Bobby Jones Condensed Soft"/>
                  <a:cs typeface="Bobby Jones Condensed Soft"/>
                  <a:sym typeface="Bobby Jones Condensed Soft"/>
                </a:rPr>
                <a:t>Л</a:t>
              </a:r>
            </a:p>
          </p:txBody>
        </p:sp>
        <p:sp>
          <p:nvSpPr>
            <p:cNvPr id="7" name="Freeform 7"/>
            <p:cNvSpPr/>
            <p:nvPr/>
          </p:nvSpPr>
          <p:spPr>
            <a:xfrm rot="9001455">
              <a:off x="1123653" y="261439"/>
              <a:ext cx="1214795" cy="1435504"/>
            </a:xfrm>
            <a:custGeom>
              <a:avLst/>
              <a:gdLst/>
              <a:ahLst/>
              <a:cxnLst/>
              <a:rect l="l" t="t" r="r" b="b"/>
              <a:pathLst>
                <a:path w="1214795" h="1435504">
                  <a:moveTo>
                    <a:pt x="0" y="0"/>
                  </a:moveTo>
                  <a:lnTo>
                    <a:pt x="1214794" y="0"/>
                  </a:lnTo>
                  <a:lnTo>
                    <a:pt x="1214794" y="1435504"/>
                  </a:lnTo>
                  <a:lnTo>
                    <a:pt x="0" y="1435504"/>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sp>
        <p:sp>
          <p:nvSpPr>
            <p:cNvPr id="8" name="Freeform 8"/>
            <p:cNvSpPr/>
            <p:nvPr/>
          </p:nvSpPr>
          <p:spPr>
            <a:xfrm rot="-8500143">
              <a:off x="1370202" y="88135"/>
              <a:ext cx="537204" cy="727903"/>
            </a:xfrm>
            <a:custGeom>
              <a:avLst/>
              <a:gdLst/>
              <a:ahLst/>
              <a:cxnLst/>
              <a:rect l="l" t="t" r="r" b="b"/>
              <a:pathLst>
                <a:path w="537204" h="727903">
                  <a:moveTo>
                    <a:pt x="0" y="0"/>
                  </a:moveTo>
                  <a:lnTo>
                    <a:pt x="537204" y="0"/>
                  </a:lnTo>
                  <a:lnTo>
                    <a:pt x="537204" y="727903"/>
                  </a:lnTo>
                  <a:lnTo>
                    <a:pt x="0" y="727903"/>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l="-117708" t="-89863"/>
              </a:stretch>
            </a:blipFill>
          </p:spPr>
        </p:sp>
      </p:grpSp>
      <p:sp>
        <p:nvSpPr>
          <p:cNvPr id="9" name="TextBox 9"/>
          <p:cNvSpPr txBox="1"/>
          <p:nvPr/>
        </p:nvSpPr>
        <p:spPr>
          <a:xfrm>
            <a:off x="2314932" y="1501884"/>
            <a:ext cx="7420134" cy="1260410"/>
          </a:xfrm>
          <a:prstGeom prst="rect">
            <a:avLst/>
          </a:prstGeom>
        </p:spPr>
        <p:txBody>
          <a:bodyPr lIns="0" tIns="0" rIns="0" bIns="0" rtlCol="0" anchor="t">
            <a:spAutoFit/>
          </a:bodyPr>
          <a:lstStyle/>
          <a:p>
            <a:pPr algn="ctr" defTabSz="609660">
              <a:lnSpc>
                <a:spcPts val="5228"/>
              </a:lnSpc>
              <a:spcBef>
                <a:spcPct val="0"/>
              </a:spcBef>
            </a:pPr>
            <a:r>
              <a:rPr lang="uk" sz="3200" b="1" dirty="0">
                <a:solidFill>
                  <a:srgbClr val="000000"/>
                </a:solidFill>
                <a:latin typeface="Roboto Condensed Bold"/>
                <a:ea typeface="Roboto Condensed Bold"/>
                <a:cs typeface="Roboto Condensed Bold"/>
                <a:sym typeface="Roboto Condensed Bold"/>
              </a:rPr>
              <a:t>Крок 3: Приготування розчину для ін'єкцій</a:t>
            </a:r>
          </a:p>
        </p:txBody>
      </p:sp>
      <p:sp>
        <p:nvSpPr>
          <p:cNvPr id="10" name="TextBox 10"/>
          <p:cNvSpPr txBox="1"/>
          <p:nvPr/>
        </p:nvSpPr>
        <p:spPr>
          <a:xfrm>
            <a:off x="4916673" y="2378681"/>
            <a:ext cx="6304082" cy="3282950"/>
          </a:xfrm>
          <a:prstGeom prst="rect">
            <a:avLst/>
          </a:prstGeom>
        </p:spPr>
        <p:txBody>
          <a:bodyPr lIns="0" tIns="0" rIns="0" bIns="0" rtlCol="0" anchor="t">
            <a:spAutoFit/>
          </a:bodyPr>
          <a:lstStyle/>
          <a:p>
            <a:pPr marL="381019" indent="-381019" algn="just" defTabSz="609660">
              <a:lnSpc>
                <a:spcPts val="3101"/>
              </a:lnSpc>
              <a:spcAft>
                <a:spcPts val="800"/>
              </a:spcAft>
              <a:buFont typeface="Wingdings" panose="05000000000000000000" pitchFamily="2" charset="2"/>
              <a:buChar char="Ø"/>
            </a:pPr>
            <a:r>
              <a:rPr lang="uk" sz="2667" dirty="0">
                <a:solidFill>
                  <a:srgbClr val="000000"/>
                </a:solidFill>
                <a:latin typeface="Open Sans"/>
                <a:ea typeface="Open Sans"/>
                <a:cs typeface="Open Sans"/>
                <a:sym typeface="Open Sans"/>
              </a:rPr>
              <a:t>Зніміть кришку флакона та протріть верхню частину відкритого флакона спиртовою серветкою. </a:t>
            </a:r>
          </a:p>
          <a:p>
            <a:pPr marL="381019" indent="-381019" algn="just" defTabSz="609660">
              <a:lnSpc>
                <a:spcPts val="3101"/>
              </a:lnSpc>
              <a:spcAft>
                <a:spcPts val="800"/>
              </a:spcAft>
              <a:buFont typeface="Wingdings" panose="05000000000000000000" pitchFamily="2" charset="2"/>
              <a:buChar char="Ø"/>
            </a:pPr>
            <a:r>
              <a:rPr lang="uk" sz="2667" dirty="0">
                <a:solidFill>
                  <a:srgbClr val="000000"/>
                </a:solidFill>
                <a:latin typeface="Open Sans"/>
                <a:ea typeface="Open Sans"/>
                <a:cs typeface="Open Sans"/>
                <a:sym typeface="Open Sans"/>
              </a:rPr>
              <a:t>За допомогою шприца з голкою для відбору рідини введіть 1,5 мл повітря у флакон, перш ніж витягнути весь вміст з флакона.</a:t>
            </a:r>
          </a:p>
        </p:txBody>
      </p:sp>
      <p:sp>
        <p:nvSpPr>
          <p:cNvPr id="11" name="Freeform 11"/>
          <p:cNvSpPr/>
          <p:nvPr/>
        </p:nvSpPr>
        <p:spPr>
          <a:xfrm rot="-11650">
            <a:off x="1614702" y="3139163"/>
            <a:ext cx="2570419" cy="2972556"/>
          </a:xfrm>
          <a:custGeom>
            <a:avLst/>
            <a:gdLst/>
            <a:ahLst/>
            <a:cxnLst/>
            <a:rect l="l" t="t" r="r" b="b"/>
            <a:pathLst>
              <a:path w="3855628" h="4458834">
                <a:moveTo>
                  <a:pt x="0" y="0"/>
                </a:moveTo>
                <a:lnTo>
                  <a:pt x="3855628" y="0"/>
                </a:lnTo>
                <a:lnTo>
                  <a:pt x="3855628" y="4458835"/>
                </a:lnTo>
                <a:lnTo>
                  <a:pt x="0" y="4458835"/>
                </a:lnTo>
                <a:lnTo>
                  <a:pt x="0" y="0"/>
                </a:lnTo>
                <a:close/>
              </a:path>
            </a:pathLst>
          </a:custGeom>
          <a:blipFill>
            <a:blip r:embed="rId8" cstate="email">
              <a:extLst>
                <a:ext uri="{28A0092B-C50C-407E-A947-70E740481C1C}">
                  <a14:useLocalDpi xmlns:a14="http://schemas.microsoft.com/office/drawing/2010/main"/>
                </a:ext>
              </a:extLst>
            </a:blip>
            <a:stretch>
              <a:fillRect/>
            </a:stretch>
          </a:blipFill>
        </p:spPr>
      </p:sp>
      <p:sp>
        <p:nvSpPr>
          <p:cNvPr id="12" name="Freeform 12"/>
          <p:cNvSpPr/>
          <p:nvPr/>
        </p:nvSpPr>
        <p:spPr>
          <a:xfrm rot="10406596">
            <a:off x="2369899" y="3224183"/>
            <a:ext cx="598261" cy="980528"/>
          </a:xfrm>
          <a:custGeom>
            <a:avLst/>
            <a:gdLst/>
            <a:ahLst/>
            <a:cxnLst/>
            <a:rect l="l" t="t" r="r" b="b"/>
            <a:pathLst>
              <a:path w="897391" h="1470792">
                <a:moveTo>
                  <a:pt x="0" y="0"/>
                </a:moveTo>
                <a:lnTo>
                  <a:pt x="897391" y="0"/>
                </a:lnTo>
                <a:lnTo>
                  <a:pt x="897391" y="1470792"/>
                </a:lnTo>
                <a:lnTo>
                  <a:pt x="0" y="1470792"/>
                </a:lnTo>
                <a:lnTo>
                  <a:pt x="0" y="0"/>
                </a:lnTo>
                <a:close/>
              </a:path>
            </a:pathLst>
          </a:custGeom>
          <a:blipFill>
            <a:blip r:embed="rId9" cstate="email">
              <a:extLst>
                <a:ext uri="{28A0092B-C50C-407E-A947-70E740481C1C}">
                  <a14:useLocalDpi xmlns:a14="http://schemas.microsoft.com/office/drawing/2010/main"/>
                </a:ext>
              </a:extLst>
            </a:blip>
            <a:stretch>
              <a:fillRect/>
            </a:stretch>
          </a:blipFill>
        </p:spPr>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314932" y="774701"/>
            <a:ext cx="10965039" cy="436017"/>
          </a:xfrm>
          <a:prstGeom prst="rect">
            <a:avLst/>
          </a:prstGeom>
        </p:spPr>
        <p:txBody>
          <a:bodyPr lIns="0" tIns="0" rIns="0" bIns="0" rtlCol="0" anchor="t">
            <a:spAutoFit/>
          </a:bodyPr>
          <a:lstStyle/>
          <a:p>
            <a:pPr defTabSz="609660">
              <a:lnSpc>
                <a:spcPts val="3436"/>
              </a:lnSpc>
            </a:pPr>
            <a:r>
              <a:rPr lang="uk-UA" sz="3734" b="1" dirty="0">
                <a:solidFill>
                  <a:srgbClr val="FE6C39"/>
                </a:solidFill>
                <a:latin typeface="Roboto Condensed Bold"/>
                <a:ea typeface="Roboto Condensed Bold"/>
                <a:cs typeface="Roboto Condensed Bold"/>
                <a:sym typeface="Roboto Condensed Bold"/>
              </a:rPr>
              <a:t>Застосування</a:t>
            </a:r>
            <a:r>
              <a:rPr lang="uk" sz="3734" b="1" dirty="0">
                <a:solidFill>
                  <a:srgbClr val="FE6C39"/>
                </a:solidFill>
                <a:latin typeface="Roboto Condensed Bold"/>
                <a:ea typeface="Roboto Condensed Bold"/>
                <a:cs typeface="Roboto Condensed Bold"/>
                <a:sym typeface="Roboto Condensed Bold"/>
              </a:rPr>
              <a:t> LEN</a:t>
            </a:r>
          </a:p>
        </p:txBody>
      </p:sp>
      <p:sp>
        <p:nvSpPr>
          <p:cNvPr id="3" name="Freeform 3"/>
          <p:cNvSpPr/>
          <p:nvPr/>
        </p:nvSpPr>
        <p:spPr>
          <a:xfrm rot="-8984890">
            <a:off x="296057" y="322244"/>
            <a:ext cx="1722816" cy="1640982"/>
          </a:xfrm>
          <a:custGeom>
            <a:avLst/>
            <a:gdLst/>
            <a:ahLst/>
            <a:cxnLst/>
            <a:rect l="l" t="t" r="r" b="b"/>
            <a:pathLst>
              <a:path w="2584224" h="2461473">
                <a:moveTo>
                  <a:pt x="0" y="0"/>
                </a:moveTo>
                <a:lnTo>
                  <a:pt x="2584224" y="0"/>
                </a:lnTo>
                <a:lnTo>
                  <a:pt x="2584224" y="2461473"/>
                </a:lnTo>
                <a:lnTo>
                  <a:pt x="0" y="246147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4" name="Group 4"/>
          <p:cNvGrpSpPr/>
          <p:nvPr/>
        </p:nvGrpSpPr>
        <p:grpSpPr>
          <a:xfrm>
            <a:off x="511616" y="447574"/>
            <a:ext cx="1169224" cy="1419647"/>
            <a:chOff x="0" y="88135"/>
            <a:chExt cx="2338448" cy="2839293"/>
          </a:xfrm>
        </p:grpSpPr>
        <p:sp>
          <p:nvSpPr>
            <p:cNvPr id="5" name="Freeform 5"/>
            <p:cNvSpPr/>
            <p:nvPr/>
          </p:nvSpPr>
          <p:spPr>
            <a:xfrm rot="-10800000" flipH="1">
              <a:off x="0" y="789798"/>
              <a:ext cx="2121597" cy="2137630"/>
            </a:xfrm>
            <a:custGeom>
              <a:avLst/>
              <a:gdLst/>
              <a:ahLst/>
              <a:cxnLst/>
              <a:rect l="l" t="t" r="r" b="b"/>
              <a:pathLst>
                <a:path w="2121597" h="2137630">
                  <a:moveTo>
                    <a:pt x="2121597" y="0"/>
                  </a:moveTo>
                  <a:lnTo>
                    <a:pt x="0" y="0"/>
                  </a:lnTo>
                  <a:lnTo>
                    <a:pt x="0" y="2137630"/>
                  </a:lnTo>
                  <a:lnTo>
                    <a:pt x="2121597" y="2137630"/>
                  </a:lnTo>
                  <a:lnTo>
                    <a:pt x="2121597"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sp>
          <p:nvSpPr>
            <p:cNvPr id="6" name="TextBox 6"/>
            <p:cNvSpPr txBox="1"/>
            <p:nvPr/>
          </p:nvSpPr>
          <p:spPr>
            <a:xfrm>
              <a:off x="589172" y="1475457"/>
              <a:ext cx="673080" cy="374334"/>
            </a:xfrm>
            <a:prstGeom prst="rect">
              <a:avLst/>
            </a:prstGeom>
          </p:spPr>
          <p:txBody>
            <a:bodyPr lIns="0" tIns="0" rIns="0" bIns="0" rtlCol="0" anchor="t">
              <a:spAutoFit/>
            </a:bodyPr>
            <a:lstStyle/>
            <a:p>
              <a:pPr algn="ctr" defTabSz="609660">
                <a:lnSpc>
                  <a:spcPts val="1595"/>
                </a:lnSpc>
              </a:pPr>
              <a:r>
                <a:rPr lang="uk" sz="1139">
                  <a:solidFill>
                    <a:srgbClr val="F36B2B"/>
                  </a:solidFill>
                  <a:latin typeface="Bobby Jones Condensed Soft"/>
                  <a:ea typeface="Bobby Jones Condensed Soft"/>
                  <a:cs typeface="Bobby Jones Condensed Soft"/>
                  <a:sym typeface="Bobby Jones Condensed Soft"/>
                </a:rPr>
                <a:t>Л</a:t>
              </a:r>
            </a:p>
          </p:txBody>
        </p:sp>
        <p:sp>
          <p:nvSpPr>
            <p:cNvPr id="7" name="Freeform 7"/>
            <p:cNvSpPr/>
            <p:nvPr/>
          </p:nvSpPr>
          <p:spPr>
            <a:xfrm rot="9001455">
              <a:off x="1123653" y="261439"/>
              <a:ext cx="1214795" cy="1435504"/>
            </a:xfrm>
            <a:custGeom>
              <a:avLst/>
              <a:gdLst/>
              <a:ahLst/>
              <a:cxnLst/>
              <a:rect l="l" t="t" r="r" b="b"/>
              <a:pathLst>
                <a:path w="1214795" h="1435504">
                  <a:moveTo>
                    <a:pt x="0" y="0"/>
                  </a:moveTo>
                  <a:lnTo>
                    <a:pt x="1214794" y="0"/>
                  </a:lnTo>
                  <a:lnTo>
                    <a:pt x="1214794" y="1435504"/>
                  </a:lnTo>
                  <a:lnTo>
                    <a:pt x="0" y="1435504"/>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sp>
        <p:sp>
          <p:nvSpPr>
            <p:cNvPr id="8" name="Freeform 8"/>
            <p:cNvSpPr/>
            <p:nvPr/>
          </p:nvSpPr>
          <p:spPr>
            <a:xfrm rot="-8500143">
              <a:off x="1370202" y="88135"/>
              <a:ext cx="537204" cy="727903"/>
            </a:xfrm>
            <a:custGeom>
              <a:avLst/>
              <a:gdLst/>
              <a:ahLst/>
              <a:cxnLst/>
              <a:rect l="l" t="t" r="r" b="b"/>
              <a:pathLst>
                <a:path w="537204" h="727903">
                  <a:moveTo>
                    <a:pt x="0" y="0"/>
                  </a:moveTo>
                  <a:lnTo>
                    <a:pt x="537204" y="0"/>
                  </a:lnTo>
                  <a:lnTo>
                    <a:pt x="537204" y="727903"/>
                  </a:lnTo>
                  <a:lnTo>
                    <a:pt x="0" y="727903"/>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l="-117708" t="-89863"/>
              </a:stretch>
            </a:blipFill>
          </p:spPr>
        </p:sp>
      </p:grpSp>
      <p:sp>
        <p:nvSpPr>
          <p:cNvPr id="9" name="TextBox 9"/>
          <p:cNvSpPr txBox="1"/>
          <p:nvPr/>
        </p:nvSpPr>
        <p:spPr>
          <a:xfrm>
            <a:off x="2314932" y="1501884"/>
            <a:ext cx="7420134" cy="1260410"/>
          </a:xfrm>
          <a:prstGeom prst="rect">
            <a:avLst/>
          </a:prstGeom>
        </p:spPr>
        <p:txBody>
          <a:bodyPr lIns="0" tIns="0" rIns="0" bIns="0" rtlCol="0" anchor="t">
            <a:spAutoFit/>
          </a:bodyPr>
          <a:lstStyle/>
          <a:p>
            <a:pPr algn="ctr" defTabSz="609660">
              <a:lnSpc>
                <a:spcPts val="5228"/>
              </a:lnSpc>
              <a:spcBef>
                <a:spcPct val="0"/>
              </a:spcBef>
            </a:pPr>
            <a:r>
              <a:rPr lang="uk" sz="3200" b="1" dirty="0">
                <a:solidFill>
                  <a:srgbClr val="000000"/>
                </a:solidFill>
                <a:latin typeface="Roboto Condensed Bold"/>
                <a:ea typeface="Roboto Condensed Bold"/>
                <a:cs typeface="Roboto Condensed Bold"/>
                <a:sym typeface="Roboto Condensed Bold"/>
              </a:rPr>
              <a:t>Крок 4: Приготування розчину для ін'єкцій</a:t>
            </a:r>
          </a:p>
        </p:txBody>
      </p:sp>
      <p:sp>
        <p:nvSpPr>
          <p:cNvPr id="10" name="TextBox 10"/>
          <p:cNvSpPr txBox="1"/>
          <p:nvPr/>
        </p:nvSpPr>
        <p:spPr>
          <a:xfrm>
            <a:off x="1165571" y="3467100"/>
            <a:ext cx="10546419" cy="795089"/>
          </a:xfrm>
          <a:prstGeom prst="rect">
            <a:avLst/>
          </a:prstGeom>
        </p:spPr>
        <p:txBody>
          <a:bodyPr lIns="0" tIns="0" rIns="0" bIns="0" rtlCol="0" anchor="t">
            <a:spAutoFit/>
          </a:bodyPr>
          <a:lstStyle/>
          <a:p>
            <a:pPr defTabSz="609660">
              <a:lnSpc>
                <a:spcPts val="3101"/>
              </a:lnSpc>
            </a:pPr>
            <a:r>
              <a:rPr lang="uk" sz="2667" dirty="0">
                <a:solidFill>
                  <a:srgbClr val="000000"/>
                </a:solidFill>
                <a:latin typeface="Open Sans"/>
                <a:ea typeface="Open Sans"/>
                <a:cs typeface="Open Sans"/>
                <a:sym typeface="Open Sans"/>
              </a:rPr>
              <a:t>Перед ін’єкцією замініть голку для відведення препарату на нову голку для ін’єкцій.</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48AEA8"/>
        </a:solidFill>
        <a:effectLst/>
      </p:bgPr>
    </p:bg>
    <p:spTree>
      <p:nvGrpSpPr>
        <p:cNvPr id="1" name=""/>
        <p:cNvGrpSpPr/>
        <p:nvPr/>
      </p:nvGrpSpPr>
      <p:grpSpPr>
        <a:xfrm>
          <a:off x="0" y="0"/>
          <a:ext cx="0" cy="0"/>
          <a:chOff x="0" y="0"/>
          <a:chExt cx="0" cy="0"/>
        </a:xfrm>
      </p:grpSpPr>
      <p:sp>
        <p:nvSpPr>
          <p:cNvPr id="2" name="TextBox 2"/>
          <p:cNvSpPr txBox="1"/>
          <p:nvPr/>
        </p:nvSpPr>
        <p:spPr>
          <a:xfrm>
            <a:off x="4336480" y="3267372"/>
            <a:ext cx="7169721" cy="583814"/>
          </a:xfrm>
          <a:prstGeom prst="rect">
            <a:avLst/>
          </a:prstGeom>
        </p:spPr>
        <p:txBody>
          <a:bodyPr lIns="0" tIns="0" rIns="0" bIns="0" rtlCol="0" anchor="t">
            <a:spAutoFit/>
          </a:bodyPr>
          <a:lstStyle/>
          <a:p>
            <a:pPr defTabSz="609630">
              <a:lnSpc>
                <a:spcPts val="4416"/>
              </a:lnSpc>
            </a:pPr>
            <a:r>
              <a:rPr lang="en-US" sz="4800" b="1" dirty="0">
                <a:solidFill>
                  <a:srgbClr val="FFFFFF"/>
                </a:solidFill>
                <a:latin typeface="Roboto Condensed Bold"/>
                <a:ea typeface="Roboto Condensed Bold"/>
                <a:cs typeface="Roboto Condensed Bold"/>
                <a:sym typeface="Roboto Condensed Bold"/>
              </a:rPr>
              <a:t> </a:t>
            </a:r>
            <a:r>
              <a:rPr lang="uk-UA" sz="4800" b="1" dirty="0">
                <a:solidFill>
                  <a:srgbClr val="FFFFFF"/>
                </a:solidFill>
                <a:latin typeface="Roboto Condensed Bold"/>
                <a:ea typeface="Roboto Condensed Bold"/>
                <a:cs typeface="Roboto Condensed Bold"/>
                <a:sym typeface="Roboto Condensed Bold"/>
              </a:rPr>
              <a:t>Застосування </a:t>
            </a:r>
            <a:r>
              <a:rPr lang="en-US" sz="4800" b="1" dirty="0">
                <a:solidFill>
                  <a:srgbClr val="FFFFFF"/>
                </a:solidFill>
                <a:ea typeface="+mn-lt"/>
                <a:cs typeface="+mn-lt"/>
                <a:sym typeface="Roboto Condensed Bold"/>
              </a:rPr>
              <a:t>DVR</a:t>
            </a:r>
          </a:p>
        </p:txBody>
      </p:sp>
      <p:grpSp>
        <p:nvGrpSpPr>
          <p:cNvPr id="3" name="Group 3"/>
          <p:cNvGrpSpPr/>
          <p:nvPr/>
        </p:nvGrpSpPr>
        <p:grpSpPr>
          <a:xfrm>
            <a:off x="0" y="1280476"/>
            <a:ext cx="4523394" cy="4461979"/>
            <a:chOff x="0" y="0"/>
            <a:chExt cx="9046788" cy="8923958"/>
          </a:xfrm>
        </p:grpSpPr>
        <p:sp>
          <p:nvSpPr>
            <p:cNvPr id="4" name="Freeform 4"/>
            <p:cNvSpPr/>
            <p:nvPr/>
          </p:nvSpPr>
          <p:spPr>
            <a:xfrm rot="1758426">
              <a:off x="1143308" y="1242448"/>
              <a:ext cx="6760171" cy="6439063"/>
            </a:xfrm>
            <a:custGeom>
              <a:avLst/>
              <a:gdLst/>
              <a:ahLst/>
              <a:cxnLst/>
              <a:rect l="l" t="t" r="r" b="b"/>
              <a:pathLst>
                <a:path w="6760171" h="6439063">
                  <a:moveTo>
                    <a:pt x="0" y="0"/>
                  </a:moveTo>
                  <a:lnTo>
                    <a:pt x="6760171" y="0"/>
                  </a:lnTo>
                  <a:lnTo>
                    <a:pt x="6760171" y="6439063"/>
                  </a:lnTo>
                  <a:lnTo>
                    <a:pt x="0" y="643906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5"/>
            <p:cNvSpPr/>
            <p:nvPr/>
          </p:nvSpPr>
          <p:spPr>
            <a:xfrm>
              <a:off x="2697450" y="2636036"/>
              <a:ext cx="3651887" cy="3651887"/>
            </a:xfrm>
            <a:custGeom>
              <a:avLst/>
              <a:gdLst/>
              <a:ahLst/>
              <a:cxnLst/>
              <a:rect l="l" t="t" r="r" b="b"/>
              <a:pathLst>
                <a:path w="3651887" h="3651887">
                  <a:moveTo>
                    <a:pt x="0" y="0"/>
                  </a:moveTo>
                  <a:lnTo>
                    <a:pt x="3651887" y="0"/>
                  </a:lnTo>
                  <a:lnTo>
                    <a:pt x="3651887" y="3651887"/>
                  </a:lnTo>
                  <a:lnTo>
                    <a:pt x="0" y="3651887"/>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8984890">
            <a:off x="296057" y="322244"/>
            <a:ext cx="1722816" cy="1640982"/>
          </a:xfrm>
          <a:custGeom>
            <a:avLst/>
            <a:gdLst/>
            <a:ahLst/>
            <a:cxnLst/>
            <a:rect l="l" t="t" r="r" b="b"/>
            <a:pathLst>
              <a:path w="2584224" h="2461473">
                <a:moveTo>
                  <a:pt x="0" y="0"/>
                </a:moveTo>
                <a:lnTo>
                  <a:pt x="2584224" y="0"/>
                </a:lnTo>
                <a:lnTo>
                  <a:pt x="2584224" y="2461473"/>
                </a:lnTo>
                <a:lnTo>
                  <a:pt x="0" y="246147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3" name="Group 3"/>
          <p:cNvGrpSpPr/>
          <p:nvPr/>
        </p:nvGrpSpPr>
        <p:grpSpPr>
          <a:xfrm>
            <a:off x="511616" y="447574"/>
            <a:ext cx="1169224" cy="1419647"/>
            <a:chOff x="0" y="88135"/>
            <a:chExt cx="2338448" cy="2839293"/>
          </a:xfrm>
        </p:grpSpPr>
        <p:sp>
          <p:nvSpPr>
            <p:cNvPr id="4" name="Freeform 4"/>
            <p:cNvSpPr/>
            <p:nvPr/>
          </p:nvSpPr>
          <p:spPr>
            <a:xfrm rot="-10800000" flipH="1">
              <a:off x="0" y="789798"/>
              <a:ext cx="2121597" cy="2137630"/>
            </a:xfrm>
            <a:custGeom>
              <a:avLst/>
              <a:gdLst/>
              <a:ahLst/>
              <a:cxnLst/>
              <a:rect l="l" t="t" r="r" b="b"/>
              <a:pathLst>
                <a:path w="2121597" h="2137630">
                  <a:moveTo>
                    <a:pt x="2121597" y="0"/>
                  </a:moveTo>
                  <a:lnTo>
                    <a:pt x="0" y="0"/>
                  </a:lnTo>
                  <a:lnTo>
                    <a:pt x="0" y="2137630"/>
                  </a:lnTo>
                  <a:lnTo>
                    <a:pt x="2121597" y="2137630"/>
                  </a:lnTo>
                  <a:lnTo>
                    <a:pt x="2121597"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sp>
          <p:nvSpPr>
            <p:cNvPr id="5" name="TextBox 5"/>
            <p:cNvSpPr txBox="1"/>
            <p:nvPr/>
          </p:nvSpPr>
          <p:spPr>
            <a:xfrm>
              <a:off x="589172" y="1475457"/>
              <a:ext cx="673080" cy="374334"/>
            </a:xfrm>
            <a:prstGeom prst="rect">
              <a:avLst/>
            </a:prstGeom>
          </p:spPr>
          <p:txBody>
            <a:bodyPr lIns="0" tIns="0" rIns="0" bIns="0" rtlCol="0" anchor="t">
              <a:spAutoFit/>
            </a:bodyPr>
            <a:lstStyle/>
            <a:p>
              <a:pPr algn="ctr" defTabSz="609660">
                <a:lnSpc>
                  <a:spcPts val="1595"/>
                </a:lnSpc>
              </a:pPr>
              <a:r>
                <a:rPr lang="uk" sz="1139">
                  <a:solidFill>
                    <a:srgbClr val="F36B2B"/>
                  </a:solidFill>
                  <a:latin typeface="Bobby Jones Condensed Soft"/>
                  <a:ea typeface="Bobby Jones Condensed Soft"/>
                  <a:cs typeface="Bobby Jones Condensed Soft"/>
                  <a:sym typeface="Bobby Jones Condensed Soft"/>
                </a:rPr>
                <a:t>Л</a:t>
              </a:r>
            </a:p>
          </p:txBody>
        </p:sp>
        <p:sp>
          <p:nvSpPr>
            <p:cNvPr id="6" name="Freeform 6"/>
            <p:cNvSpPr/>
            <p:nvPr/>
          </p:nvSpPr>
          <p:spPr>
            <a:xfrm rot="9001455">
              <a:off x="1123653" y="261439"/>
              <a:ext cx="1214795" cy="1435504"/>
            </a:xfrm>
            <a:custGeom>
              <a:avLst/>
              <a:gdLst/>
              <a:ahLst/>
              <a:cxnLst/>
              <a:rect l="l" t="t" r="r" b="b"/>
              <a:pathLst>
                <a:path w="1214795" h="1435504">
                  <a:moveTo>
                    <a:pt x="0" y="0"/>
                  </a:moveTo>
                  <a:lnTo>
                    <a:pt x="1214794" y="0"/>
                  </a:lnTo>
                  <a:lnTo>
                    <a:pt x="1214794" y="1435504"/>
                  </a:lnTo>
                  <a:lnTo>
                    <a:pt x="0" y="1435504"/>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sp>
        <p:sp>
          <p:nvSpPr>
            <p:cNvPr id="7" name="Freeform 7"/>
            <p:cNvSpPr/>
            <p:nvPr/>
          </p:nvSpPr>
          <p:spPr>
            <a:xfrm rot="-8500143">
              <a:off x="1370202" y="88135"/>
              <a:ext cx="537204" cy="727903"/>
            </a:xfrm>
            <a:custGeom>
              <a:avLst/>
              <a:gdLst/>
              <a:ahLst/>
              <a:cxnLst/>
              <a:rect l="l" t="t" r="r" b="b"/>
              <a:pathLst>
                <a:path w="537204" h="727903">
                  <a:moveTo>
                    <a:pt x="0" y="0"/>
                  </a:moveTo>
                  <a:lnTo>
                    <a:pt x="537204" y="0"/>
                  </a:lnTo>
                  <a:lnTo>
                    <a:pt x="537204" y="727903"/>
                  </a:lnTo>
                  <a:lnTo>
                    <a:pt x="0" y="727903"/>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l="-117708" t="-89863"/>
              </a:stretch>
            </a:blipFill>
          </p:spPr>
        </p:sp>
      </p:grpSp>
      <p:grpSp>
        <p:nvGrpSpPr>
          <p:cNvPr id="8" name="Group 8"/>
          <p:cNvGrpSpPr>
            <a:grpSpLocks noChangeAspect="1"/>
          </p:cNvGrpSpPr>
          <p:nvPr/>
        </p:nvGrpSpPr>
        <p:grpSpPr>
          <a:xfrm>
            <a:off x="6893128" y="2741349"/>
            <a:ext cx="4356232" cy="3497580"/>
            <a:chOff x="0" y="0"/>
            <a:chExt cx="7467600" cy="5995670"/>
          </a:xfrm>
        </p:grpSpPr>
        <p:sp>
          <p:nvSpPr>
            <p:cNvPr id="9" name="Freeform 9"/>
            <p:cNvSpPr/>
            <p:nvPr/>
          </p:nvSpPr>
          <p:spPr>
            <a:xfrm>
              <a:off x="0" y="0"/>
              <a:ext cx="7467600" cy="4513580"/>
            </a:xfrm>
            <a:custGeom>
              <a:avLst/>
              <a:gdLst/>
              <a:ahLst/>
              <a:cxnLst/>
              <a:rect l="l" t="t" r="r" b="b"/>
              <a:pathLst>
                <a:path w="7467600" h="4513580">
                  <a:moveTo>
                    <a:pt x="7127240" y="0"/>
                  </a:moveTo>
                  <a:lnTo>
                    <a:pt x="340360" y="0"/>
                  </a:lnTo>
                  <a:cubicBezTo>
                    <a:pt x="152400" y="0"/>
                    <a:pt x="0" y="152400"/>
                    <a:pt x="0" y="340360"/>
                  </a:cubicBezTo>
                  <a:lnTo>
                    <a:pt x="0" y="4513580"/>
                  </a:lnTo>
                  <a:lnTo>
                    <a:pt x="7467600" y="4513580"/>
                  </a:lnTo>
                  <a:lnTo>
                    <a:pt x="7467600" y="340360"/>
                  </a:lnTo>
                  <a:cubicBezTo>
                    <a:pt x="7467600" y="152400"/>
                    <a:pt x="7315200" y="0"/>
                    <a:pt x="7127240" y="0"/>
                  </a:cubicBezTo>
                  <a:close/>
                  <a:moveTo>
                    <a:pt x="7142480" y="4188460"/>
                  </a:moveTo>
                  <a:lnTo>
                    <a:pt x="314961" y="4188460"/>
                  </a:lnTo>
                  <a:lnTo>
                    <a:pt x="314961" y="353060"/>
                  </a:lnTo>
                  <a:lnTo>
                    <a:pt x="7142480" y="353060"/>
                  </a:lnTo>
                  <a:lnTo>
                    <a:pt x="7142480" y="4188460"/>
                  </a:lnTo>
                  <a:close/>
                </a:path>
              </a:pathLst>
            </a:custGeom>
            <a:solidFill>
              <a:srgbClr val="000000"/>
            </a:solidFill>
          </p:spPr>
        </p:sp>
        <p:sp>
          <p:nvSpPr>
            <p:cNvPr id="10" name="Freeform 10"/>
            <p:cNvSpPr/>
            <p:nvPr/>
          </p:nvSpPr>
          <p:spPr>
            <a:xfrm>
              <a:off x="0" y="4514850"/>
              <a:ext cx="7467600" cy="695960"/>
            </a:xfrm>
            <a:custGeom>
              <a:avLst/>
              <a:gdLst/>
              <a:ahLst/>
              <a:cxnLst/>
              <a:rect l="l" t="t" r="r" b="b"/>
              <a:pathLst>
                <a:path w="7467600" h="695960">
                  <a:moveTo>
                    <a:pt x="0" y="355600"/>
                  </a:moveTo>
                  <a:cubicBezTo>
                    <a:pt x="0" y="543560"/>
                    <a:pt x="152400" y="695960"/>
                    <a:pt x="340360" y="695960"/>
                  </a:cubicBezTo>
                  <a:lnTo>
                    <a:pt x="7127240" y="695960"/>
                  </a:lnTo>
                  <a:cubicBezTo>
                    <a:pt x="7315200" y="695960"/>
                    <a:pt x="7467600" y="543560"/>
                    <a:pt x="7467600" y="355600"/>
                  </a:cubicBezTo>
                  <a:lnTo>
                    <a:pt x="7467600" y="0"/>
                  </a:lnTo>
                  <a:lnTo>
                    <a:pt x="0" y="0"/>
                  </a:lnTo>
                  <a:lnTo>
                    <a:pt x="0" y="355600"/>
                  </a:lnTo>
                  <a:close/>
                </a:path>
              </a:pathLst>
            </a:custGeom>
            <a:solidFill>
              <a:srgbClr val="E9E9E9"/>
            </a:solidFill>
          </p:spPr>
        </p:sp>
        <p:sp>
          <p:nvSpPr>
            <p:cNvPr id="11" name="Freeform 11"/>
            <p:cNvSpPr/>
            <p:nvPr/>
          </p:nvSpPr>
          <p:spPr>
            <a:xfrm>
              <a:off x="2429510" y="5210810"/>
              <a:ext cx="2606040" cy="791210"/>
            </a:xfrm>
            <a:custGeom>
              <a:avLst/>
              <a:gdLst/>
              <a:ahLst/>
              <a:cxnLst/>
              <a:rect l="l" t="t" r="r" b="b"/>
              <a:pathLst>
                <a:path w="2606040" h="791210">
                  <a:moveTo>
                    <a:pt x="1258570" y="0"/>
                  </a:moveTo>
                  <a:lnTo>
                    <a:pt x="453390" y="0"/>
                  </a:lnTo>
                  <a:cubicBezTo>
                    <a:pt x="453390" y="0"/>
                    <a:pt x="429260" y="370840"/>
                    <a:pt x="403860" y="525780"/>
                  </a:cubicBezTo>
                  <a:cubicBezTo>
                    <a:pt x="359410" y="791210"/>
                    <a:pt x="87630" y="706120"/>
                    <a:pt x="10160" y="762000"/>
                  </a:cubicBezTo>
                  <a:cubicBezTo>
                    <a:pt x="0" y="769620"/>
                    <a:pt x="5080" y="786130"/>
                    <a:pt x="17780" y="786130"/>
                  </a:cubicBezTo>
                  <a:lnTo>
                    <a:pt x="2588260" y="786130"/>
                  </a:lnTo>
                  <a:cubicBezTo>
                    <a:pt x="2600960" y="786130"/>
                    <a:pt x="2606040" y="769620"/>
                    <a:pt x="2595880" y="762000"/>
                  </a:cubicBezTo>
                  <a:cubicBezTo>
                    <a:pt x="2518410" y="706120"/>
                    <a:pt x="2246630" y="791210"/>
                    <a:pt x="2202180" y="525780"/>
                  </a:cubicBezTo>
                  <a:cubicBezTo>
                    <a:pt x="2176780" y="370840"/>
                    <a:pt x="2152650" y="0"/>
                    <a:pt x="2152650" y="0"/>
                  </a:cubicBezTo>
                  <a:lnTo>
                    <a:pt x="1258570" y="0"/>
                  </a:lnTo>
                  <a:close/>
                </a:path>
              </a:pathLst>
            </a:custGeom>
            <a:solidFill>
              <a:srgbClr val="BBBBBB"/>
            </a:solidFill>
          </p:spPr>
        </p:sp>
        <p:sp>
          <p:nvSpPr>
            <p:cNvPr id="12" name="Freeform 12"/>
            <p:cNvSpPr/>
            <p:nvPr/>
          </p:nvSpPr>
          <p:spPr>
            <a:xfrm>
              <a:off x="314960" y="353060"/>
              <a:ext cx="6827520" cy="3835400"/>
            </a:xfrm>
            <a:custGeom>
              <a:avLst/>
              <a:gdLst/>
              <a:ahLst/>
              <a:cxnLst/>
              <a:rect l="l" t="t" r="r" b="b"/>
              <a:pathLst>
                <a:path w="6827520" h="3835400">
                  <a:moveTo>
                    <a:pt x="0" y="0"/>
                  </a:moveTo>
                  <a:lnTo>
                    <a:pt x="6827520" y="0"/>
                  </a:lnTo>
                  <a:lnTo>
                    <a:pt x="6827520" y="3835400"/>
                  </a:lnTo>
                  <a:lnTo>
                    <a:pt x="0" y="3835400"/>
                  </a:lnTo>
                  <a:close/>
                </a:path>
              </a:pathLst>
            </a:custGeom>
            <a:blipFill>
              <a:blip r:embed="rId8" cstate="email">
                <a:extLst>
                  <a:ext uri="{28A0092B-C50C-407E-A947-70E740481C1C}">
                    <a14:useLocalDpi xmlns:a14="http://schemas.microsoft.com/office/drawing/2010/main"/>
                  </a:ext>
                </a:extLst>
              </a:blip>
              <a:stretch>
                <a:fillRect/>
              </a:stretch>
            </a:blipFill>
          </p:spPr>
        </p:sp>
      </p:grpSp>
      <p:sp>
        <p:nvSpPr>
          <p:cNvPr id="13" name="TextBox 13"/>
          <p:cNvSpPr txBox="1"/>
          <p:nvPr/>
        </p:nvSpPr>
        <p:spPr>
          <a:xfrm>
            <a:off x="2314932" y="774701"/>
            <a:ext cx="10965039" cy="436017"/>
          </a:xfrm>
          <a:prstGeom prst="rect">
            <a:avLst/>
          </a:prstGeom>
        </p:spPr>
        <p:txBody>
          <a:bodyPr lIns="0" tIns="0" rIns="0" bIns="0" rtlCol="0" anchor="t">
            <a:spAutoFit/>
          </a:bodyPr>
          <a:lstStyle/>
          <a:p>
            <a:pPr defTabSz="609660">
              <a:lnSpc>
                <a:spcPts val="3436"/>
              </a:lnSpc>
            </a:pPr>
            <a:r>
              <a:rPr lang="uk-UA" sz="3734" b="1" dirty="0">
                <a:solidFill>
                  <a:srgbClr val="FE6C39"/>
                </a:solidFill>
                <a:latin typeface="Roboto Condensed Bold"/>
                <a:ea typeface="Roboto Condensed Bold"/>
                <a:cs typeface="Roboto Condensed Bold"/>
                <a:sym typeface="Roboto Condensed Bold"/>
              </a:rPr>
              <a:t>Застосування</a:t>
            </a:r>
            <a:r>
              <a:rPr lang="uk" sz="3734" b="1" dirty="0">
                <a:solidFill>
                  <a:srgbClr val="FE6C39"/>
                </a:solidFill>
                <a:latin typeface="Roboto Condensed Bold"/>
                <a:ea typeface="Roboto Condensed Bold"/>
                <a:cs typeface="Roboto Condensed Bold"/>
                <a:sym typeface="Roboto Condensed Bold"/>
              </a:rPr>
              <a:t> LEN</a:t>
            </a:r>
          </a:p>
        </p:txBody>
      </p:sp>
      <p:sp>
        <p:nvSpPr>
          <p:cNvPr id="14" name="TextBox 14"/>
          <p:cNvSpPr txBox="1"/>
          <p:nvPr/>
        </p:nvSpPr>
        <p:spPr>
          <a:xfrm>
            <a:off x="2443490" y="1348391"/>
            <a:ext cx="9180323" cy="1077218"/>
          </a:xfrm>
          <a:prstGeom prst="rect">
            <a:avLst/>
          </a:prstGeom>
        </p:spPr>
        <p:txBody>
          <a:bodyPr lIns="0" tIns="0" rIns="0" bIns="0" rtlCol="0" anchor="t">
            <a:spAutoFit/>
          </a:bodyPr>
          <a:lstStyle/>
          <a:p>
            <a:pPr defTabSz="609660">
              <a:lnSpc>
                <a:spcPts val="2842"/>
              </a:lnSpc>
            </a:pPr>
            <a:r>
              <a:rPr lang="uk" sz="2400" dirty="0">
                <a:solidFill>
                  <a:srgbClr val="000000"/>
                </a:solidFill>
                <a:latin typeface="Open Sans"/>
                <a:ea typeface="Open Sans"/>
                <a:cs typeface="Open Sans"/>
                <a:sym typeface="Open Sans"/>
              </a:rPr>
              <a:t>Тепер, коли ви ознайомилися з необхідними матеріалами та кроками для приготування розчину для ін'єкцій, настав час визначити місце ін'єкції та ввести ін'єкцію LEN.</a:t>
            </a:r>
          </a:p>
        </p:txBody>
      </p:sp>
      <p:sp>
        <p:nvSpPr>
          <p:cNvPr id="15" name="TextBox 15"/>
          <p:cNvSpPr txBox="1"/>
          <p:nvPr/>
        </p:nvSpPr>
        <p:spPr>
          <a:xfrm>
            <a:off x="685801" y="3084173"/>
            <a:ext cx="5175325" cy="2779607"/>
          </a:xfrm>
          <a:prstGeom prst="rect">
            <a:avLst/>
          </a:prstGeom>
        </p:spPr>
        <p:txBody>
          <a:bodyPr lIns="0" tIns="0" rIns="0" bIns="0" rtlCol="0" anchor="t">
            <a:spAutoFit/>
          </a:bodyPr>
          <a:lstStyle/>
          <a:p>
            <a:pPr algn="ctr" defTabSz="609660">
              <a:lnSpc>
                <a:spcPts val="4356"/>
              </a:lnSpc>
              <a:spcBef>
                <a:spcPct val="0"/>
              </a:spcBef>
            </a:pPr>
            <a:r>
              <a:rPr lang="uk" sz="3100" b="1" dirty="0">
                <a:solidFill>
                  <a:srgbClr val="000000"/>
                </a:solidFill>
                <a:latin typeface="Roboto Condensed Bold"/>
                <a:ea typeface="Roboto Condensed Bold"/>
                <a:cs typeface="Roboto Condensed Bold"/>
                <a:sym typeface="Roboto Condensed Bold"/>
              </a:rPr>
              <a:t>Анімоване відео за посиланням нижче зображує процедури ін'єкцій, які слід використовувати для введення LEN.</a:t>
            </a:r>
          </a:p>
        </p:txBody>
      </p:sp>
      <p:sp>
        <p:nvSpPr>
          <p:cNvPr id="16" name="TextBox 16"/>
          <p:cNvSpPr txBox="1"/>
          <p:nvPr/>
        </p:nvSpPr>
        <p:spPr>
          <a:xfrm>
            <a:off x="685801" y="5873049"/>
            <a:ext cx="5175325" cy="514051"/>
          </a:xfrm>
          <a:prstGeom prst="rect">
            <a:avLst/>
          </a:prstGeom>
        </p:spPr>
        <p:txBody>
          <a:bodyPr lIns="0" tIns="0" rIns="0" bIns="0" rtlCol="0" anchor="t">
            <a:spAutoFit/>
          </a:bodyPr>
          <a:lstStyle/>
          <a:p>
            <a:pPr algn="ctr" defTabSz="609660">
              <a:lnSpc>
                <a:spcPts val="4356"/>
              </a:lnSpc>
              <a:spcBef>
                <a:spcPct val="0"/>
              </a:spcBef>
            </a:pPr>
            <a:r>
              <a:rPr lang="uk" sz="3111" b="1" dirty="0">
                <a:solidFill>
                  <a:srgbClr val="F36B2B"/>
                </a:solidFill>
                <a:latin typeface="Roboto Condensed Bold"/>
                <a:ea typeface="Roboto Condensed Bold"/>
                <a:cs typeface="Roboto Condensed Bold"/>
                <a:sym typeface="Roboto Condensed Bold"/>
              </a:rPr>
              <a:t>ПОСИЛАННЯ НА ВІДЕО</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rgbClr val="A93291"/>
        </a:solidFill>
        <a:effectLst/>
      </p:bgPr>
    </p:bg>
    <p:spTree>
      <p:nvGrpSpPr>
        <p:cNvPr id="1" name=""/>
        <p:cNvGrpSpPr/>
        <p:nvPr/>
      </p:nvGrpSpPr>
      <p:grpSpPr>
        <a:xfrm>
          <a:off x="0" y="0"/>
          <a:ext cx="0" cy="0"/>
          <a:chOff x="0" y="0"/>
          <a:chExt cx="0" cy="0"/>
        </a:xfrm>
      </p:grpSpPr>
      <p:sp>
        <p:nvSpPr>
          <p:cNvPr id="2" name="Freeform 2"/>
          <p:cNvSpPr/>
          <p:nvPr/>
        </p:nvSpPr>
        <p:spPr>
          <a:xfrm>
            <a:off x="7681900" y="1"/>
            <a:ext cx="4510101" cy="4307147"/>
          </a:xfrm>
          <a:custGeom>
            <a:avLst/>
            <a:gdLst/>
            <a:ahLst/>
            <a:cxnLst/>
            <a:rect l="l" t="t" r="r" b="b"/>
            <a:pathLst>
              <a:path w="6765152" h="6460720">
                <a:moveTo>
                  <a:pt x="0" y="0"/>
                </a:moveTo>
                <a:lnTo>
                  <a:pt x="6765152" y="0"/>
                </a:lnTo>
                <a:lnTo>
                  <a:pt x="6765152" y="6460720"/>
                </a:lnTo>
                <a:lnTo>
                  <a:pt x="0" y="6460720"/>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3" name="TextBox 3"/>
          <p:cNvSpPr txBox="1"/>
          <p:nvPr/>
        </p:nvSpPr>
        <p:spPr>
          <a:xfrm>
            <a:off x="930253" y="2006600"/>
            <a:ext cx="10331495" cy="1905586"/>
          </a:xfrm>
          <a:prstGeom prst="rect">
            <a:avLst/>
          </a:prstGeom>
        </p:spPr>
        <p:txBody>
          <a:bodyPr lIns="0" tIns="0" rIns="0" bIns="0" rtlCol="0" anchor="t">
            <a:spAutoFit/>
          </a:bodyPr>
          <a:lstStyle/>
          <a:p>
            <a:pPr defTabSz="609660">
              <a:lnSpc>
                <a:spcPts val="5134"/>
              </a:lnSpc>
            </a:pPr>
            <a:r>
              <a:rPr lang="uk" sz="3650" b="1" dirty="0">
                <a:solidFill>
                  <a:srgbClr val="FFFFFF"/>
                </a:solidFill>
                <a:latin typeface="Roboto Condensed Bold"/>
                <a:ea typeface="Roboto Condensed Bold"/>
                <a:cs typeface="Roboto Condensed Bold"/>
                <a:sym typeface="Roboto Condensed Bold"/>
              </a:rPr>
              <a:t>Тепер, коли ви переглянули відео, давайте розглянемо кроки щодо процедур визначення місця ін'єкції та введення LEN.</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8984890">
            <a:off x="296057" y="322244"/>
            <a:ext cx="1722816" cy="1640982"/>
          </a:xfrm>
          <a:custGeom>
            <a:avLst/>
            <a:gdLst/>
            <a:ahLst/>
            <a:cxnLst/>
            <a:rect l="l" t="t" r="r" b="b"/>
            <a:pathLst>
              <a:path w="2584224" h="2461473">
                <a:moveTo>
                  <a:pt x="0" y="0"/>
                </a:moveTo>
                <a:lnTo>
                  <a:pt x="2584224" y="0"/>
                </a:lnTo>
                <a:lnTo>
                  <a:pt x="2584224" y="2461473"/>
                </a:lnTo>
                <a:lnTo>
                  <a:pt x="0" y="246147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3" name="Group 3"/>
          <p:cNvGrpSpPr/>
          <p:nvPr/>
        </p:nvGrpSpPr>
        <p:grpSpPr>
          <a:xfrm>
            <a:off x="511616" y="447574"/>
            <a:ext cx="1169224" cy="1419647"/>
            <a:chOff x="0" y="88135"/>
            <a:chExt cx="2338448" cy="2839293"/>
          </a:xfrm>
        </p:grpSpPr>
        <p:sp>
          <p:nvSpPr>
            <p:cNvPr id="4" name="Freeform 4"/>
            <p:cNvSpPr/>
            <p:nvPr/>
          </p:nvSpPr>
          <p:spPr>
            <a:xfrm rot="-10800000" flipH="1">
              <a:off x="0" y="789798"/>
              <a:ext cx="2121597" cy="2137630"/>
            </a:xfrm>
            <a:custGeom>
              <a:avLst/>
              <a:gdLst/>
              <a:ahLst/>
              <a:cxnLst/>
              <a:rect l="l" t="t" r="r" b="b"/>
              <a:pathLst>
                <a:path w="2121597" h="2137630">
                  <a:moveTo>
                    <a:pt x="2121597" y="0"/>
                  </a:moveTo>
                  <a:lnTo>
                    <a:pt x="0" y="0"/>
                  </a:lnTo>
                  <a:lnTo>
                    <a:pt x="0" y="2137630"/>
                  </a:lnTo>
                  <a:lnTo>
                    <a:pt x="2121597" y="2137630"/>
                  </a:lnTo>
                  <a:lnTo>
                    <a:pt x="2121597"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sp>
          <p:nvSpPr>
            <p:cNvPr id="5" name="TextBox 5"/>
            <p:cNvSpPr txBox="1"/>
            <p:nvPr/>
          </p:nvSpPr>
          <p:spPr>
            <a:xfrm>
              <a:off x="589172" y="1475457"/>
              <a:ext cx="673080" cy="374334"/>
            </a:xfrm>
            <a:prstGeom prst="rect">
              <a:avLst/>
            </a:prstGeom>
          </p:spPr>
          <p:txBody>
            <a:bodyPr lIns="0" tIns="0" rIns="0" bIns="0" rtlCol="0" anchor="t">
              <a:spAutoFit/>
            </a:bodyPr>
            <a:lstStyle/>
            <a:p>
              <a:pPr algn="ctr" defTabSz="609660">
                <a:lnSpc>
                  <a:spcPts val="1595"/>
                </a:lnSpc>
              </a:pPr>
              <a:r>
                <a:rPr lang="uk" sz="1139">
                  <a:solidFill>
                    <a:srgbClr val="F36B2B"/>
                  </a:solidFill>
                  <a:latin typeface="Bobby Jones Condensed Soft"/>
                  <a:ea typeface="Bobby Jones Condensed Soft"/>
                  <a:cs typeface="Bobby Jones Condensed Soft"/>
                  <a:sym typeface="Bobby Jones Condensed Soft"/>
                </a:rPr>
                <a:t>Л</a:t>
              </a:r>
            </a:p>
          </p:txBody>
        </p:sp>
        <p:sp>
          <p:nvSpPr>
            <p:cNvPr id="6" name="Freeform 6"/>
            <p:cNvSpPr/>
            <p:nvPr/>
          </p:nvSpPr>
          <p:spPr>
            <a:xfrm rot="9001455">
              <a:off x="1123653" y="261439"/>
              <a:ext cx="1214795" cy="1435504"/>
            </a:xfrm>
            <a:custGeom>
              <a:avLst/>
              <a:gdLst/>
              <a:ahLst/>
              <a:cxnLst/>
              <a:rect l="l" t="t" r="r" b="b"/>
              <a:pathLst>
                <a:path w="1214795" h="1435504">
                  <a:moveTo>
                    <a:pt x="0" y="0"/>
                  </a:moveTo>
                  <a:lnTo>
                    <a:pt x="1214794" y="0"/>
                  </a:lnTo>
                  <a:lnTo>
                    <a:pt x="1214794" y="1435504"/>
                  </a:lnTo>
                  <a:lnTo>
                    <a:pt x="0" y="1435504"/>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sp>
        <p:sp>
          <p:nvSpPr>
            <p:cNvPr id="7" name="Freeform 7"/>
            <p:cNvSpPr/>
            <p:nvPr/>
          </p:nvSpPr>
          <p:spPr>
            <a:xfrm rot="-8500143">
              <a:off x="1370202" y="88135"/>
              <a:ext cx="537204" cy="727903"/>
            </a:xfrm>
            <a:custGeom>
              <a:avLst/>
              <a:gdLst/>
              <a:ahLst/>
              <a:cxnLst/>
              <a:rect l="l" t="t" r="r" b="b"/>
              <a:pathLst>
                <a:path w="537204" h="727903">
                  <a:moveTo>
                    <a:pt x="0" y="0"/>
                  </a:moveTo>
                  <a:lnTo>
                    <a:pt x="537204" y="0"/>
                  </a:lnTo>
                  <a:lnTo>
                    <a:pt x="537204" y="727903"/>
                  </a:lnTo>
                  <a:lnTo>
                    <a:pt x="0" y="727903"/>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l="-117708" t="-89863"/>
              </a:stretch>
            </a:blipFill>
          </p:spPr>
        </p:sp>
      </p:grpSp>
      <p:sp>
        <p:nvSpPr>
          <p:cNvPr id="8" name="TextBox 8"/>
          <p:cNvSpPr txBox="1"/>
          <p:nvPr/>
        </p:nvSpPr>
        <p:spPr>
          <a:xfrm>
            <a:off x="2314932" y="774701"/>
            <a:ext cx="10965039" cy="436017"/>
          </a:xfrm>
          <a:prstGeom prst="rect">
            <a:avLst/>
          </a:prstGeom>
        </p:spPr>
        <p:txBody>
          <a:bodyPr lIns="0" tIns="0" rIns="0" bIns="0" rtlCol="0" anchor="t">
            <a:spAutoFit/>
          </a:bodyPr>
          <a:lstStyle/>
          <a:p>
            <a:pPr defTabSz="609660">
              <a:lnSpc>
                <a:spcPts val="3436"/>
              </a:lnSpc>
            </a:pPr>
            <a:r>
              <a:rPr lang="uk" sz="3734" b="1">
                <a:solidFill>
                  <a:srgbClr val="FE6C39"/>
                </a:solidFill>
                <a:latin typeface="Roboto Condensed Bold"/>
                <a:ea typeface="Roboto Condensed Bold"/>
                <a:cs typeface="Roboto Condensed Bold"/>
                <a:sym typeface="Roboto Condensed Bold"/>
              </a:rPr>
              <a:t>Визначення місця ін'єкції</a:t>
            </a:r>
          </a:p>
        </p:txBody>
      </p:sp>
      <p:sp>
        <p:nvSpPr>
          <p:cNvPr id="9" name="TextBox 9"/>
          <p:cNvSpPr txBox="1"/>
          <p:nvPr/>
        </p:nvSpPr>
        <p:spPr>
          <a:xfrm>
            <a:off x="3284246" y="2644423"/>
            <a:ext cx="8409002" cy="3436838"/>
          </a:xfrm>
          <a:prstGeom prst="rect">
            <a:avLst/>
          </a:prstGeom>
        </p:spPr>
        <p:txBody>
          <a:bodyPr lIns="0" tIns="0" rIns="0" bIns="0" rtlCol="0" anchor="t">
            <a:spAutoFit/>
          </a:bodyPr>
          <a:lstStyle/>
          <a:p>
            <a:pPr marL="654050" lvl="1" indent="-381000" defTabSz="609660">
              <a:lnSpc>
                <a:spcPts val="2813"/>
              </a:lnSpc>
              <a:spcAft>
                <a:spcPts val="800"/>
              </a:spcAft>
              <a:buFont typeface="Wingdings" panose="05000000000000000000" pitchFamily="2" charset="2"/>
              <a:buChar char="Ø"/>
            </a:pPr>
            <a:r>
              <a:rPr lang="uk" sz="2650" dirty="0">
                <a:solidFill>
                  <a:srgbClr val="000000"/>
                </a:solidFill>
                <a:latin typeface="Open Sans"/>
                <a:ea typeface="Open Sans"/>
                <a:cs typeface="Open Sans"/>
                <a:sym typeface="Open Sans"/>
              </a:rPr>
              <a:t>LEN слід вводити підшкірно в ділянку живота </a:t>
            </a:r>
            <a:r>
              <a:rPr lang="uk" sz="2650">
                <a:solidFill>
                  <a:srgbClr val="000000"/>
                </a:solidFill>
                <a:latin typeface="Open Sans"/>
                <a:ea typeface="Open Sans"/>
                <a:cs typeface="Open Sans"/>
                <a:sym typeface="Open Sans"/>
              </a:rPr>
              <a:t>або стегна. Якщо обрано ділянку живота, </a:t>
            </a:r>
            <a:r>
              <a:rPr lang="uk" sz="2650" dirty="0">
                <a:solidFill>
                  <a:srgbClr val="000000"/>
                </a:solidFill>
                <a:latin typeface="Open Sans"/>
                <a:ea typeface="Open Sans"/>
                <a:cs typeface="Open Sans"/>
                <a:sym typeface="Open Sans"/>
              </a:rPr>
              <a:t>ін'єкції слід робити в межах 5 см (2 дюймів) від пупка.</a:t>
            </a:r>
            <a:endParaRPr lang="ru-RU" sz="2650"/>
          </a:p>
          <a:p>
            <a:pPr marL="654050" lvl="1" indent="-381000" defTabSz="609660">
              <a:lnSpc>
                <a:spcPts val="2813"/>
              </a:lnSpc>
              <a:spcAft>
                <a:spcPts val="800"/>
              </a:spcAft>
              <a:buFont typeface="Wingdings" panose="05000000000000000000" pitchFamily="2" charset="2"/>
              <a:buChar char="Ø"/>
            </a:pPr>
            <a:r>
              <a:rPr lang="uk" sz="2667" dirty="0">
                <a:solidFill>
                  <a:srgbClr val="000000"/>
                </a:solidFill>
                <a:latin typeface="Open Sans"/>
                <a:ea typeface="Open Sans"/>
                <a:cs typeface="Open Sans"/>
                <a:sym typeface="Open Sans"/>
              </a:rPr>
              <a:t>Потрібні 2 окремі ін'єкції (по 1,5 мл кожна), які слід вводити в різні місця, причому друга локація повинна знаходитися на відстані щонайменше 10 см (4 дюйми) від першої.</a:t>
            </a:r>
            <a:endParaRPr lang="uk" sz="2667" dirty="0">
              <a:solidFill>
                <a:srgbClr val="000000"/>
              </a:solidFill>
              <a:latin typeface="Open Sans"/>
              <a:ea typeface="Open Sans"/>
              <a:cs typeface="Open Sans"/>
            </a:endParaRPr>
          </a:p>
          <a:p>
            <a:pPr defTabSz="609660">
              <a:lnSpc>
                <a:spcPts val="2813"/>
              </a:lnSpc>
            </a:pPr>
            <a:endParaRPr lang="en-US" sz="2534" dirty="0">
              <a:solidFill>
                <a:srgbClr val="000000"/>
              </a:solidFill>
              <a:latin typeface="Open Sans"/>
              <a:ea typeface="Open Sans"/>
              <a:cs typeface="Open Sans"/>
              <a:sym typeface="Open Sans"/>
            </a:endParaRPr>
          </a:p>
        </p:txBody>
      </p:sp>
      <p:grpSp>
        <p:nvGrpSpPr>
          <p:cNvPr id="10" name="Group 10"/>
          <p:cNvGrpSpPr/>
          <p:nvPr/>
        </p:nvGrpSpPr>
        <p:grpSpPr>
          <a:xfrm>
            <a:off x="642911" y="2625374"/>
            <a:ext cx="2397685" cy="3546827"/>
            <a:chOff x="0" y="0"/>
            <a:chExt cx="4795370" cy="7093654"/>
          </a:xfrm>
        </p:grpSpPr>
        <p:grpSp>
          <p:nvGrpSpPr>
            <p:cNvPr id="11" name="Group 11"/>
            <p:cNvGrpSpPr/>
            <p:nvPr/>
          </p:nvGrpSpPr>
          <p:grpSpPr>
            <a:xfrm>
              <a:off x="0" y="0"/>
              <a:ext cx="4795370" cy="7093654"/>
              <a:chOff x="0" y="0"/>
              <a:chExt cx="1074385" cy="1589308"/>
            </a:xfrm>
          </p:grpSpPr>
          <p:sp>
            <p:nvSpPr>
              <p:cNvPr id="12" name="Freeform 12"/>
              <p:cNvSpPr/>
              <p:nvPr/>
            </p:nvSpPr>
            <p:spPr>
              <a:xfrm>
                <a:off x="0" y="0"/>
                <a:ext cx="1074385" cy="1589308"/>
              </a:xfrm>
              <a:custGeom>
                <a:avLst/>
                <a:gdLst/>
                <a:ahLst/>
                <a:cxnLst/>
                <a:rect l="l" t="t" r="r" b="b"/>
                <a:pathLst>
                  <a:path w="1074385" h="1589308">
                    <a:moveTo>
                      <a:pt x="107605" y="0"/>
                    </a:moveTo>
                    <a:lnTo>
                      <a:pt x="966780" y="0"/>
                    </a:lnTo>
                    <a:cubicBezTo>
                      <a:pt x="995319" y="0"/>
                      <a:pt x="1022689" y="11337"/>
                      <a:pt x="1042869" y="31517"/>
                    </a:cubicBezTo>
                    <a:cubicBezTo>
                      <a:pt x="1063049" y="51697"/>
                      <a:pt x="1074385" y="79066"/>
                      <a:pt x="1074385" y="107605"/>
                    </a:cubicBezTo>
                    <a:lnTo>
                      <a:pt x="1074385" y="1481703"/>
                    </a:lnTo>
                    <a:cubicBezTo>
                      <a:pt x="1074385" y="1541131"/>
                      <a:pt x="1026209" y="1589308"/>
                      <a:pt x="966780" y="1589308"/>
                    </a:cubicBezTo>
                    <a:lnTo>
                      <a:pt x="107605" y="1589308"/>
                    </a:lnTo>
                    <a:cubicBezTo>
                      <a:pt x="79066" y="1589308"/>
                      <a:pt x="51697" y="1577971"/>
                      <a:pt x="31517" y="1557791"/>
                    </a:cubicBezTo>
                    <a:cubicBezTo>
                      <a:pt x="11337" y="1537611"/>
                      <a:pt x="0" y="1510241"/>
                      <a:pt x="0" y="1481703"/>
                    </a:cubicBezTo>
                    <a:lnTo>
                      <a:pt x="0" y="107605"/>
                    </a:lnTo>
                    <a:cubicBezTo>
                      <a:pt x="0" y="79066"/>
                      <a:pt x="11337" y="51697"/>
                      <a:pt x="31517" y="31517"/>
                    </a:cubicBezTo>
                    <a:cubicBezTo>
                      <a:pt x="51697" y="11337"/>
                      <a:pt x="79066" y="0"/>
                      <a:pt x="107605" y="0"/>
                    </a:cubicBezTo>
                    <a:close/>
                  </a:path>
                </a:pathLst>
              </a:custGeom>
              <a:solidFill>
                <a:srgbClr val="FE6C39">
                  <a:alpha val="51765"/>
                </a:srgbClr>
              </a:solidFill>
            </p:spPr>
          </p:sp>
          <p:sp>
            <p:nvSpPr>
              <p:cNvPr id="13" name="TextBox 13"/>
              <p:cNvSpPr txBox="1"/>
              <p:nvPr/>
            </p:nvSpPr>
            <p:spPr>
              <a:xfrm>
                <a:off x="0" y="-28575"/>
                <a:ext cx="1074385" cy="1617883"/>
              </a:xfrm>
              <a:prstGeom prst="rect">
                <a:avLst/>
              </a:prstGeom>
            </p:spPr>
            <p:txBody>
              <a:bodyPr lIns="30041" tIns="30041" rIns="30041" bIns="30041" rtlCol="0" anchor="ctr"/>
              <a:lstStyle/>
              <a:p>
                <a:pPr algn="ctr" defTabSz="609660">
                  <a:lnSpc>
                    <a:spcPts val="1415"/>
                  </a:lnSpc>
                </a:pPr>
                <a:endParaRPr sz="1200">
                  <a:solidFill>
                    <a:prstClr val="black"/>
                  </a:solidFill>
                  <a:latin typeface="Calibri"/>
                </a:endParaRPr>
              </a:p>
            </p:txBody>
          </p:sp>
        </p:grpSp>
        <p:sp>
          <p:nvSpPr>
            <p:cNvPr id="14" name="Freeform 14"/>
            <p:cNvSpPr/>
            <p:nvPr/>
          </p:nvSpPr>
          <p:spPr>
            <a:xfrm>
              <a:off x="1256694" y="523852"/>
              <a:ext cx="2675792" cy="6397950"/>
            </a:xfrm>
            <a:custGeom>
              <a:avLst/>
              <a:gdLst/>
              <a:ahLst/>
              <a:cxnLst/>
              <a:rect l="l" t="t" r="r" b="b"/>
              <a:pathLst>
                <a:path w="2675792" h="6397950">
                  <a:moveTo>
                    <a:pt x="0" y="0"/>
                  </a:moveTo>
                  <a:lnTo>
                    <a:pt x="2675792" y="0"/>
                  </a:lnTo>
                  <a:lnTo>
                    <a:pt x="2675792" y="6397951"/>
                  </a:lnTo>
                  <a:lnTo>
                    <a:pt x="0" y="6397951"/>
                  </a:lnTo>
                  <a:lnTo>
                    <a:pt x="0" y="0"/>
                  </a:lnTo>
                  <a:close/>
                </a:path>
              </a:pathLst>
            </a:custGeom>
            <a: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r="-97859"/>
              </a:stretch>
            </a:blipFill>
          </p:spPr>
        </p:sp>
        <p:grpSp>
          <p:nvGrpSpPr>
            <p:cNvPr id="15" name="Group 15"/>
            <p:cNvGrpSpPr/>
            <p:nvPr/>
          </p:nvGrpSpPr>
          <p:grpSpPr>
            <a:xfrm rot="5479037">
              <a:off x="2037169" y="2563110"/>
              <a:ext cx="774035" cy="1166780"/>
              <a:chOff x="0" y="0"/>
              <a:chExt cx="539207" cy="812800"/>
            </a:xfrm>
          </p:grpSpPr>
          <p:sp>
            <p:nvSpPr>
              <p:cNvPr id="16" name="Freeform 16"/>
              <p:cNvSpPr/>
              <p:nvPr/>
            </p:nvSpPr>
            <p:spPr>
              <a:xfrm>
                <a:off x="0" y="0"/>
                <a:ext cx="539207" cy="812800"/>
              </a:xfrm>
              <a:custGeom>
                <a:avLst/>
                <a:gdLst/>
                <a:ahLst/>
                <a:cxnLst/>
                <a:rect l="l" t="t" r="r" b="b"/>
                <a:pathLst>
                  <a:path w="539207" h="812800">
                    <a:moveTo>
                      <a:pt x="269604" y="0"/>
                    </a:moveTo>
                    <a:cubicBezTo>
                      <a:pt x="120706" y="0"/>
                      <a:pt x="0" y="181951"/>
                      <a:pt x="0" y="406400"/>
                    </a:cubicBezTo>
                    <a:cubicBezTo>
                      <a:pt x="0" y="630849"/>
                      <a:pt x="120706" y="812800"/>
                      <a:pt x="269604" y="812800"/>
                    </a:cubicBezTo>
                    <a:cubicBezTo>
                      <a:pt x="418501" y="812800"/>
                      <a:pt x="539207" y="630849"/>
                      <a:pt x="539207" y="406400"/>
                    </a:cubicBezTo>
                    <a:cubicBezTo>
                      <a:pt x="539207" y="181951"/>
                      <a:pt x="418501" y="0"/>
                      <a:pt x="269604" y="0"/>
                    </a:cubicBezTo>
                    <a:close/>
                  </a:path>
                </a:pathLst>
              </a:custGeom>
              <a:solidFill>
                <a:srgbClr val="A93291"/>
              </a:solidFill>
            </p:spPr>
          </p:sp>
          <p:sp>
            <p:nvSpPr>
              <p:cNvPr id="17" name="TextBox 17"/>
              <p:cNvSpPr txBox="1"/>
              <p:nvPr/>
            </p:nvSpPr>
            <p:spPr>
              <a:xfrm>
                <a:off x="50551" y="38100"/>
                <a:ext cx="438106" cy="698500"/>
              </a:xfrm>
              <a:prstGeom prst="rect">
                <a:avLst/>
              </a:prstGeom>
            </p:spPr>
            <p:txBody>
              <a:bodyPr lIns="30739" tIns="30739" rIns="30739" bIns="30739" rtlCol="0" anchor="ctr"/>
              <a:lstStyle/>
              <a:p>
                <a:pPr algn="ctr" defTabSz="609660">
                  <a:lnSpc>
                    <a:spcPts val="2240"/>
                  </a:lnSpc>
                </a:pPr>
                <a:endParaRPr sz="1200">
                  <a:solidFill>
                    <a:prstClr val="black"/>
                  </a:solidFill>
                  <a:latin typeface="Calibri"/>
                </a:endParaRPr>
              </a:p>
            </p:txBody>
          </p:sp>
        </p:grpSp>
        <p:grpSp>
          <p:nvGrpSpPr>
            <p:cNvPr id="18" name="Group 18"/>
            <p:cNvGrpSpPr/>
            <p:nvPr/>
          </p:nvGrpSpPr>
          <p:grpSpPr>
            <a:xfrm rot="-10252357">
              <a:off x="2536875" y="3893313"/>
              <a:ext cx="660845" cy="1023292"/>
              <a:chOff x="0" y="0"/>
              <a:chExt cx="556656" cy="861959"/>
            </a:xfrm>
          </p:grpSpPr>
          <p:sp>
            <p:nvSpPr>
              <p:cNvPr id="19" name="Freeform 19"/>
              <p:cNvSpPr/>
              <p:nvPr/>
            </p:nvSpPr>
            <p:spPr>
              <a:xfrm>
                <a:off x="0" y="0"/>
                <a:ext cx="556656" cy="861959"/>
              </a:xfrm>
              <a:custGeom>
                <a:avLst/>
                <a:gdLst/>
                <a:ahLst/>
                <a:cxnLst/>
                <a:rect l="l" t="t" r="r" b="b"/>
                <a:pathLst>
                  <a:path w="556656" h="861959">
                    <a:moveTo>
                      <a:pt x="278328" y="0"/>
                    </a:moveTo>
                    <a:cubicBezTo>
                      <a:pt x="124612" y="0"/>
                      <a:pt x="0" y="192956"/>
                      <a:pt x="0" y="430980"/>
                    </a:cubicBezTo>
                    <a:cubicBezTo>
                      <a:pt x="0" y="669003"/>
                      <a:pt x="124612" y="861959"/>
                      <a:pt x="278328" y="861959"/>
                    </a:cubicBezTo>
                    <a:cubicBezTo>
                      <a:pt x="432044" y="861959"/>
                      <a:pt x="556656" y="669003"/>
                      <a:pt x="556656" y="430980"/>
                    </a:cubicBezTo>
                    <a:cubicBezTo>
                      <a:pt x="556656" y="192956"/>
                      <a:pt x="432044" y="0"/>
                      <a:pt x="278328" y="0"/>
                    </a:cubicBezTo>
                    <a:close/>
                  </a:path>
                </a:pathLst>
              </a:custGeom>
              <a:solidFill>
                <a:srgbClr val="A93291"/>
              </a:solidFill>
            </p:spPr>
          </p:sp>
          <p:sp>
            <p:nvSpPr>
              <p:cNvPr id="20" name="TextBox 20"/>
              <p:cNvSpPr txBox="1"/>
              <p:nvPr/>
            </p:nvSpPr>
            <p:spPr>
              <a:xfrm>
                <a:off x="52187" y="42709"/>
                <a:ext cx="452283" cy="738442"/>
              </a:xfrm>
              <a:prstGeom prst="rect">
                <a:avLst/>
              </a:prstGeom>
            </p:spPr>
            <p:txBody>
              <a:bodyPr lIns="30739" tIns="30739" rIns="30739" bIns="30739" rtlCol="0" anchor="ctr"/>
              <a:lstStyle/>
              <a:p>
                <a:pPr algn="ctr" defTabSz="609660">
                  <a:lnSpc>
                    <a:spcPts val="2240"/>
                  </a:lnSpc>
                </a:pPr>
                <a:endParaRPr sz="1200">
                  <a:solidFill>
                    <a:prstClr val="black"/>
                  </a:solidFill>
                  <a:latin typeface="Calibri"/>
                </a:endParaRPr>
              </a:p>
            </p:txBody>
          </p:sp>
        </p:grpSp>
        <p:grpSp>
          <p:nvGrpSpPr>
            <p:cNvPr id="21" name="Group 21"/>
            <p:cNvGrpSpPr/>
            <p:nvPr/>
          </p:nvGrpSpPr>
          <p:grpSpPr>
            <a:xfrm rot="-549653">
              <a:off x="1654688" y="3898035"/>
              <a:ext cx="664887" cy="1018071"/>
              <a:chOff x="0" y="0"/>
              <a:chExt cx="556656" cy="852348"/>
            </a:xfrm>
          </p:grpSpPr>
          <p:sp>
            <p:nvSpPr>
              <p:cNvPr id="22" name="Freeform 22"/>
              <p:cNvSpPr/>
              <p:nvPr/>
            </p:nvSpPr>
            <p:spPr>
              <a:xfrm>
                <a:off x="0" y="0"/>
                <a:ext cx="556656" cy="852348"/>
              </a:xfrm>
              <a:custGeom>
                <a:avLst/>
                <a:gdLst/>
                <a:ahLst/>
                <a:cxnLst/>
                <a:rect l="l" t="t" r="r" b="b"/>
                <a:pathLst>
                  <a:path w="556656" h="852348">
                    <a:moveTo>
                      <a:pt x="278328" y="0"/>
                    </a:moveTo>
                    <a:cubicBezTo>
                      <a:pt x="124612" y="0"/>
                      <a:pt x="0" y="190805"/>
                      <a:pt x="0" y="426174"/>
                    </a:cubicBezTo>
                    <a:cubicBezTo>
                      <a:pt x="0" y="661543"/>
                      <a:pt x="124612" y="852348"/>
                      <a:pt x="278328" y="852348"/>
                    </a:cubicBezTo>
                    <a:cubicBezTo>
                      <a:pt x="432044" y="852348"/>
                      <a:pt x="556656" y="661543"/>
                      <a:pt x="556656" y="426174"/>
                    </a:cubicBezTo>
                    <a:cubicBezTo>
                      <a:pt x="556656" y="190805"/>
                      <a:pt x="432044" y="0"/>
                      <a:pt x="278328" y="0"/>
                    </a:cubicBezTo>
                    <a:close/>
                  </a:path>
                </a:pathLst>
              </a:custGeom>
              <a:solidFill>
                <a:srgbClr val="A93291"/>
              </a:solidFill>
            </p:spPr>
          </p:sp>
          <p:sp>
            <p:nvSpPr>
              <p:cNvPr id="23" name="TextBox 23"/>
              <p:cNvSpPr txBox="1"/>
              <p:nvPr/>
            </p:nvSpPr>
            <p:spPr>
              <a:xfrm>
                <a:off x="52187" y="41808"/>
                <a:ext cx="452283" cy="730633"/>
              </a:xfrm>
              <a:prstGeom prst="rect">
                <a:avLst/>
              </a:prstGeom>
            </p:spPr>
            <p:txBody>
              <a:bodyPr lIns="30739" tIns="30739" rIns="30739" bIns="30739" rtlCol="0" anchor="ctr"/>
              <a:lstStyle/>
              <a:p>
                <a:pPr algn="ctr" defTabSz="609660">
                  <a:lnSpc>
                    <a:spcPts val="2240"/>
                  </a:lnSpc>
                </a:pPr>
                <a:endParaRPr sz="1200">
                  <a:solidFill>
                    <a:prstClr val="black"/>
                  </a:solidFill>
                  <a:latin typeface="Calibri"/>
                </a:endParaRPr>
              </a:p>
            </p:txBody>
          </p:sp>
        </p:grpSp>
        <p:grpSp>
          <p:nvGrpSpPr>
            <p:cNvPr id="24" name="Group 24"/>
            <p:cNvGrpSpPr/>
            <p:nvPr/>
          </p:nvGrpSpPr>
          <p:grpSpPr>
            <a:xfrm>
              <a:off x="2340308" y="3036586"/>
              <a:ext cx="168214" cy="251491"/>
              <a:chOff x="0" y="0"/>
              <a:chExt cx="799400" cy="1195156"/>
            </a:xfrm>
          </p:grpSpPr>
          <p:sp>
            <p:nvSpPr>
              <p:cNvPr id="25" name="Freeform 25"/>
              <p:cNvSpPr/>
              <p:nvPr/>
            </p:nvSpPr>
            <p:spPr>
              <a:xfrm>
                <a:off x="0" y="0"/>
                <a:ext cx="799400" cy="1195156"/>
              </a:xfrm>
              <a:custGeom>
                <a:avLst/>
                <a:gdLst/>
                <a:ahLst/>
                <a:cxnLst/>
                <a:rect l="l" t="t" r="r" b="b"/>
                <a:pathLst>
                  <a:path w="799400" h="1195156">
                    <a:moveTo>
                      <a:pt x="399700" y="0"/>
                    </a:moveTo>
                    <a:cubicBezTo>
                      <a:pt x="178952" y="0"/>
                      <a:pt x="0" y="267545"/>
                      <a:pt x="0" y="597578"/>
                    </a:cubicBezTo>
                    <a:cubicBezTo>
                      <a:pt x="0" y="927611"/>
                      <a:pt x="178952" y="1195156"/>
                      <a:pt x="399700" y="1195156"/>
                    </a:cubicBezTo>
                    <a:cubicBezTo>
                      <a:pt x="620448" y="1195156"/>
                      <a:pt x="799400" y="927611"/>
                      <a:pt x="799400" y="597578"/>
                    </a:cubicBezTo>
                    <a:cubicBezTo>
                      <a:pt x="799400" y="267545"/>
                      <a:pt x="620448" y="0"/>
                      <a:pt x="399700" y="0"/>
                    </a:cubicBezTo>
                    <a:close/>
                  </a:path>
                </a:pathLst>
              </a:custGeom>
              <a:solidFill>
                <a:srgbClr val="FFFFFF"/>
              </a:solidFill>
            </p:spPr>
          </p:sp>
          <p:sp>
            <p:nvSpPr>
              <p:cNvPr id="26" name="TextBox 26"/>
              <p:cNvSpPr txBox="1"/>
              <p:nvPr/>
            </p:nvSpPr>
            <p:spPr>
              <a:xfrm>
                <a:off x="74944" y="64421"/>
                <a:ext cx="649513" cy="1018689"/>
              </a:xfrm>
              <a:prstGeom prst="rect">
                <a:avLst/>
              </a:prstGeom>
            </p:spPr>
            <p:txBody>
              <a:bodyPr lIns="33867" tIns="33867" rIns="33867" bIns="33867" rtlCol="0" anchor="ctr"/>
              <a:lstStyle/>
              <a:p>
                <a:pPr algn="ctr" defTabSz="609660">
                  <a:lnSpc>
                    <a:spcPts val="1680"/>
                  </a:lnSpc>
                </a:pPr>
                <a:endParaRPr sz="1200">
                  <a:solidFill>
                    <a:prstClr val="black"/>
                  </a:solidFill>
                  <a:latin typeface="Calibri"/>
                </a:endParaRPr>
              </a:p>
            </p:txBody>
          </p:sp>
        </p:grpSp>
        <p:grpSp>
          <p:nvGrpSpPr>
            <p:cNvPr id="27" name="Group 27"/>
            <p:cNvGrpSpPr/>
            <p:nvPr/>
          </p:nvGrpSpPr>
          <p:grpSpPr>
            <a:xfrm>
              <a:off x="2397685" y="3136562"/>
              <a:ext cx="51539" cy="51539"/>
              <a:chOff x="0" y="0"/>
              <a:chExt cx="812800" cy="812800"/>
            </a:xfrm>
          </p:grpSpPr>
          <p:sp>
            <p:nvSpPr>
              <p:cNvPr id="28" name="Freeform 2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A93291"/>
              </a:solidFill>
            </p:spPr>
          </p:sp>
          <p:sp>
            <p:nvSpPr>
              <p:cNvPr id="29" name="TextBox 29"/>
              <p:cNvSpPr txBox="1"/>
              <p:nvPr/>
            </p:nvSpPr>
            <p:spPr>
              <a:xfrm>
                <a:off x="76200" y="28575"/>
                <a:ext cx="660400" cy="708025"/>
              </a:xfrm>
              <a:prstGeom prst="rect">
                <a:avLst/>
              </a:prstGeom>
            </p:spPr>
            <p:txBody>
              <a:bodyPr lIns="33867" tIns="33867" rIns="33867" bIns="33867" rtlCol="0" anchor="ctr"/>
              <a:lstStyle/>
              <a:p>
                <a:pPr algn="ctr" defTabSz="609660">
                  <a:lnSpc>
                    <a:spcPts val="1680"/>
                  </a:lnSpc>
                </a:pPr>
                <a:endParaRPr sz="1200">
                  <a:solidFill>
                    <a:prstClr val="black"/>
                  </a:solidFill>
                  <a:latin typeface="Calibri"/>
                </a:endParaRPr>
              </a:p>
            </p:txBody>
          </p:sp>
        </p:grpSp>
      </p:gr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8984890">
            <a:off x="296057" y="322244"/>
            <a:ext cx="1722816" cy="1640982"/>
          </a:xfrm>
          <a:custGeom>
            <a:avLst/>
            <a:gdLst/>
            <a:ahLst/>
            <a:cxnLst/>
            <a:rect l="l" t="t" r="r" b="b"/>
            <a:pathLst>
              <a:path w="2584224" h="2461473">
                <a:moveTo>
                  <a:pt x="0" y="0"/>
                </a:moveTo>
                <a:lnTo>
                  <a:pt x="2584224" y="0"/>
                </a:lnTo>
                <a:lnTo>
                  <a:pt x="2584224" y="2461473"/>
                </a:lnTo>
                <a:lnTo>
                  <a:pt x="0" y="246147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3" name="Group 3"/>
          <p:cNvGrpSpPr/>
          <p:nvPr/>
        </p:nvGrpSpPr>
        <p:grpSpPr>
          <a:xfrm>
            <a:off x="511616" y="447574"/>
            <a:ext cx="1169224" cy="1419647"/>
            <a:chOff x="0" y="88135"/>
            <a:chExt cx="2338448" cy="2839293"/>
          </a:xfrm>
        </p:grpSpPr>
        <p:sp>
          <p:nvSpPr>
            <p:cNvPr id="4" name="Freeform 4"/>
            <p:cNvSpPr/>
            <p:nvPr/>
          </p:nvSpPr>
          <p:spPr>
            <a:xfrm rot="-10800000" flipH="1">
              <a:off x="0" y="789798"/>
              <a:ext cx="2121597" cy="2137630"/>
            </a:xfrm>
            <a:custGeom>
              <a:avLst/>
              <a:gdLst/>
              <a:ahLst/>
              <a:cxnLst/>
              <a:rect l="l" t="t" r="r" b="b"/>
              <a:pathLst>
                <a:path w="2121597" h="2137630">
                  <a:moveTo>
                    <a:pt x="2121597" y="0"/>
                  </a:moveTo>
                  <a:lnTo>
                    <a:pt x="0" y="0"/>
                  </a:lnTo>
                  <a:lnTo>
                    <a:pt x="0" y="2137630"/>
                  </a:lnTo>
                  <a:lnTo>
                    <a:pt x="2121597" y="2137630"/>
                  </a:lnTo>
                  <a:lnTo>
                    <a:pt x="2121597"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sp>
          <p:nvSpPr>
            <p:cNvPr id="5" name="TextBox 5"/>
            <p:cNvSpPr txBox="1"/>
            <p:nvPr/>
          </p:nvSpPr>
          <p:spPr>
            <a:xfrm>
              <a:off x="589172" y="1475457"/>
              <a:ext cx="673080" cy="374334"/>
            </a:xfrm>
            <a:prstGeom prst="rect">
              <a:avLst/>
            </a:prstGeom>
          </p:spPr>
          <p:txBody>
            <a:bodyPr lIns="0" tIns="0" rIns="0" bIns="0" rtlCol="0" anchor="t">
              <a:spAutoFit/>
            </a:bodyPr>
            <a:lstStyle/>
            <a:p>
              <a:pPr algn="ctr" defTabSz="609660">
                <a:lnSpc>
                  <a:spcPts val="1595"/>
                </a:lnSpc>
              </a:pPr>
              <a:r>
                <a:rPr lang="uk" sz="1139">
                  <a:solidFill>
                    <a:srgbClr val="F36B2B"/>
                  </a:solidFill>
                  <a:latin typeface="Bobby Jones Condensed Soft"/>
                  <a:ea typeface="Bobby Jones Condensed Soft"/>
                  <a:cs typeface="Bobby Jones Condensed Soft"/>
                  <a:sym typeface="Bobby Jones Condensed Soft"/>
                </a:rPr>
                <a:t>Л</a:t>
              </a:r>
            </a:p>
          </p:txBody>
        </p:sp>
        <p:sp>
          <p:nvSpPr>
            <p:cNvPr id="6" name="Freeform 6"/>
            <p:cNvSpPr/>
            <p:nvPr/>
          </p:nvSpPr>
          <p:spPr>
            <a:xfrm rot="9001455">
              <a:off x="1123653" y="261439"/>
              <a:ext cx="1214795" cy="1435504"/>
            </a:xfrm>
            <a:custGeom>
              <a:avLst/>
              <a:gdLst/>
              <a:ahLst/>
              <a:cxnLst/>
              <a:rect l="l" t="t" r="r" b="b"/>
              <a:pathLst>
                <a:path w="1214795" h="1435504">
                  <a:moveTo>
                    <a:pt x="0" y="0"/>
                  </a:moveTo>
                  <a:lnTo>
                    <a:pt x="1214794" y="0"/>
                  </a:lnTo>
                  <a:lnTo>
                    <a:pt x="1214794" y="1435504"/>
                  </a:lnTo>
                  <a:lnTo>
                    <a:pt x="0" y="1435504"/>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sp>
        <p:sp>
          <p:nvSpPr>
            <p:cNvPr id="7" name="Freeform 7"/>
            <p:cNvSpPr/>
            <p:nvPr/>
          </p:nvSpPr>
          <p:spPr>
            <a:xfrm rot="-8500143">
              <a:off x="1370202" y="88135"/>
              <a:ext cx="537204" cy="727903"/>
            </a:xfrm>
            <a:custGeom>
              <a:avLst/>
              <a:gdLst/>
              <a:ahLst/>
              <a:cxnLst/>
              <a:rect l="l" t="t" r="r" b="b"/>
              <a:pathLst>
                <a:path w="537204" h="727903">
                  <a:moveTo>
                    <a:pt x="0" y="0"/>
                  </a:moveTo>
                  <a:lnTo>
                    <a:pt x="537204" y="0"/>
                  </a:lnTo>
                  <a:lnTo>
                    <a:pt x="537204" y="727903"/>
                  </a:lnTo>
                  <a:lnTo>
                    <a:pt x="0" y="727903"/>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l="-117708" t="-89863"/>
              </a:stretch>
            </a:blipFill>
          </p:spPr>
        </p:sp>
      </p:grpSp>
      <p:sp>
        <p:nvSpPr>
          <p:cNvPr id="8" name="TextBox 8"/>
          <p:cNvSpPr txBox="1"/>
          <p:nvPr/>
        </p:nvSpPr>
        <p:spPr>
          <a:xfrm>
            <a:off x="2314932" y="413231"/>
            <a:ext cx="10965039" cy="436017"/>
          </a:xfrm>
          <a:prstGeom prst="rect">
            <a:avLst/>
          </a:prstGeom>
        </p:spPr>
        <p:txBody>
          <a:bodyPr lIns="0" tIns="0" rIns="0" bIns="0" rtlCol="0" anchor="t">
            <a:spAutoFit/>
          </a:bodyPr>
          <a:lstStyle/>
          <a:p>
            <a:pPr defTabSz="609660">
              <a:lnSpc>
                <a:spcPts val="3436"/>
              </a:lnSpc>
            </a:pPr>
            <a:r>
              <a:rPr lang="uk" sz="3734" b="1" dirty="0">
                <a:solidFill>
                  <a:srgbClr val="FE6C39"/>
                </a:solidFill>
                <a:latin typeface="Roboto Condensed Bold"/>
                <a:ea typeface="Roboto Condensed Bold"/>
                <a:cs typeface="Roboto Condensed Bold"/>
                <a:sym typeface="Roboto Condensed Bold"/>
              </a:rPr>
              <a:t>Визначення місця ін'єкції</a:t>
            </a:r>
          </a:p>
        </p:txBody>
      </p:sp>
      <p:sp>
        <p:nvSpPr>
          <p:cNvPr id="9" name="TextBox 9"/>
          <p:cNvSpPr txBox="1"/>
          <p:nvPr/>
        </p:nvSpPr>
        <p:spPr>
          <a:xfrm>
            <a:off x="3484060" y="1140651"/>
            <a:ext cx="8109808" cy="5450210"/>
          </a:xfrm>
          <a:prstGeom prst="rect">
            <a:avLst/>
          </a:prstGeom>
        </p:spPr>
        <p:txBody>
          <a:bodyPr lIns="0" tIns="0" rIns="0" bIns="0" rtlCol="0" anchor="t">
            <a:spAutoFit/>
          </a:bodyPr>
          <a:lstStyle/>
          <a:p>
            <a:pPr marL="304815" indent="-304815" algn="just" defTabSz="609660">
              <a:lnSpc>
                <a:spcPts val="2461"/>
              </a:lnSpc>
              <a:buFont typeface="Wingdings" panose="05000000000000000000" pitchFamily="2" charset="2"/>
              <a:buChar char="Ø"/>
            </a:pPr>
            <a:r>
              <a:rPr lang="uk" sz="2133" dirty="0">
                <a:solidFill>
                  <a:srgbClr val="000000"/>
                </a:solidFill>
                <a:latin typeface="Open Sans"/>
                <a:ea typeface="Open Sans"/>
                <a:cs typeface="Open Sans"/>
                <a:sym typeface="Open Sans"/>
              </a:rPr>
              <a:t>Лікарі повинні вибирати місце для ін'єкції, погодившись з клієнтом, щоб враховувати його побажання. </a:t>
            </a:r>
          </a:p>
          <a:p>
            <a:pPr marL="304815" indent="-304815" algn="just" defTabSz="609660">
              <a:lnSpc>
                <a:spcPts val="2461"/>
              </a:lnSpc>
              <a:buFont typeface="Wingdings" panose="05000000000000000000" pitchFamily="2" charset="2"/>
              <a:buChar char="Ø"/>
            </a:pPr>
            <a:r>
              <a:rPr lang="uk" sz="2133" dirty="0">
                <a:solidFill>
                  <a:srgbClr val="000000"/>
                </a:solidFill>
                <a:latin typeface="Open Sans"/>
                <a:ea typeface="Open Sans"/>
                <a:cs typeface="Open Sans"/>
                <a:sym typeface="Open Sans"/>
              </a:rPr>
              <a:t>Обране місце для ін'єкції також повинно забезпечувати можливість защемлення достатньої кількості шкіри для правильного підшкірного введення розчину. </a:t>
            </a:r>
          </a:p>
          <a:p>
            <a:pPr marL="304815" indent="-304815" algn="just" defTabSz="609660">
              <a:lnSpc>
                <a:spcPts val="2461"/>
              </a:lnSpc>
              <a:buFont typeface="Wingdings" panose="05000000000000000000" pitchFamily="2" charset="2"/>
              <a:buChar char="Ø"/>
            </a:pPr>
            <a:r>
              <a:rPr lang="uk" sz="2133" dirty="0">
                <a:solidFill>
                  <a:srgbClr val="000000"/>
                </a:solidFill>
                <a:latin typeface="Open Sans"/>
                <a:ea typeface="Open Sans"/>
                <a:cs typeface="Open Sans"/>
                <a:sym typeface="Open Sans"/>
              </a:rPr>
              <a:t>Оскільки слід уникати ін'єкцій у шар дерми, кращою може бути ділянка з більшою кількістю жирової тканини (і шкіри для защемлення). </a:t>
            </a:r>
          </a:p>
          <a:p>
            <a:pPr marL="304815" indent="-304815" algn="just" defTabSz="609660">
              <a:lnSpc>
                <a:spcPts val="2461"/>
              </a:lnSpc>
              <a:buFont typeface="Wingdings" panose="05000000000000000000" pitchFamily="2" charset="2"/>
              <a:buChar char="Ø"/>
            </a:pPr>
            <a:r>
              <a:rPr lang="uk" sz="2133" dirty="0">
                <a:solidFill>
                  <a:srgbClr val="000000"/>
                </a:solidFill>
                <a:latin typeface="Open Sans"/>
                <a:ea typeface="Open Sans"/>
                <a:cs typeface="Open Sans"/>
                <a:sym typeface="Open Sans"/>
              </a:rPr>
              <a:t>Наприклад, якщо на животі більше жирової тканини, яку можна защемити, ніж на стегні, область живота може бути більш ідеальним вибором.</a:t>
            </a:r>
          </a:p>
          <a:p>
            <a:pPr marL="304815" indent="-304815" algn="just" defTabSz="609660">
              <a:lnSpc>
                <a:spcPts val="2461"/>
              </a:lnSpc>
              <a:buFont typeface="Wingdings" panose="05000000000000000000" pitchFamily="2" charset="2"/>
              <a:buChar char="Ø"/>
            </a:pPr>
            <a:r>
              <a:rPr lang="uk" sz="2133" dirty="0">
                <a:solidFill>
                  <a:srgbClr val="000000"/>
                </a:solidFill>
                <a:latin typeface="Open Sans"/>
                <a:ea typeface="Open Sans"/>
                <a:cs typeface="Open Sans"/>
                <a:sym typeface="Open Sans"/>
              </a:rPr>
              <a:t>Наступні кроки ін’єкції слід виконати після визначення місця ін’єкції. </a:t>
            </a:r>
          </a:p>
          <a:p>
            <a:pPr marL="304815" indent="-304815" algn="just" defTabSz="609660">
              <a:lnSpc>
                <a:spcPts val="2461"/>
              </a:lnSpc>
              <a:buFont typeface="Wingdings" panose="05000000000000000000" pitchFamily="2" charset="2"/>
              <a:buChar char="Ø"/>
            </a:pPr>
            <a:r>
              <a:rPr lang="uk" sz="2133" dirty="0">
                <a:solidFill>
                  <a:srgbClr val="000000"/>
                </a:solidFill>
                <a:latin typeface="Open Sans"/>
                <a:ea typeface="Open Sans"/>
                <a:cs typeface="Open Sans"/>
                <a:sym typeface="Open Sans"/>
              </a:rPr>
              <a:t>Як і у випадку з іншими видами ін’єкцій, очистіть цільову ділянку для ін’єкції, протерши її спиртовою серветкою, використовуючи відповідну асептичну техніку.</a:t>
            </a:r>
          </a:p>
          <a:p>
            <a:pPr algn="just" defTabSz="609660">
              <a:lnSpc>
                <a:spcPts val="2461"/>
              </a:lnSpc>
            </a:pPr>
            <a:endParaRPr lang="en-US" sz="2217" dirty="0">
              <a:solidFill>
                <a:srgbClr val="000000"/>
              </a:solidFill>
              <a:latin typeface="Open Sans"/>
              <a:ea typeface="Open Sans"/>
              <a:cs typeface="Open Sans"/>
              <a:sym typeface="Open Sans"/>
            </a:endParaRPr>
          </a:p>
        </p:txBody>
      </p:sp>
      <p:grpSp>
        <p:nvGrpSpPr>
          <p:cNvPr id="10" name="Group 10"/>
          <p:cNvGrpSpPr/>
          <p:nvPr/>
        </p:nvGrpSpPr>
        <p:grpSpPr>
          <a:xfrm>
            <a:off x="642911" y="2625374"/>
            <a:ext cx="2397685" cy="3546827"/>
            <a:chOff x="0" y="0"/>
            <a:chExt cx="4795370" cy="7093654"/>
          </a:xfrm>
        </p:grpSpPr>
        <p:grpSp>
          <p:nvGrpSpPr>
            <p:cNvPr id="11" name="Group 11"/>
            <p:cNvGrpSpPr/>
            <p:nvPr/>
          </p:nvGrpSpPr>
          <p:grpSpPr>
            <a:xfrm>
              <a:off x="0" y="0"/>
              <a:ext cx="4795370" cy="7093654"/>
              <a:chOff x="0" y="0"/>
              <a:chExt cx="1074385" cy="1589308"/>
            </a:xfrm>
          </p:grpSpPr>
          <p:sp>
            <p:nvSpPr>
              <p:cNvPr id="12" name="Freeform 12"/>
              <p:cNvSpPr/>
              <p:nvPr/>
            </p:nvSpPr>
            <p:spPr>
              <a:xfrm>
                <a:off x="0" y="0"/>
                <a:ext cx="1074385" cy="1589308"/>
              </a:xfrm>
              <a:custGeom>
                <a:avLst/>
                <a:gdLst/>
                <a:ahLst/>
                <a:cxnLst/>
                <a:rect l="l" t="t" r="r" b="b"/>
                <a:pathLst>
                  <a:path w="1074385" h="1589308">
                    <a:moveTo>
                      <a:pt x="107605" y="0"/>
                    </a:moveTo>
                    <a:lnTo>
                      <a:pt x="966780" y="0"/>
                    </a:lnTo>
                    <a:cubicBezTo>
                      <a:pt x="995319" y="0"/>
                      <a:pt x="1022689" y="11337"/>
                      <a:pt x="1042869" y="31517"/>
                    </a:cubicBezTo>
                    <a:cubicBezTo>
                      <a:pt x="1063049" y="51697"/>
                      <a:pt x="1074385" y="79066"/>
                      <a:pt x="1074385" y="107605"/>
                    </a:cubicBezTo>
                    <a:lnTo>
                      <a:pt x="1074385" y="1481703"/>
                    </a:lnTo>
                    <a:cubicBezTo>
                      <a:pt x="1074385" y="1541131"/>
                      <a:pt x="1026209" y="1589308"/>
                      <a:pt x="966780" y="1589308"/>
                    </a:cubicBezTo>
                    <a:lnTo>
                      <a:pt x="107605" y="1589308"/>
                    </a:lnTo>
                    <a:cubicBezTo>
                      <a:pt x="79066" y="1589308"/>
                      <a:pt x="51697" y="1577971"/>
                      <a:pt x="31517" y="1557791"/>
                    </a:cubicBezTo>
                    <a:cubicBezTo>
                      <a:pt x="11337" y="1537611"/>
                      <a:pt x="0" y="1510241"/>
                      <a:pt x="0" y="1481703"/>
                    </a:cubicBezTo>
                    <a:lnTo>
                      <a:pt x="0" y="107605"/>
                    </a:lnTo>
                    <a:cubicBezTo>
                      <a:pt x="0" y="79066"/>
                      <a:pt x="11337" y="51697"/>
                      <a:pt x="31517" y="31517"/>
                    </a:cubicBezTo>
                    <a:cubicBezTo>
                      <a:pt x="51697" y="11337"/>
                      <a:pt x="79066" y="0"/>
                      <a:pt x="107605" y="0"/>
                    </a:cubicBezTo>
                    <a:close/>
                  </a:path>
                </a:pathLst>
              </a:custGeom>
              <a:solidFill>
                <a:srgbClr val="FE6C39">
                  <a:alpha val="51765"/>
                </a:srgbClr>
              </a:solidFill>
            </p:spPr>
          </p:sp>
          <p:sp>
            <p:nvSpPr>
              <p:cNvPr id="13" name="TextBox 13"/>
              <p:cNvSpPr txBox="1"/>
              <p:nvPr/>
            </p:nvSpPr>
            <p:spPr>
              <a:xfrm>
                <a:off x="0" y="-28575"/>
                <a:ext cx="1074385" cy="1617883"/>
              </a:xfrm>
              <a:prstGeom prst="rect">
                <a:avLst/>
              </a:prstGeom>
            </p:spPr>
            <p:txBody>
              <a:bodyPr lIns="30041" tIns="30041" rIns="30041" bIns="30041" rtlCol="0" anchor="ctr"/>
              <a:lstStyle/>
              <a:p>
                <a:pPr algn="ctr" defTabSz="609660">
                  <a:lnSpc>
                    <a:spcPts val="1415"/>
                  </a:lnSpc>
                </a:pPr>
                <a:endParaRPr sz="1200">
                  <a:solidFill>
                    <a:prstClr val="black"/>
                  </a:solidFill>
                  <a:latin typeface="Calibri"/>
                </a:endParaRPr>
              </a:p>
            </p:txBody>
          </p:sp>
        </p:grpSp>
        <p:sp>
          <p:nvSpPr>
            <p:cNvPr id="14" name="Freeform 14"/>
            <p:cNvSpPr/>
            <p:nvPr/>
          </p:nvSpPr>
          <p:spPr>
            <a:xfrm>
              <a:off x="1256694" y="523852"/>
              <a:ext cx="2675792" cy="6397950"/>
            </a:xfrm>
            <a:custGeom>
              <a:avLst/>
              <a:gdLst/>
              <a:ahLst/>
              <a:cxnLst/>
              <a:rect l="l" t="t" r="r" b="b"/>
              <a:pathLst>
                <a:path w="2675792" h="6397950">
                  <a:moveTo>
                    <a:pt x="0" y="0"/>
                  </a:moveTo>
                  <a:lnTo>
                    <a:pt x="2675792" y="0"/>
                  </a:lnTo>
                  <a:lnTo>
                    <a:pt x="2675792" y="6397951"/>
                  </a:lnTo>
                  <a:lnTo>
                    <a:pt x="0" y="6397951"/>
                  </a:lnTo>
                  <a:lnTo>
                    <a:pt x="0" y="0"/>
                  </a:lnTo>
                  <a:close/>
                </a:path>
              </a:pathLst>
            </a:custGeom>
            <a: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r="-97859"/>
              </a:stretch>
            </a:blipFill>
          </p:spPr>
        </p:sp>
        <p:grpSp>
          <p:nvGrpSpPr>
            <p:cNvPr id="15" name="Group 15"/>
            <p:cNvGrpSpPr/>
            <p:nvPr/>
          </p:nvGrpSpPr>
          <p:grpSpPr>
            <a:xfrm rot="5479037">
              <a:off x="2037169" y="2563110"/>
              <a:ext cx="774035" cy="1166780"/>
              <a:chOff x="0" y="0"/>
              <a:chExt cx="539207" cy="812800"/>
            </a:xfrm>
          </p:grpSpPr>
          <p:sp>
            <p:nvSpPr>
              <p:cNvPr id="16" name="Freeform 16"/>
              <p:cNvSpPr/>
              <p:nvPr/>
            </p:nvSpPr>
            <p:spPr>
              <a:xfrm>
                <a:off x="0" y="0"/>
                <a:ext cx="539207" cy="812800"/>
              </a:xfrm>
              <a:custGeom>
                <a:avLst/>
                <a:gdLst/>
                <a:ahLst/>
                <a:cxnLst/>
                <a:rect l="l" t="t" r="r" b="b"/>
                <a:pathLst>
                  <a:path w="539207" h="812800">
                    <a:moveTo>
                      <a:pt x="269604" y="0"/>
                    </a:moveTo>
                    <a:cubicBezTo>
                      <a:pt x="120706" y="0"/>
                      <a:pt x="0" y="181951"/>
                      <a:pt x="0" y="406400"/>
                    </a:cubicBezTo>
                    <a:cubicBezTo>
                      <a:pt x="0" y="630849"/>
                      <a:pt x="120706" y="812800"/>
                      <a:pt x="269604" y="812800"/>
                    </a:cubicBezTo>
                    <a:cubicBezTo>
                      <a:pt x="418501" y="812800"/>
                      <a:pt x="539207" y="630849"/>
                      <a:pt x="539207" y="406400"/>
                    </a:cubicBezTo>
                    <a:cubicBezTo>
                      <a:pt x="539207" y="181951"/>
                      <a:pt x="418501" y="0"/>
                      <a:pt x="269604" y="0"/>
                    </a:cubicBezTo>
                    <a:close/>
                  </a:path>
                </a:pathLst>
              </a:custGeom>
              <a:solidFill>
                <a:srgbClr val="A93291"/>
              </a:solidFill>
            </p:spPr>
          </p:sp>
          <p:sp>
            <p:nvSpPr>
              <p:cNvPr id="17" name="TextBox 17"/>
              <p:cNvSpPr txBox="1"/>
              <p:nvPr/>
            </p:nvSpPr>
            <p:spPr>
              <a:xfrm>
                <a:off x="50551" y="38100"/>
                <a:ext cx="438106" cy="698500"/>
              </a:xfrm>
              <a:prstGeom prst="rect">
                <a:avLst/>
              </a:prstGeom>
            </p:spPr>
            <p:txBody>
              <a:bodyPr lIns="30739" tIns="30739" rIns="30739" bIns="30739" rtlCol="0" anchor="ctr"/>
              <a:lstStyle/>
              <a:p>
                <a:pPr algn="ctr" defTabSz="609660">
                  <a:lnSpc>
                    <a:spcPts val="2240"/>
                  </a:lnSpc>
                </a:pPr>
                <a:endParaRPr sz="1200">
                  <a:solidFill>
                    <a:prstClr val="black"/>
                  </a:solidFill>
                  <a:latin typeface="Calibri"/>
                </a:endParaRPr>
              </a:p>
            </p:txBody>
          </p:sp>
        </p:grpSp>
        <p:grpSp>
          <p:nvGrpSpPr>
            <p:cNvPr id="18" name="Group 18"/>
            <p:cNvGrpSpPr/>
            <p:nvPr/>
          </p:nvGrpSpPr>
          <p:grpSpPr>
            <a:xfrm rot="-10252357">
              <a:off x="2536875" y="3893313"/>
              <a:ext cx="660845" cy="1023292"/>
              <a:chOff x="0" y="0"/>
              <a:chExt cx="556656" cy="861959"/>
            </a:xfrm>
          </p:grpSpPr>
          <p:sp>
            <p:nvSpPr>
              <p:cNvPr id="19" name="Freeform 19"/>
              <p:cNvSpPr/>
              <p:nvPr/>
            </p:nvSpPr>
            <p:spPr>
              <a:xfrm>
                <a:off x="0" y="0"/>
                <a:ext cx="556656" cy="861959"/>
              </a:xfrm>
              <a:custGeom>
                <a:avLst/>
                <a:gdLst/>
                <a:ahLst/>
                <a:cxnLst/>
                <a:rect l="l" t="t" r="r" b="b"/>
                <a:pathLst>
                  <a:path w="556656" h="861959">
                    <a:moveTo>
                      <a:pt x="278328" y="0"/>
                    </a:moveTo>
                    <a:cubicBezTo>
                      <a:pt x="124612" y="0"/>
                      <a:pt x="0" y="192956"/>
                      <a:pt x="0" y="430980"/>
                    </a:cubicBezTo>
                    <a:cubicBezTo>
                      <a:pt x="0" y="669003"/>
                      <a:pt x="124612" y="861959"/>
                      <a:pt x="278328" y="861959"/>
                    </a:cubicBezTo>
                    <a:cubicBezTo>
                      <a:pt x="432044" y="861959"/>
                      <a:pt x="556656" y="669003"/>
                      <a:pt x="556656" y="430980"/>
                    </a:cubicBezTo>
                    <a:cubicBezTo>
                      <a:pt x="556656" y="192956"/>
                      <a:pt x="432044" y="0"/>
                      <a:pt x="278328" y="0"/>
                    </a:cubicBezTo>
                    <a:close/>
                  </a:path>
                </a:pathLst>
              </a:custGeom>
              <a:solidFill>
                <a:srgbClr val="A93291"/>
              </a:solidFill>
            </p:spPr>
          </p:sp>
          <p:sp>
            <p:nvSpPr>
              <p:cNvPr id="20" name="TextBox 20"/>
              <p:cNvSpPr txBox="1"/>
              <p:nvPr/>
            </p:nvSpPr>
            <p:spPr>
              <a:xfrm>
                <a:off x="52187" y="42709"/>
                <a:ext cx="452283" cy="738442"/>
              </a:xfrm>
              <a:prstGeom prst="rect">
                <a:avLst/>
              </a:prstGeom>
            </p:spPr>
            <p:txBody>
              <a:bodyPr lIns="30739" tIns="30739" rIns="30739" bIns="30739" rtlCol="0" anchor="ctr"/>
              <a:lstStyle/>
              <a:p>
                <a:pPr algn="ctr" defTabSz="609660">
                  <a:lnSpc>
                    <a:spcPts val="2240"/>
                  </a:lnSpc>
                </a:pPr>
                <a:endParaRPr sz="1200">
                  <a:solidFill>
                    <a:prstClr val="black"/>
                  </a:solidFill>
                  <a:latin typeface="Calibri"/>
                </a:endParaRPr>
              </a:p>
            </p:txBody>
          </p:sp>
        </p:grpSp>
        <p:grpSp>
          <p:nvGrpSpPr>
            <p:cNvPr id="21" name="Group 21"/>
            <p:cNvGrpSpPr/>
            <p:nvPr/>
          </p:nvGrpSpPr>
          <p:grpSpPr>
            <a:xfrm rot="-549653">
              <a:off x="1654688" y="3898035"/>
              <a:ext cx="664887" cy="1018071"/>
              <a:chOff x="0" y="0"/>
              <a:chExt cx="556656" cy="852348"/>
            </a:xfrm>
          </p:grpSpPr>
          <p:sp>
            <p:nvSpPr>
              <p:cNvPr id="22" name="Freeform 22"/>
              <p:cNvSpPr/>
              <p:nvPr/>
            </p:nvSpPr>
            <p:spPr>
              <a:xfrm>
                <a:off x="0" y="0"/>
                <a:ext cx="556656" cy="852348"/>
              </a:xfrm>
              <a:custGeom>
                <a:avLst/>
                <a:gdLst/>
                <a:ahLst/>
                <a:cxnLst/>
                <a:rect l="l" t="t" r="r" b="b"/>
                <a:pathLst>
                  <a:path w="556656" h="852348">
                    <a:moveTo>
                      <a:pt x="278328" y="0"/>
                    </a:moveTo>
                    <a:cubicBezTo>
                      <a:pt x="124612" y="0"/>
                      <a:pt x="0" y="190805"/>
                      <a:pt x="0" y="426174"/>
                    </a:cubicBezTo>
                    <a:cubicBezTo>
                      <a:pt x="0" y="661543"/>
                      <a:pt x="124612" y="852348"/>
                      <a:pt x="278328" y="852348"/>
                    </a:cubicBezTo>
                    <a:cubicBezTo>
                      <a:pt x="432044" y="852348"/>
                      <a:pt x="556656" y="661543"/>
                      <a:pt x="556656" y="426174"/>
                    </a:cubicBezTo>
                    <a:cubicBezTo>
                      <a:pt x="556656" y="190805"/>
                      <a:pt x="432044" y="0"/>
                      <a:pt x="278328" y="0"/>
                    </a:cubicBezTo>
                    <a:close/>
                  </a:path>
                </a:pathLst>
              </a:custGeom>
              <a:solidFill>
                <a:srgbClr val="A93291"/>
              </a:solidFill>
            </p:spPr>
          </p:sp>
          <p:sp>
            <p:nvSpPr>
              <p:cNvPr id="23" name="TextBox 23"/>
              <p:cNvSpPr txBox="1"/>
              <p:nvPr/>
            </p:nvSpPr>
            <p:spPr>
              <a:xfrm>
                <a:off x="52187" y="41808"/>
                <a:ext cx="452283" cy="730633"/>
              </a:xfrm>
              <a:prstGeom prst="rect">
                <a:avLst/>
              </a:prstGeom>
            </p:spPr>
            <p:txBody>
              <a:bodyPr lIns="30739" tIns="30739" rIns="30739" bIns="30739" rtlCol="0" anchor="ctr"/>
              <a:lstStyle/>
              <a:p>
                <a:pPr algn="ctr" defTabSz="609660">
                  <a:lnSpc>
                    <a:spcPts val="2240"/>
                  </a:lnSpc>
                </a:pPr>
                <a:endParaRPr sz="1200">
                  <a:solidFill>
                    <a:prstClr val="black"/>
                  </a:solidFill>
                  <a:latin typeface="Calibri"/>
                </a:endParaRPr>
              </a:p>
            </p:txBody>
          </p:sp>
        </p:grpSp>
        <p:grpSp>
          <p:nvGrpSpPr>
            <p:cNvPr id="24" name="Group 24"/>
            <p:cNvGrpSpPr/>
            <p:nvPr/>
          </p:nvGrpSpPr>
          <p:grpSpPr>
            <a:xfrm>
              <a:off x="2340308" y="3036586"/>
              <a:ext cx="168214" cy="251491"/>
              <a:chOff x="0" y="0"/>
              <a:chExt cx="799400" cy="1195156"/>
            </a:xfrm>
          </p:grpSpPr>
          <p:sp>
            <p:nvSpPr>
              <p:cNvPr id="25" name="Freeform 25"/>
              <p:cNvSpPr/>
              <p:nvPr/>
            </p:nvSpPr>
            <p:spPr>
              <a:xfrm>
                <a:off x="0" y="0"/>
                <a:ext cx="799400" cy="1195156"/>
              </a:xfrm>
              <a:custGeom>
                <a:avLst/>
                <a:gdLst/>
                <a:ahLst/>
                <a:cxnLst/>
                <a:rect l="l" t="t" r="r" b="b"/>
                <a:pathLst>
                  <a:path w="799400" h="1195156">
                    <a:moveTo>
                      <a:pt x="399700" y="0"/>
                    </a:moveTo>
                    <a:cubicBezTo>
                      <a:pt x="178952" y="0"/>
                      <a:pt x="0" y="267545"/>
                      <a:pt x="0" y="597578"/>
                    </a:cubicBezTo>
                    <a:cubicBezTo>
                      <a:pt x="0" y="927611"/>
                      <a:pt x="178952" y="1195156"/>
                      <a:pt x="399700" y="1195156"/>
                    </a:cubicBezTo>
                    <a:cubicBezTo>
                      <a:pt x="620448" y="1195156"/>
                      <a:pt x="799400" y="927611"/>
                      <a:pt x="799400" y="597578"/>
                    </a:cubicBezTo>
                    <a:cubicBezTo>
                      <a:pt x="799400" y="267545"/>
                      <a:pt x="620448" y="0"/>
                      <a:pt x="399700" y="0"/>
                    </a:cubicBezTo>
                    <a:close/>
                  </a:path>
                </a:pathLst>
              </a:custGeom>
              <a:solidFill>
                <a:srgbClr val="FFFFFF"/>
              </a:solidFill>
            </p:spPr>
          </p:sp>
          <p:sp>
            <p:nvSpPr>
              <p:cNvPr id="26" name="TextBox 26"/>
              <p:cNvSpPr txBox="1"/>
              <p:nvPr/>
            </p:nvSpPr>
            <p:spPr>
              <a:xfrm>
                <a:off x="74944" y="64421"/>
                <a:ext cx="649513" cy="1018689"/>
              </a:xfrm>
              <a:prstGeom prst="rect">
                <a:avLst/>
              </a:prstGeom>
            </p:spPr>
            <p:txBody>
              <a:bodyPr lIns="33867" tIns="33867" rIns="33867" bIns="33867" rtlCol="0" anchor="ctr"/>
              <a:lstStyle/>
              <a:p>
                <a:pPr algn="ctr" defTabSz="609660">
                  <a:lnSpc>
                    <a:spcPts val="1680"/>
                  </a:lnSpc>
                </a:pPr>
                <a:endParaRPr sz="1200">
                  <a:solidFill>
                    <a:prstClr val="black"/>
                  </a:solidFill>
                  <a:latin typeface="Calibri"/>
                </a:endParaRPr>
              </a:p>
            </p:txBody>
          </p:sp>
        </p:grpSp>
        <p:grpSp>
          <p:nvGrpSpPr>
            <p:cNvPr id="27" name="Group 27"/>
            <p:cNvGrpSpPr/>
            <p:nvPr/>
          </p:nvGrpSpPr>
          <p:grpSpPr>
            <a:xfrm>
              <a:off x="2397685" y="3136562"/>
              <a:ext cx="51539" cy="51539"/>
              <a:chOff x="0" y="0"/>
              <a:chExt cx="812800" cy="812800"/>
            </a:xfrm>
          </p:grpSpPr>
          <p:sp>
            <p:nvSpPr>
              <p:cNvPr id="28" name="Freeform 2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A93291"/>
              </a:solidFill>
            </p:spPr>
          </p:sp>
          <p:sp>
            <p:nvSpPr>
              <p:cNvPr id="29" name="TextBox 29"/>
              <p:cNvSpPr txBox="1"/>
              <p:nvPr/>
            </p:nvSpPr>
            <p:spPr>
              <a:xfrm>
                <a:off x="76200" y="28575"/>
                <a:ext cx="660400" cy="708025"/>
              </a:xfrm>
              <a:prstGeom prst="rect">
                <a:avLst/>
              </a:prstGeom>
            </p:spPr>
            <p:txBody>
              <a:bodyPr lIns="33867" tIns="33867" rIns="33867" bIns="33867" rtlCol="0" anchor="ctr"/>
              <a:lstStyle/>
              <a:p>
                <a:pPr algn="ctr" defTabSz="609660">
                  <a:lnSpc>
                    <a:spcPts val="1680"/>
                  </a:lnSpc>
                </a:pPr>
                <a:endParaRPr sz="1200">
                  <a:solidFill>
                    <a:prstClr val="black"/>
                  </a:solidFill>
                  <a:latin typeface="Calibri"/>
                </a:endParaRPr>
              </a:p>
            </p:txBody>
          </p:sp>
        </p:grpSp>
      </p:gr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8984890">
            <a:off x="296057" y="322244"/>
            <a:ext cx="1722816" cy="1640982"/>
          </a:xfrm>
          <a:custGeom>
            <a:avLst/>
            <a:gdLst/>
            <a:ahLst/>
            <a:cxnLst/>
            <a:rect l="l" t="t" r="r" b="b"/>
            <a:pathLst>
              <a:path w="2584224" h="2461473">
                <a:moveTo>
                  <a:pt x="0" y="0"/>
                </a:moveTo>
                <a:lnTo>
                  <a:pt x="2584224" y="0"/>
                </a:lnTo>
                <a:lnTo>
                  <a:pt x="2584224" y="2461473"/>
                </a:lnTo>
                <a:lnTo>
                  <a:pt x="0" y="246147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3" name="Group 3"/>
          <p:cNvGrpSpPr/>
          <p:nvPr/>
        </p:nvGrpSpPr>
        <p:grpSpPr>
          <a:xfrm>
            <a:off x="511616" y="447574"/>
            <a:ext cx="1169224" cy="1419647"/>
            <a:chOff x="0" y="88135"/>
            <a:chExt cx="2338448" cy="2839293"/>
          </a:xfrm>
        </p:grpSpPr>
        <p:sp>
          <p:nvSpPr>
            <p:cNvPr id="4" name="Freeform 4"/>
            <p:cNvSpPr/>
            <p:nvPr/>
          </p:nvSpPr>
          <p:spPr>
            <a:xfrm rot="-10800000" flipH="1">
              <a:off x="0" y="789798"/>
              <a:ext cx="2121597" cy="2137630"/>
            </a:xfrm>
            <a:custGeom>
              <a:avLst/>
              <a:gdLst/>
              <a:ahLst/>
              <a:cxnLst/>
              <a:rect l="l" t="t" r="r" b="b"/>
              <a:pathLst>
                <a:path w="2121597" h="2137630">
                  <a:moveTo>
                    <a:pt x="2121597" y="0"/>
                  </a:moveTo>
                  <a:lnTo>
                    <a:pt x="0" y="0"/>
                  </a:lnTo>
                  <a:lnTo>
                    <a:pt x="0" y="2137630"/>
                  </a:lnTo>
                  <a:lnTo>
                    <a:pt x="2121597" y="2137630"/>
                  </a:lnTo>
                  <a:lnTo>
                    <a:pt x="2121597"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sp>
          <p:nvSpPr>
            <p:cNvPr id="5" name="TextBox 5"/>
            <p:cNvSpPr txBox="1"/>
            <p:nvPr/>
          </p:nvSpPr>
          <p:spPr>
            <a:xfrm>
              <a:off x="589172" y="1475457"/>
              <a:ext cx="673080" cy="374334"/>
            </a:xfrm>
            <a:prstGeom prst="rect">
              <a:avLst/>
            </a:prstGeom>
          </p:spPr>
          <p:txBody>
            <a:bodyPr lIns="0" tIns="0" rIns="0" bIns="0" rtlCol="0" anchor="t">
              <a:spAutoFit/>
            </a:bodyPr>
            <a:lstStyle/>
            <a:p>
              <a:pPr algn="ctr" defTabSz="609660">
                <a:lnSpc>
                  <a:spcPts val="1595"/>
                </a:lnSpc>
              </a:pPr>
              <a:r>
                <a:rPr lang="uk" sz="1139">
                  <a:solidFill>
                    <a:srgbClr val="F36B2B"/>
                  </a:solidFill>
                  <a:latin typeface="Bobby Jones Condensed Soft"/>
                  <a:ea typeface="Bobby Jones Condensed Soft"/>
                  <a:cs typeface="Bobby Jones Condensed Soft"/>
                  <a:sym typeface="Bobby Jones Condensed Soft"/>
                </a:rPr>
                <a:t>Л</a:t>
              </a:r>
            </a:p>
          </p:txBody>
        </p:sp>
        <p:sp>
          <p:nvSpPr>
            <p:cNvPr id="6" name="Freeform 6"/>
            <p:cNvSpPr/>
            <p:nvPr/>
          </p:nvSpPr>
          <p:spPr>
            <a:xfrm rot="9001455">
              <a:off x="1123653" y="261439"/>
              <a:ext cx="1214795" cy="1435504"/>
            </a:xfrm>
            <a:custGeom>
              <a:avLst/>
              <a:gdLst/>
              <a:ahLst/>
              <a:cxnLst/>
              <a:rect l="l" t="t" r="r" b="b"/>
              <a:pathLst>
                <a:path w="1214795" h="1435504">
                  <a:moveTo>
                    <a:pt x="0" y="0"/>
                  </a:moveTo>
                  <a:lnTo>
                    <a:pt x="1214794" y="0"/>
                  </a:lnTo>
                  <a:lnTo>
                    <a:pt x="1214794" y="1435504"/>
                  </a:lnTo>
                  <a:lnTo>
                    <a:pt x="0" y="1435504"/>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sp>
        <p:sp>
          <p:nvSpPr>
            <p:cNvPr id="7" name="Freeform 7"/>
            <p:cNvSpPr/>
            <p:nvPr/>
          </p:nvSpPr>
          <p:spPr>
            <a:xfrm rot="-8500143">
              <a:off x="1370202" y="88135"/>
              <a:ext cx="537204" cy="727903"/>
            </a:xfrm>
            <a:custGeom>
              <a:avLst/>
              <a:gdLst/>
              <a:ahLst/>
              <a:cxnLst/>
              <a:rect l="l" t="t" r="r" b="b"/>
              <a:pathLst>
                <a:path w="537204" h="727903">
                  <a:moveTo>
                    <a:pt x="0" y="0"/>
                  </a:moveTo>
                  <a:lnTo>
                    <a:pt x="537204" y="0"/>
                  </a:lnTo>
                  <a:lnTo>
                    <a:pt x="537204" y="727903"/>
                  </a:lnTo>
                  <a:lnTo>
                    <a:pt x="0" y="727903"/>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l="-117708" t="-89863"/>
              </a:stretch>
            </a:blipFill>
          </p:spPr>
        </p:sp>
      </p:grpSp>
      <p:grpSp>
        <p:nvGrpSpPr>
          <p:cNvPr id="8" name="Group 8"/>
          <p:cNvGrpSpPr/>
          <p:nvPr/>
        </p:nvGrpSpPr>
        <p:grpSpPr>
          <a:xfrm>
            <a:off x="511617" y="3298015"/>
            <a:ext cx="3248331" cy="2362671"/>
            <a:chOff x="0" y="0"/>
            <a:chExt cx="753072" cy="547747"/>
          </a:xfrm>
        </p:grpSpPr>
        <p:sp>
          <p:nvSpPr>
            <p:cNvPr id="9" name="Freeform 9"/>
            <p:cNvSpPr/>
            <p:nvPr/>
          </p:nvSpPr>
          <p:spPr>
            <a:xfrm>
              <a:off x="0" y="0"/>
              <a:ext cx="753072" cy="547747"/>
            </a:xfrm>
            <a:custGeom>
              <a:avLst/>
              <a:gdLst/>
              <a:ahLst/>
              <a:cxnLst/>
              <a:rect l="l" t="t" r="r" b="b"/>
              <a:pathLst>
                <a:path w="753072" h="547747">
                  <a:moveTo>
                    <a:pt x="27011" y="0"/>
                  </a:moveTo>
                  <a:lnTo>
                    <a:pt x="726061" y="0"/>
                  </a:lnTo>
                  <a:cubicBezTo>
                    <a:pt x="740979" y="0"/>
                    <a:pt x="753072" y="12093"/>
                    <a:pt x="753072" y="27011"/>
                  </a:cubicBezTo>
                  <a:lnTo>
                    <a:pt x="753072" y="520735"/>
                  </a:lnTo>
                  <a:cubicBezTo>
                    <a:pt x="753072" y="527899"/>
                    <a:pt x="750226" y="534769"/>
                    <a:pt x="745161" y="539835"/>
                  </a:cubicBezTo>
                  <a:cubicBezTo>
                    <a:pt x="740095" y="544901"/>
                    <a:pt x="733225" y="547747"/>
                    <a:pt x="726061" y="547747"/>
                  </a:cubicBezTo>
                  <a:lnTo>
                    <a:pt x="27011" y="547747"/>
                  </a:lnTo>
                  <a:cubicBezTo>
                    <a:pt x="12093" y="547747"/>
                    <a:pt x="0" y="535653"/>
                    <a:pt x="0" y="520735"/>
                  </a:cubicBezTo>
                  <a:lnTo>
                    <a:pt x="0" y="27011"/>
                  </a:lnTo>
                  <a:cubicBezTo>
                    <a:pt x="0" y="19847"/>
                    <a:pt x="2846" y="12977"/>
                    <a:pt x="7911" y="7911"/>
                  </a:cubicBezTo>
                  <a:cubicBezTo>
                    <a:pt x="12977" y="2846"/>
                    <a:pt x="19847" y="0"/>
                    <a:pt x="27011" y="0"/>
                  </a:cubicBezTo>
                  <a:close/>
                </a:path>
              </a:pathLst>
            </a:custGeom>
            <a:blipFill>
              <a:blip r:embed="rId8" cstate="email">
                <a:extLst>
                  <a:ext uri="{28A0092B-C50C-407E-A947-70E740481C1C}">
                    <a14:useLocalDpi xmlns:a14="http://schemas.microsoft.com/office/drawing/2010/main"/>
                  </a:ext>
                </a:extLst>
              </a:blip>
              <a:stretch>
                <a:fillRect/>
              </a:stretch>
            </a:blipFill>
          </p:spPr>
        </p:sp>
      </p:grpSp>
      <p:sp>
        <p:nvSpPr>
          <p:cNvPr id="10" name="TextBox 10"/>
          <p:cNvSpPr txBox="1"/>
          <p:nvPr/>
        </p:nvSpPr>
        <p:spPr>
          <a:xfrm>
            <a:off x="2314932" y="774701"/>
            <a:ext cx="10965039" cy="436017"/>
          </a:xfrm>
          <a:prstGeom prst="rect">
            <a:avLst/>
          </a:prstGeom>
        </p:spPr>
        <p:txBody>
          <a:bodyPr lIns="0" tIns="0" rIns="0" bIns="0" rtlCol="0" anchor="t">
            <a:spAutoFit/>
          </a:bodyPr>
          <a:lstStyle/>
          <a:p>
            <a:pPr defTabSz="609660">
              <a:lnSpc>
                <a:spcPts val="3436"/>
              </a:lnSpc>
            </a:pPr>
            <a:r>
              <a:rPr lang="uk-UA" sz="3734" b="1" dirty="0">
                <a:solidFill>
                  <a:srgbClr val="FE6C39"/>
                </a:solidFill>
                <a:latin typeface="Roboto Condensed Bold"/>
                <a:ea typeface="Roboto Condensed Bold"/>
                <a:cs typeface="Roboto Condensed Bold"/>
                <a:sym typeface="Roboto Condensed Bold"/>
              </a:rPr>
              <a:t>Застосування</a:t>
            </a:r>
            <a:r>
              <a:rPr lang="uk" sz="3734" b="1" dirty="0">
                <a:solidFill>
                  <a:srgbClr val="FE6C39"/>
                </a:solidFill>
                <a:latin typeface="Roboto Condensed Bold"/>
                <a:ea typeface="Roboto Condensed Bold"/>
                <a:cs typeface="Roboto Condensed Bold"/>
                <a:sym typeface="Roboto Condensed Bold"/>
              </a:rPr>
              <a:t> LEN</a:t>
            </a:r>
          </a:p>
        </p:txBody>
      </p:sp>
      <p:sp>
        <p:nvSpPr>
          <p:cNvPr id="11" name="TextBox 11"/>
          <p:cNvSpPr txBox="1"/>
          <p:nvPr/>
        </p:nvSpPr>
        <p:spPr>
          <a:xfrm>
            <a:off x="2314932" y="1359178"/>
            <a:ext cx="5168345" cy="1275990"/>
          </a:xfrm>
          <a:prstGeom prst="rect">
            <a:avLst/>
          </a:prstGeom>
        </p:spPr>
        <p:txBody>
          <a:bodyPr lIns="0" tIns="0" rIns="0" bIns="0" rtlCol="0" anchor="t">
            <a:spAutoFit/>
          </a:bodyPr>
          <a:lstStyle/>
          <a:p>
            <a:pPr algn="ctr" defTabSz="609660">
              <a:lnSpc>
                <a:spcPts val="5228"/>
              </a:lnSpc>
              <a:spcBef>
                <a:spcPct val="0"/>
              </a:spcBef>
            </a:pPr>
            <a:r>
              <a:rPr lang="uk" sz="3734" b="1" dirty="0">
                <a:solidFill>
                  <a:srgbClr val="000000"/>
                </a:solidFill>
                <a:latin typeface="Roboto Condensed Bold"/>
                <a:ea typeface="Roboto Condensed Bold"/>
                <a:cs typeface="Roboto Condensed Bold"/>
                <a:sym typeface="Roboto Condensed Bold"/>
              </a:rPr>
              <a:t>Крок 1: Техніка ін'єкції</a:t>
            </a:r>
          </a:p>
        </p:txBody>
      </p:sp>
      <p:sp>
        <p:nvSpPr>
          <p:cNvPr id="12" name="TextBox 12"/>
          <p:cNvSpPr txBox="1"/>
          <p:nvPr/>
        </p:nvSpPr>
        <p:spPr>
          <a:xfrm>
            <a:off x="4024969" y="2118260"/>
            <a:ext cx="7544964" cy="3571555"/>
          </a:xfrm>
          <a:prstGeom prst="rect">
            <a:avLst/>
          </a:prstGeom>
        </p:spPr>
        <p:txBody>
          <a:bodyPr lIns="0" tIns="0" rIns="0" bIns="0" rtlCol="0" anchor="t">
            <a:spAutoFit/>
          </a:bodyPr>
          <a:lstStyle/>
          <a:p>
            <a:pPr marL="304815" indent="-304815" algn="just" defTabSz="609660">
              <a:lnSpc>
                <a:spcPts val="2813"/>
              </a:lnSpc>
              <a:buFont typeface="Wingdings" panose="05000000000000000000" pitchFamily="2" charset="2"/>
              <a:buChar char="Ø"/>
            </a:pPr>
            <a:r>
              <a:rPr lang="uk" sz="2133" dirty="0">
                <a:solidFill>
                  <a:srgbClr val="000000"/>
                </a:solidFill>
                <a:latin typeface="Open Sans"/>
                <a:ea typeface="Open Sans"/>
                <a:cs typeface="Open Sans"/>
                <a:sym typeface="Open Sans"/>
              </a:rPr>
              <a:t>Обережно защипніть широку ділянку шкіри в місці ін'єкції, оскільки защипування може дати більше підшкірної тканини для введення ін'єкції (особливо у клієнтів з меншою кількістю підшкірної тканини).</a:t>
            </a:r>
          </a:p>
          <a:p>
            <a:pPr marL="304815" indent="-304815" algn="just" defTabSz="609660">
              <a:lnSpc>
                <a:spcPts val="2813"/>
              </a:lnSpc>
              <a:buFont typeface="Wingdings" panose="05000000000000000000" pitchFamily="2" charset="2"/>
              <a:buChar char="Ø"/>
            </a:pPr>
            <a:endParaRPr lang="en-US" sz="2133" dirty="0">
              <a:solidFill>
                <a:srgbClr val="000000"/>
              </a:solidFill>
              <a:latin typeface="Open Sans"/>
              <a:ea typeface="Open Sans"/>
              <a:cs typeface="Open Sans"/>
              <a:sym typeface="Open Sans"/>
            </a:endParaRPr>
          </a:p>
          <a:p>
            <a:pPr marL="304815" indent="-304815" algn="just" defTabSz="609660">
              <a:lnSpc>
                <a:spcPts val="2813"/>
              </a:lnSpc>
              <a:buFont typeface="Wingdings" panose="05000000000000000000" pitchFamily="2" charset="2"/>
              <a:buChar char="Ø"/>
            </a:pPr>
            <a:r>
              <a:rPr lang="uk" sz="2133" dirty="0">
                <a:solidFill>
                  <a:srgbClr val="000000"/>
                </a:solidFill>
                <a:latin typeface="Open Sans"/>
                <a:ea typeface="Open Sans"/>
                <a:cs typeface="Open Sans"/>
                <a:sym typeface="Open Sans"/>
              </a:rPr>
              <a:t>Як зазначалося раніше, важливо, щоб розчин LEN вводився ін'єкційно та утворював депо в підшкірній тканині, а не в дермі шкіри. </a:t>
            </a:r>
          </a:p>
          <a:p>
            <a:pPr marL="304815" indent="-304815" algn="just" defTabSz="609660">
              <a:lnSpc>
                <a:spcPts val="2813"/>
              </a:lnSpc>
              <a:buFont typeface="Wingdings" panose="05000000000000000000" pitchFamily="2" charset="2"/>
              <a:buChar char="Ø"/>
            </a:pPr>
            <a:r>
              <a:rPr lang="uk" sz="2133" dirty="0">
                <a:solidFill>
                  <a:srgbClr val="000000"/>
                </a:solidFill>
                <a:latin typeface="Open Sans"/>
                <a:ea typeface="Open Sans"/>
                <a:cs typeface="Open Sans"/>
                <a:sym typeface="Open Sans"/>
              </a:rPr>
              <a:t>Щипання шкіри має бути обережним, щоб уникнути потрапляння в стиснуті тканини.</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8984890">
            <a:off x="296057" y="322244"/>
            <a:ext cx="1722816" cy="1640982"/>
          </a:xfrm>
          <a:custGeom>
            <a:avLst/>
            <a:gdLst/>
            <a:ahLst/>
            <a:cxnLst/>
            <a:rect l="l" t="t" r="r" b="b"/>
            <a:pathLst>
              <a:path w="2584224" h="2461473">
                <a:moveTo>
                  <a:pt x="0" y="0"/>
                </a:moveTo>
                <a:lnTo>
                  <a:pt x="2584224" y="0"/>
                </a:lnTo>
                <a:lnTo>
                  <a:pt x="2584224" y="2461473"/>
                </a:lnTo>
                <a:lnTo>
                  <a:pt x="0" y="246147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3" name="Group 3"/>
          <p:cNvGrpSpPr/>
          <p:nvPr/>
        </p:nvGrpSpPr>
        <p:grpSpPr>
          <a:xfrm>
            <a:off x="511616" y="447574"/>
            <a:ext cx="1169224" cy="1419647"/>
            <a:chOff x="0" y="88135"/>
            <a:chExt cx="2338448" cy="2839293"/>
          </a:xfrm>
        </p:grpSpPr>
        <p:sp>
          <p:nvSpPr>
            <p:cNvPr id="4" name="Freeform 4"/>
            <p:cNvSpPr/>
            <p:nvPr/>
          </p:nvSpPr>
          <p:spPr>
            <a:xfrm rot="-10800000" flipH="1">
              <a:off x="0" y="789798"/>
              <a:ext cx="2121597" cy="2137630"/>
            </a:xfrm>
            <a:custGeom>
              <a:avLst/>
              <a:gdLst/>
              <a:ahLst/>
              <a:cxnLst/>
              <a:rect l="l" t="t" r="r" b="b"/>
              <a:pathLst>
                <a:path w="2121597" h="2137630">
                  <a:moveTo>
                    <a:pt x="2121597" y="0"/>
                  </a:moveTo>
                  <a:lnTo>
                    <a:pt x="0" y="0"/>
                  </a:lnTo>
                  <a:lnTo>
                    <a:pt x="0" y="2137630"/>
                  </a:lnTo>
                  <a:lnTo>
                    <a:pt x="2121597" y="2137630"/>
                  </a:lnTo>
                  <a:lnTo>
                    <a:pt x="2121597"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sp>
          <p:nvSpPr>
            <p:cNvPr id="5" name="TextBox 5"/>
            <p:cNvSpPr txBox="1"/>
            <p:nvPr/>
          </p:nvSpPr>
          <p:spPr>
            <a:xfrm>
              <a:off x="589172" y="1475457"/>
              <a:ext cx="673080" cy="374334"/>
            </a:xfrm>
            <a:prstGeom prst="rect">
              <a:avLst/>
            </a:prstGeom>
          </p:spPr>
          <p:txBody>
            <a:bodyPr lIns="0" tIns="0" rIns="0" bIns="0" rtlCol="0" anchor="t">
              <a:spAutoFit/>
            </a:bodyPr>
            <a:lstStyle/>
            <a:p>
              <a:pPr algn="ctr" defTabSz="609660">
                <a:lnSpc>
                  <a:spcPts val="1595"/>
                </a:lnSpc>
              </a:pPr>
              <a:r>
                <a:rPr lang="uk" sz="1139">
                  <a:solidFill>
                    <a:srgbClr val="F36B2B"/>
                  </a:solidFill>
                  <a:latin typeface="Bobby Jones Condensed Soft"/>
                  <a:ea typeface="Bobby Jones Condensed Soft"/>
                  <a:cs typeface="Bobby Jones Condensed Soft"/>
                  <a:sym typeface="Bobby Jones Condensed Soft"/>
                </a:rPr>
                <a:t>Л</a:t>
              </a:r>
            </a:p>
          </p:txBody>
        </p:sp>
        <p:sp>
          <p:nvSpPr>
            <p:cNvPr id="6" name="Freeform 6"/>
            <p:cNvSpPr/>
            <p:nvPr/>
          </p:nvSpPr>
          <p:spPr>
            <a:xfrm rot="9001455">
              <a:off x="1123653" y="261439"/>
              <a:ext cx="1214795" cy="1435504"/>
            </a:xfrm>
            <a:custGeom>
              <a:avLst/>
              <a:gdLst/>
              <a:ahLst/>
              <a:cxnLst/>
              <a:rect l="l" t="t" r="r" b="b"/>
              <a:pathLst>
                <a:path w="1214795" h="1435504">
                  <a:moveTo>
                    <a:pt x="0" y="0"/>
                  </a:moveTo>
                  <a:lnTo>
                    <a:pt x="1214794" y="0"/>
                  </a:lnTo>
                  <a:lnTo>
                    <a:pt x="1214794" y="1435504"/>
                  </a:lnTo>
                  <a:lnTo>
                    <a:pt x="0" y="1435504"/>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sp>
        <p:sp>
          <p:nvSpPr>
            <p:cNvPr id="7" name="Freeform 7"/>
            <p:cNvSpPr/>
            <p:nvPr/>
          </p:nvSpPr>
          <p:spPr>
            <a:xfrm rot="-8500143">
              <a:off x="1370202" y="88135"/>
              <a:ext cx="537204" cy="727903"/>
            </a:xfrm>
            <a:custGeom>
              <a:avLst/>
              <a:gdLst/>
              <a:ahLst/>
              <a:cxnLst/>
              <a:rect l="l" t="t" r="r" b="b"/>
              <a:pathLst>
                <a:path w="537204" h="727903">
                  <a:moveTo>
                    <a:pt x="0" y="0"/>
                  </a:moveTo>
                  <a:lnTo>
                    <a:pt x="537204" y="0"/>
                  </a:lnTo>
                  <a:lnTo>
                    <a:pt x="537204" y="727903"/>
                  </a:lnTo>
                  <a:lnTo>
                    <a:pt x="0" y="727903"/>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l="-117708" t="-89863"/>
              </a:stretch>
            </a:blipFill>
          </p:spPr>
        </p:sp>
      </p:grpSp>
      <p:grpSp>
        <p:nvGrpSpPr>
          <p:cNvPr id="8" name="Group 8"/>
          <p:cNvGrpSpPr/>
          <p:nvPr/>
        </p:nvGrpSpPr>
        <p:grpSpPr>
          <a:xfrm>
            <a:off x="685800" y="2249612"/>
            <a:ext cx="2163232" cy="2148301"/>
            <a:chOff x="0" y="0"/>
            <a:chExt cx="551553" cy="547747"/>
          </a:xfrm>
        </p:grpSpPr>
        <p:sp>
          <p:nvSpPr>
            <p:cNvPr id="9" name="Freeform 9"/>
            <p:cNvSpPr/>
            <p:nvPr/>
          </p:nvSpPr>
          <p:spPr>
            <a:xfrm>
              <a:off x="0" y="0"/>
              <a:ext cx="551553" cy="547747"/>
            </a:xfrm>
            <a:custGeom>
              <a:avLst/>
              <a:gdLst/>
              <a:ahLst/>
              <a:cxnLst/>
              <a:rect l="l" t="t" r="r" b="b"/>
              <a:pathLst>
                <a:path w="551553" h="547747">
                  <a:moveTo>
                    <a:pt x="40560" y="0"/>
                  </a:moveTo>
                  <a:lnTo>
                    <a:pt x="510993" y="0"/>
                  </a:lnTo>
                  <a:cubicBezTo>
                    <a:pt x="521750" y="0"/>
                    <a:pt x="532067" y="4273"/>
                    <a:pt x="539674" y="11880"/>
                  </a:cubicBezTo>
                  <a:cubicBezTo>
                    <a:pt x="547280" y="19486"/>
                    <a:pt x="551553" y="29803"/>
                    <a:pt x="551553" y="40560"/>
                  </a:cubicBezTo>
                  <a:lnTo>
                    <a:pt x="551553" y="507186"/>
                  </a:lnTo>
                  <a:cubicBezTo>
                    <a:pt x="551553" y="517943"/>
                    <a:pt x="547280" y="528260"/>
                    <a:pt x="539674" y="535867"/>
                  </a:cubicBezTo>
                  <a:cubicBezTo>
                    <a:pt x="532067" y="543473"/>
                    <a:pt x="521750" y="547747"/>
                    <a:pt x="510993" y="547747"/>
                  </a:cubicBezTo>
                  <a:lnTo>
                    <a:pt x="40560" y="547747"/>
                  </a:lnTo>
                  <a:cubicBezTo>
                    <a:pt x="18160" y="547747"/>
                    <a:pt x="0" y="529587"/>
                    <a:pt x="0" y="507186"/>
                  </a:cubicBezTo>
                  <a:lnTo>
                    <a:pt x="0" y="40560"/>
                  </a:lnTo>
                  <a:cubicBezTo>
                    <a:pt x="0" y="18160"/>
                    <a:pt x="18160" y="0"/>
                    <a:pt x="40560" y="0"/>
                  </a:cubicBezTo>
                  <a:close/>
                </a:path>
              </a:pathLst>
            </a:custGeom>
            <a:blipFill>
              <a:blip r:embed="rId8" cstate="email">
                <a:extLst>
                  <a:ext uri="{28A0092B-C50C-407E-A947-70E740481C1C}">
                    <a14:useLocalDpi xmlns:a14="http://schemas.microsoft.com/office/drawing/2010/main"/>
                  </a:ext>
                </a:extLst>
              </a:blip>
              <a:stretch>
                <a:fillRect/>
              </a:stretch>
            </a:blipFill>
          </p:spPr>
        </p:sp>
      </p:grpSp>
      <p:grpSp>
        <p:nvGrpSpPr>
          <p:cNvPr id="10" name="Group 10"/>
          <p:cNvGrpSpPr/>
          <p:nvPr/>
        </p:nvGrpSpPr>
        <p:grpSpPr>
          <a:xfrm>
            <a:off x="687706" y="4499512"/>
            <a:ext cx="2161326" cy="2146408"/>
            <a:chOff x="0" y="0"/>
            <a:chExt cx="551553" cy="547747"/>
          </a:xfrm>
        </p:grpSpPr>
        <p:sp>
          <p:nvSpPr>
            <p:cNvPr id="11" name="Freeform 11"/>
            <p:cNvSpPr/>
            <p:nvPr/>
          </p:nvSpPr>
          <p:spPr>
            <a:xfrm>
              <a:off x="0" y="0"/>
              <a:ext cx="551553" cy="547747"/>
            </a:xfrm>
            <a:custGeom>
              <a:avLst/>
              <a:gdLst/>
              <a:ahLst/>
              <a:cxnLst/>
              <a:rect l="l" t="t" r="r" b="b"/>
              <a:pathLst>
                <a:path w="551553" h="547747">
                  <a:moveTo>
                    <a:pt x="40596" y="0"/>
                  </a:moveTo>
                  <a:lnTo>
                    <a:pt x="510957" y="0"/>
                  </a:lnTo>
                  <a:cubicBezTo>
                    <a:pt x="521724" y="0"/>
                    <a:pt x="532050" y="4277"/>
                    <a:pt x="539663" y="11890"/>
                  </a:cubicBezTo>
                  <a:cubicBezTo>
                    <a:pt x="547276" y="19504"/>
                    <a:pt x="551553" y="29829"/>
                    <a:pt x="551553" y="40596"/>
                  </a:cubicBezTo>
                  <a:lnTo>
                    <a:pt x="551553" y="507150"/>
                  </a:lnTo>
                  <a:cubicBezTo>
                    <a:pt x="551553" y="517917"/>
                    <a:pt x="547276" y="528243"/>
                    <a:pt x="539663" y="535856"/>
                  </a:cubicBezTo>
                  <a:cubicBezTo>
                    <a:pt x="532050" y="543469"/>
                    <a:pt x="521724" y="547747"/>
                    <a:pt x="510957" y="547747"/>
                  </a:cubicBezTo>
                  <a:lnTo>
                    <a:pt x="40596" y="547747"/>
                  </a:lnTo>
                  <a:cubicBezTo>
                    <a:pt x="29829" y="547747"/>
                    <a:pt x="19504" y="543469"/>
                    <a:pt x="11890" y="535856"/>
                  </a:cubicBezTo>
                  <a:cubicBezTo>
                    <a:pt x="4277" y="528243"/>
                    <a:pt x="0" y="517917"/>
                    <a:pt x="0" y="507150"/>
                  </a:cubicBezTo>
                  <a:lnTo>
                    <a:pt x="0" y="40596"/>
                  </a:lnTo>
                  <a:cubicBezTo>
                    <a:pt x="0" y="29829"/>
                    <a:pt x="4277" y="19504"/>
                    <a:pt x="11890" y="11890"/>
                  </a:cubicBezTo>
                  <a:cubicBezTo>
                    <a:pt x="19504" y="4277"/>
                    <a:pt x="29829" y="0"/>
                    <a:pt x="40596" y="0"/>
                  </a:cubicBezTo>
                  <a:close/>
                </a:path>
              </a:pathLst>
            </a:custGeom>
            <a:blipFill>
              <a:blip r:embed="rId9" cstate="email">
                <a:extLst>
                  <a:ext uri="{28A0092B-C50C-407E-A947-70E740481C1C}">
                    <a14:useLocalDpi xmlns:a14="http://schemas.microsoft.com/office/drawing/2010/main"/>
                  </a:ext>
                </a:extLst>
              </a:blip>
              <a:stretch>
                <a:fillRect/>
              </a:stretch>
            </a:blipFill>
          </p:spPr>
        </p:sp>
      </p:grpSp>
      <p:sp>
        <p:nvSpPr>
          <p:cNvPr id="12" name="TextBox 12"/>
          <p:cNvSpPr txBox="1"/>
          <p:nvPr/>
        </p:nvSpPr>
        <p:spPr>
          <a:xfrm>
            <a:off x="2314932" y="774701"/>
            <a:ext cx="10965039" cy="436017"/>
          </a:xfrm>
          <a:prstGeom prst="rect">
            <a:avLst/>
          </a:prstGeom>
        </p:spPr>
        <p:txBody>
          <a:bodyPr lIns="0" tIns="0" rIns="0" bIns="0" rtlCol="0" anchor="t">
            <a:spAutoFit/>
          </a:bodyPr>
          <a:lstStyle/>
          <a:p>
            <a:pPr defTabSz="609660">
              <a:lnSpc>
                <a:spcPts val="3436"/>
              </a:lnSpc>
            </a:pPr>
            <a:r>
              <a:rPr lang="uk-UA" sz="3734" b="1" dirty="0">
                <a:solidFill>
                  <a:srgbClr val="FE6C39"/>
                </a:solidFill>
                <a:latin typeface="Roboto Condensed Bold"/>
                <a:ea typeface="Roboto Condensed Bold"/>
                <a:cs typeface="Roboto Condensed Bold"/>
                <a:sym typeface="Roboto Condensed Bold"/>
              </a:rPr>
              <a:t>Застосування</a:t>
            </a:r>
            <a:r>
              <a:rPr lang="uk" sz="3734" b="1" dirty="0">
                <a:solidFill>
                  <a:srgbClr val="FE6C39"/>
                </a:solidFill>
                <a:latin typeface="Roboto Condensed Bold"/>
                <a:ea typeface="Roboto Condensed Bold"/>
                <a:cs typeface="Roboto Condensed Bold"/>
                <a:sym typeface="Roboto Condensed Bold"/>
              </a:rPr>
              <a:t> LEN</a:t>
            </a:r>
          </a:p>
        </p:txBody>
      </p:sp>
      <p:sp>
        <p:nvSpPr>
          <p:cNvPr id="13" name="TextBox 13"/>
          <p:cNvSpPr txBox="1"/>
          <p:nvPr/>
        </p:nvSpPr>
        <p:spPr>
          <a:xfrm>
            <a:off x="2314932" y="1501884"/>
            <a:ext cx="5168345" cy="1275990"/>
          </a:xfrm>
          <a:prstGeom prst="rect">
            <a:avLst/>
          </a:prstGeom>
        </p:spPr>
        <p:txBody>
          <a:bodyPr lIns="0" tIns="0" rIns="0" bIns="0" rtlCol="0" anchor="t">
            <a:spAutoFit/>
          </a:bodyPr>
          <a:lstStyle/>
          <a:p>
            <a:pPr algn="ctr" defTabSz="609660">
              <a:lnSpc>
                <a:spcPts val="5228"/>
              </a:lnSpc>
              <a:spcBef>
                <a:spcPct val="0"/>
              </a:spcBef>
            </a:pPr>
            <a:r>
              <a:rPr lang="uk" sz="3734" b="1">
                <a:solidFill>
                  <a:srgbClr val="000000"/>
                </a:solidFill>
                <a:latin typeface="Roboto Condensed Bold"/>
                <a:ea typeface="Roboto Condensed Bold"/>
                <a:cs typeface="Roboto Condensed Bold"/>
                <a:sym typeface="Roboto Condensed Bold"/>
              </a:rPr>
              <a:t>Крок 2: Техніка ін'єкції</a:t>
            </a:r>
          </a:p>
        </p:txBody>
      </p:sp>
      <p:sp>
        <p:nvSpPr>
          <p:cNvPr id="14" name="TextBox 14"/>
          <p:cNvSpPr txBox="1"/>
          <p:nvPr/>
        </p:nvSpPr>
        <p:spPr>
          <a:xfrm>
            <a:off x="3320583" y="2642675"/>
            <a:ext cx="7544964" cy="3212482"/>
          </a:xfrm>
          <a:prstGeom prst="rect">
            <a:avLst/>
          </a:prstGeom>
        </p:spPr>
        <p:txBody>
          <a:bodyPr lIns="0" tIns="0" rIns="0" bIns="0" rtlCol="0" anchor="t">
            <a:spAutoFit/>
          </a:bodyPr>
          <a:lstStyle/>
          <a:p>
            <a:pPr marL="304815" indent="-304815" algn="just" defTabSz="609660">
              <a:lnSpc>
                <a:spcPts val="2813"/>
              </a:lnSpc>
              <a:buFont typeface="Wingdings" panose="05000000000000000000" pitchFamily="2" charset="2"/>
              <a:buChar char="Ø"/>
            </a:pPr>
            <a:r>
              <a:rPr lang="uk" sz="2133" dirty="0">
                <a:solidFill>
                  <a:srgbClr val="000000"/>
                </a:solidFill>
                <a:latin typeface="Open Sans"/>
                <a:ea typeface="Open Sans"/>
                <a:cs typeface="Open Sans"/>
                <a:sym typeface="Open Sans"/>
              </a:rPr>
              <a:t>Введіть голку повністю на верхівці защемленої шкіри. Бажано, щоб голку вводили перпендикулярно (під кутом 90°) до шкіри у клієнтів з достатньою кількістю підшкірної клітковини.</a:t>
            </a:r>
          </a:p>
          <a:p>
            <a:pPr marL="304815" indent="-304815" algn="just" defTabSz="609660">
              <a:lnSpc>
                <a:spcPts val="2813"/>
              </a:lnSpc>
              <a:buFont typeface="Wingdings" panose="05000000000000000000" pitchFamily="2" charset="2"/>
              <a:buChar char="Ø"/>
            </a:pPr>
            <a:endParaRPr lang="en-US" sz="2133" dirty="0">
              <a:solidFill>
                <a:srgbClr val="000000"/>
              </a:solidFill>
              <a:latin typeface="Open Sans"/>
              <a:ea typeface="Open Sans"/>
              <a:cs typeface="Open Sans"/>
              <a:sym typeface="Open Sans"/>
            </a:endParaRPr>
          </a:p>
          <a:p>
            <a:pPr marL="304815" indent="-304815" algn="just" defTabSz="609660">
              <a:lnSpc>
                <a:spcPts val="2813"/>
              </a:lnSpc>
              <a:buFont typeface="Wingdings" panose="05000000000000000000" pitchFamily="2" charset="2"/>
              <a:buChar char="Ø"/>
            </a:pPr>
            <a:endParaRPr lang="en-US" sz="2133" dirty="0">
              <a:solidFill>
                <a:srgbClr val="000000"/>
              </a:solidFill>
              <a:latin typeface="Open Sans"/>
              <a:ea typeface="Open Sans"/>
              <a:cs typeface="Open Sans"/>
              <a:sym typeface="Open Sans"/>
            </a:endParaRPr>
          </a:p>
          <a:p>
            <a:pPr marL="304815" indent="-304815" algn="just" defTabSz="609660">
              <a:lnSpc>
                <a:spcPts val="2813"/>
              </a:lnSpc>
              <a:buFont typeface="Wingdings" panose="05000000000000000000" pitchFamily="2" charset="2"/>
              <a:buChar char="Ø"/>
            </a:pPr>
            <a:r>
              <a:rPr lang="uk" sz="2133" dirty="0">
                <a:solidFill>
                  <a:srgbClr val="000000"/>
                </a:solidFill>
                <a:latin typeface="Open Sans"/>
                <a:ea typeface="Open Sans"/>
                <a:cs typeface="Open Sans"/>
                <a:sym typeface="Open Sans"/>
              </a:rPr>
              <a:t>Для клієнтів з мінімальною кількістю підшкірної тканини голку можна вводити під кутом від 45° до 90°. Голку не слід вводити під кутом менше 45°.</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8984890">
            <a:off x="296057" y="322244"/>
            <a:ext cx="1722816" cy="1640982"/>
          </a:xfrm>
          <a:custGeom>
            <a:avLst/>
            <a:gdLst/>
            <a:ahLst/>
            <a:cxnLst/>
            <a:rect l="l" t="t" r="r" b="b"/>
            <a:pathLst>
              <a:path w="2584224" h="2461473">
                <a:moveTo>
                  <a:pt x="0" y="0"/>
                </a:moveTo>
                <a:lnTo>
                  <a:pt x="2584224" y="0"/>
                </a:lnTo>
                <a:lnTo>
                  <a:pt x="2584224" y="2461473"/>
                </a:lnTo>
                <a:lnTo>
                  <a:pt x="0" y="246147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3" name="Group 3"/>
          <p:cNvGrpSpPr/>
          <p:nvPr/>
        </p:nvGrpSpPr>
        <p:grpSpPr>
          <a:xfrm>
            <a:off x="511616" y="447574"/>
            <a:ext cx="1169224" cy="1419647"/>
            <a:chOff x="0" y="88135"/>
            <a:chExt cx="2338448" cy="2839293"/>
          </a:xfrm>
        </p:grpSpPr>
        <p:sp>
          <p:nvSpPr>
            <p:cNvPr id="4" name="Freeform 4"/>
            <p:cNvSpPr/>
            <p:nvPr/>
          </p:nvSpPr>
          <p:spPr>
            <a:xfrm rot="-10800000" flipH="1">
              <a:off x="0" y="789798"/>
              <a:ext cx="2121597" cy="2137630"/>
            </a:xfrm>
            <a:custGeom>
              <a:avLst/>
              <a:gdLst/>
              <a:ahLst/>
              <a:cxnLst/>
              <a:rect l="l" t="t" r="r" b="b"/>
              <a:pathLst>
                <a:path w="2121597" h="2137630">
                  <a:moveTo>
                    <a:pt x="2121597" y="0"/>
                  </a:moveTo>
                  <a:lnTo>
                    <a:pt x="0" y="0"/>
                  </a:lnTo>
                  <a:lnTo>
                    <a:pt x="0" y="2137630"/>
                  </a:lnTo>
                  <a:lnTo>
                    <a:pt x="2121597" y="2137630"/>
                  </a:lnTo>
                  <a:lnTo>
                    <a:pt x="2121597"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sp>
          <p:nvSpPr>
            <p:cNvPr id="5" name="TextBox 5"/>
            <p:cNvSpPr txBox="1"/>
            <p:nvPr/>
          </p:nvSpPr>
          <p:spPr>
            <a:xfrm>
              <a:off x="589172" y="1475457"/>
              <a:ext cx="673080" cy="374334"/>
            </a:xfrm>
            <a:prstGeom prst="rect">
              <a:avLst/>
            </a:prstGeom>
          </p:spPr>
          <p:txBody>
            <a:bodyPr lIns="0" tIns="0" rIns="0" bIns="0" rtlCol="0" anchor="t">
              <a:spAutoFit/>
            </a:bodyPr>
            <a:lstStyle/>
            <a:p>
              <a:pPr algn="ctr" defTabSz="609660">
                <a:lnSpc>
                  <a:spcPts val="1595"/>
                </a:lnSpc>
              </a:pPr>
              <a:r>
                <a:rPr lang="uk" sz="1139">
                  <a:solidFill>
                    <a:srgbClr val="F36B2B"/>
                  </a:solidFill>
                  <a:latin typeface="Bobby Jones Condensed Soft"/>
                  <a:ea typeface="Bobby Jones Condensed Soft"/>
                  <a:cs typeface="Bobby Jones Condensed Soft"/>
                  <a:sym typeface="Bobby Jones Condensed Soft"/>
                </a:rPr>
                <a:t>Л</a:t>
              </a:r>
            </a:p>
          </p:txBody>
        </p:sp>
        <p:sp>
          <p:nvSpPr>
            <p:cNvPr id="6" name="Freeform 6"/>
            <p:cNvSpPr/>
            <p:nvPr/>
          </p:nvSpPr>
          <p:spPr>
            <a:xfrm rot="9001455">
              <a:off x="1123653" y="261439"/>
              <a:ext cx="1214795" cy="1435504"/>
            </a:xfrm>
            <a:custGeom>
              <a:avLst/>
              <a:gdLst/>
              <a:ahLst/>
              <a:cxnLst/>
              <a:rect l="l" t="t" r="r" b="b"/>
              <a:pathLst>
                <a:path w="1214795" h="1435504">
                  <a:moveTo>
                    <a:pt x="0" y="0"/>
                  </a:moveTo>
                  <a:lnTo>
                    <a:pt x="1214794" y="0"/>
                  </a:lnTo>
                  <a:lnTo>
                    <a:pt x="1214794" y="1435504"/>
                  </a:lnTo>
                  <a:lnTo>
                    <a:pt x="0" y="1435504"/>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sp>
        <p:sp>
          <p:nvSpPr>
            <p:cNvPr id="7" name="Freeform 7"/>
            <p:cNvSpPr/>
            <p:nvPr/>
          </p:nvSpPr>
          <p:spPr>
            <a:xfrm rot="-8500143">
              <a:off x="1370202" y="88135"/>
              <a:ext cx="537204" cy="727903"/>
            </a:xfrm>
            <a:custGeom>
              <a:avLst/>
              <a:gdLst/>
              <a:ahLst/>
              <a:cxnLst/>
              <a:rect l="l" t="t" r="r" b="b"/>
              <a:pathLst>
                <a:path w="537204" h="727903">
                  <a:moveTo>
                    <a:pt x="0" y="0"/>
                  </a:moveTo>
                  <a:lnTo>
                    <a:pt x="537204" y="0"/>
                  </a:lnTo>
                  <a:lnTo>
                    <a:pt x="537204" y="727903"/>
                  </a:lnTo>
                  <a:lnTo>
                    <a:pt x="0" y="727903"/>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l="-117708" t="-89863"/>
              </a:stretch>
            </a:blipFill>
          </p:spPr>
        </p:sp>
      </p:grpSp>
      <p:grpSp>
        <p:nvGrpSpPr>
          <p:cNvPr id="8" name="Group 8"/>
          <p:cNvGrpSpPr/>
          <p:nvPr/>
        </p:nvGrpSpPr>
        <p:grpSpPr>
          <a:xfrm>
            <a:off x="511616" y="2622020"/>
            <a:ext cx="3961014" cy="3197178"/>
            <a:chOff x="0" y="0"/>
            <a:chExt cx="670986" cy="541594"/>
          </a:xfrm>
        </p:grpSpPr>
        <p:sp>
          <p:nvSpPr>
            <p:cNvPr id="9" name="Freeform 9"/>
            <p:cNvSpPr/>
            <p:nvPr/>
          </p:nvSpPr>
          <p:spPr>
            <a:xfrm>
              <a:off x="0" y="0"/>
              <a:ext cx="670986" cy="541594"/>
            </a:xfrm>
            <a:custGeom>
              <a:avLst/>
              <a:gdLst/>
              <a:ahLst/>
              <a:cxnLst/>
              <a:rect l="l" t="t" r="r" b="b"/>
              <a:pathLst>
                <a:path w="670986" h="541594">
                  <a:moveTo>
                    <a:pt x="22151" y="0"/>
                  </a:moveTo>
                  <a:lnTo>
                    <a:pt x="648834" y="0"/>
                  </a:lnTo>
                  <a:cubicBezTo>
                    <a:pt x="661068" y="0"/>
                    <a:pt x="670986" y="9917"/>
                    <a:pt x="670986" y="22151"/>
                  </a:cubicBezTo>
                  <a:lnTo>
                    <a:pt x="670986" y="519443"/>
                  </a:lnTo>
                  <a:cubicBezTo>
                    <a:pt x="670986" y="531676"/>
                    <a:pt x="661068" y="541594"/>
                    <a:pt x="648834" y="541594"/>
                  </a:cubicBezTo>
                  <a:lnTo>
                    <a:pt x="22151" y="541594"/>
                  </a:lnTo>
                  <a:cubicBezTo>
                    <a:pt x="16276" y="541594"/>
                    <a:pt x="10642" y="539260"/>
                    <a:pt x="6488" y="535106"/>
                  </a:cubicBezTo>
                  <a:cubicBezTo>
                    <a:pt x="2334" y="530952"/>
                    <a:pt x="0" y="525317"/>
                    <a:pt x="0" y="519443"/>
                  </a:cubicBezTo>
                  <a:lnTo>
                    <a:pt x="0" y="22151"/>
                  </a:lnTo>
                  <a:cubicBezTo>
                    <a:pt x="0" y="16276"/>
                    <a:pt x="2334" y="10642"/>
                    <a:pt x="6488" y="6488"/>
                  </a:cubicBezTo>
                  <a:cubicBezTo>
                    <a:pt x="10642" y="2334"/>
                    <a:pt x="16276" y="0"/>
                    <a:pt x="22151" y="0"/>
                  </a:cubicBezTo>
                  <a:close/>
                </a:path>
              </a:pathLst>
            </a:custGeom>
            <a:blipFill>
              <a:blip r:embed="rId8" cstate="email">
                <a:extLst>
                  <a:ext uri="{28A0092B-C50C-407E-A947-70E740481C1C}">
                    <a14:useLocalDpi xmlns:a14="http://schemas.microsoft.com/office/drawing/2010/main"/>
                  </a:ext>
                </a:extLst>
              </a:blip>
              <a:stretch>
                <a:fillRect/>
              </a:stretch>
            </a:blipFill>
          </p:spPr>
        </p:sp>
      </p:grpSp>
      <p:sp>
        <p:nvSpPr>
          <p:cNvPr id="10" name="TextBox 10"/>
          <p:cNvSpPr txBox="1"/>
          <p:nvPr/>
        </p:nvSpPr>
        <p:spPr>
          <a:xfrm>
            <a:off x="2314932" y="774701"/>
            <a:ext cx="10965039" cy="436017"/>
          </a:xfrm>
          <a:prstGeom prst="rect">
            <a:avLst/>
          </a:prstGeom>
        </p:spPr>
        <p:txBody>
          <a:bodyPr lIns="0" tIns="0" rIns="0" bIns="0" rtlCol="0" anchor="t">
            <a:spAutoFit/>
          </a:bodyPr>
          <a:lstStyle/>
          <a:p>
            <a:pPr defTabSz="609660">
              <a:lnSpc>
                <a:spcPts val="3436"/>
              </a:lnSpc>
            </a:pPr>
            <a:r>
              <a:rPr lang="uk-UA" sz="3734" b="1" dirty="0">
                <a:solidFill>
                  <a:srgbClr val="FE6C39"/>
                </a:solidFill>
                <a:latin typeface="Roboto Condensed Bold"/>
                <a:ea typeface="Roboto Condensed Bold"/>
                <a:cs typeface="Roboto Condensed Bold"/>
                <a:sym typeface="Roboto Condensed Bold"/>
              </a:rPr>
              <a:t>Застосування</a:t>
            </a:r>
            <a:r>
              <a:rPr lang="uk" sz="3734" b="1" dirty="0">
                <a:solidFill>
                  <a:srgbClr val="FE6C39"/>
                </a:solidFill>
                <a:latin typeface="Roboto Condensed Bold"/>
                <a:ea typeface="Roboto Condensed Bold"/>
                <a:cs typeface="Roboto Condensed Bold"/>
                <a:sym typeface="Roboto Condensed Bold"/>
              </a:rPr>
              <a:t> LEN</a:t>
            </a:r>
          </a:p>
        </p:txBody>
      </p:sp>
      <p:sp>
        <p:nvSpPr>
          <p:cNvPr id="11" name="TextBox 11"/>
          <p:cNvSpPr txBox="1"/>
          <p:nvPr/>
        </p:nvSpPr>
        <p:spPr>
          <a:xfrm>
            <a:off x="2314932" y="1501884"/>
            <a:ext cx="5168345" cy="1275990"/>
          </a:xfrm>
          <a:prstGeom prst="rect">
            <a:avLst/>
          </a:prstGeom>
        </p:spPr>
        <p:txBody>
          <a:bodyPr lIns="0" tIns="0" rIns="0" bIns="0" rtlCol="0" anchor="t">
            <a:spAutoFit/>
          </a:bodyPr>
          <a:lstStyle/>
          <a:p>
            <a:pPr algn="ctr" defTabSz="609660">
              <a:lnSpc>
                <a:spcPts val="5228"/>
              </a:lnSpc>
              <a:spcBef>
                <a:spcPct val="0"/>
              </a:spcBef>
            </a:pPr>
            <a:r>
              <a:rPr lang="uk" sz="3734" b="1">
                <a:solidFill>
                  <a:srgbClr val="000000"/>
                </a:solidFill>
                <a:latin typeface="Roboto Condensed Bold"/>
                <a:ea typeface="Roboto Condensed Bold"/>
                <a:cs typeface="Roboto Condensed Bold"/>
                <a:sym typeface="Roboto Condensed Bold"/>
              </a:rPr>
              <a:t>Крок 3: Техніка ін'єкції</a:t>
            </a:r>
          </a:p>
        </p:txBody>
      </p:sp>
      <p:sp>
        <p:nvSpPr>
          <p:cNvPr id="12" name="TextBox 12"/>
          <p:cNvSpPr txBox="1"/>
          <p:nvPr/>
        </p:nvSpPr>
        <p:spPr>
          <a:xfrm>
            <a:off x="4647036" y="2817331"/>
            <a:ext cx="7138564" cy="2853410"/>
          </a:xfrm>
          <a:prstGeom prst="rect">
            <a:avLst/>
          </a:prstGeom>
        </p:spPr>
        <p:txBody>
          <a:bodyPr wrap="square" lIns="0" tIns="0" rIns="0" bIns="0" rtlCol="0" anchor="t">
            <a:spAutoFit/>
          </a:bodyPr>
          <a:lstStyle/>
          <a:p>
            <a:pPr marL="304800" indent="-304800" algn="just" defTabSz="609660">
              <a:lnSpc>
                <a:spcPts val="2813"/>
              </a:lnSpc>
              <a:buFont typeface="Wingdings" panose="05000000000000000000" pitchFamily="2" charset="2"/>
              <a:buChar char="Ø"/>
            </a:pPr>
            <a:r>
              <a:rPr lang="uk" sz="2100" dirty="0">
                <a:solidFill>
                  <a:srgbClr val="000000"/>
                </a:solidFill>
                <a:latin typeface="Open Sans"/>
                <a:ea typeface="Open Sans"/>
                <a:cs typeface="Open Sans"/>
                <a:sym typeface="Open Sans"/>
              </a:rPr>
              <a:t>LEN – це в’язкий розчин, тому повільно натискайте на поршень, щоб обережно виконати ін’єкцію, що створить депо  LEN  у підшкірній тканині. </a:t>
            </a:r>
            <a:endParaRPr lang="ru-RU" sz="2100" dirty="0"/>
          </a:p>
          <a:p>
            <a:pPr marL="304800" indent="-304800" algn="just" defTabSz="609660">
              <a:lnSpc>
                <a:spcPts val="2813"/>
              </a:lnSpc>
              <a:buFont typeface="Wingdings" panose="05000000000000000000" pitchFamily="2" charset="2"/>
              <a:buChar char="Ø"/>
            </a:pPr>
            <a:r>
              <a:rPr lang="uk" sz="2133" dirty="0">
                <a:solidFill>
                  <a:srgbClr val="000000"/>
                </a:solidFill>
                <a:latin typeface="Open Sans"/>
                <a:ea typeface="Open Sans"/>
                <a:cs typeface="Open Sans"/>
                <a:sym typeface="Open Sans"/>
              </a:rPr>
              <a:t>Після ін’єкції зробіть паузу на кілька секунд, перш ніж витягнути голку, щоб переконатися, що введено повну дозу. </a:t>
            </a:r>
            <a:endParaRPr lang="uk" sz="2133" dirty="0">
              <a:solidFill>
                <a:srgbClr val="000000"/>
              </a:solidFill>
              <a:latin typeface="Open Sans"/>
              <a:ea typeface="Open Sans"/>
              <a:cs typeface="Open Sans"/>
            </a:endParaRPr>
          </a:p>
          <a:p>
            <a:pPr marL="304800" indent="-304800" algn="just" defTabSz="609660">
              <a:lnSpc>
                <a:spcPts val="2813"/>
              </a:lnSpc>
              <a:buFont typeface="Wingdings" panose="05000000000000000000" pitchFamily="2" charset="2"/>
              <a:buChar char="Ø"/>
            </a:pPr>
            <a:r>
              <a:rPr lang="uk" sz="2133" dirty="0">
                <a:solidFill>
                  <a:srgbClr val="000000"/>
                </a:solidFill>
                <a:latin typeface="Open Sans"/>
                <a:ea typeface="Open Sans"/>
                <a:cs typeface="Open Sans"/>
                <a:sym typeface="Open Sans"/>
              </a:rPr>
              <a:t>Вийміть голку зі шкіри під тим самим кутом, під яким вона була введена.</a:t>
            </a:r>
            <a:endParaRPr lang="uk" sz="2133" dirty="0">
              <a:solidFill>
                <a:srgbClr val="000000"/>
              </a:solidFill>
              <a:latin typeface="Open Sans"/>
              <a:ea typeface="Open Sans"/>
              <a:cs typeface="Open Sans"/>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8984890">
            <a:off x="296057" y="322244"/>
            <a:ext cx="1722816" cy="1640982"/>
          </a:xfrm>
          <a:custGeom>
            <a:avLst/>
            <a:gdLst/>
            <a:ahLst/>
            <a:cxnLst/>
            <a:rect l="l" t="t" r="r" b="b"/>
            <a:pathLst>
              <a:path w="2584224" h="2461473">
                <a:moveTo>
                  <a:pt x="0" y="0"/>
                </a:moveTo>
                <a:lnTo>
                  <a:pt x="2584224" y="0"/>
                </a:lnTo>
                <a:lnTo>
                  <a:pt x="2584224" y="2461473"/>
                </a:lnTo>
                <a:lnTo>
                  <a:pt x="0" y="246147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3" name="Group 3"/>
          <p:cNvGrpSpPr/>
          <p:nvPr/>
        </p:nvGrpSpPr>
        <p:grpSpPr>
          <a:xfrm>
            <a:off x="511616" y="447574"/>
            <a:ext cx="1169224" cy="1419647"/>
            <a:chOff x="0" y="88135"/>
            <a:chExt cx="2338448" cy="2839293"/>
          </a:xfrm>
        </p:grpSpPr>
        <p:sp>
          <p:nvSpPr>
            <p:cNvPr id="4" name="Freeform 4"/>
            <p:cNvSpPr/>
            <p:nvPr/>
          </p:nvSpPr>
          <p:spPr>
            <a:xfrm rot="-10800000" flipH="1">
              <a:off x="0" y="789798"/>
              <a:ext cx="2121597" cy="2137630"/>
            </a:xfrm>
            <a:custGeom>
              <a:avLst/>
              <a:gdLst/>
              <a:ahLst/>
              <a:cxnLst/>
              <a:rect l="l" t="t" r="r" b="b"/>
              <a:pathLst>
                <a:path w="2121597" h="2137630">
                  <a:moveTo>
                    <a:pt x="2121597" y="0"/>
                  </a:moveTo>
                  <a:lnTo>
                    <a:pt x="0" y="0"/>
                  </a:lnTo>
                  <a:lnTo>
                    <a:pt x="0" y="2137630"/>
                  </a:lnTo>
                  <a:lnTo>
                    <a:pt x="2121597" y="2137630"/>
                  </a:lnTo>
                  <a:lnTo>
                    <a:pt x="2121597"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sp>
          <p:nvSpPr>
            <p:cNvPr id="5" name="TextBox 5"/>
            <p:cNvSpPr txBox="1"/>
            <p:nvPr/>
          </p:nvSpPr>
          <p:spPr>
            <a:xfrm>
              <a:off x="589172" y="1475457"/>
              <a:ext cx="673080" cy="374334"/>
            </a:xfrm>
            <a:prstGeom prst="rect">
              <a:avLst/>
            </a:prstGeom>
          </p:spPr>
          <p:txBody>
            <a:bodyPr lIns="0" tIns="0" rIns="0" bIns="0" rtlCol="0" anchor="t">
              <a:spAutoFit/>
            </a:bodyPr>
            <a:lstStyle/>
            <a:p>
              <a:pPr algn="ctr" defTabSz="609660">
                <a:lnSpc>
                  <a:spcPts val="1595"/>
                </a:lnSpc>
              </a:pPr>
              <a:r>
                <a:rPr lang="uk" sz="1139">
                  <a:solidFill>
                    <a:srgbClr val="F36B2B"/>
                  </a:solidFill>
                  <a:latin typeface="Bobby Jones Condensed Soft"/>
                  <a:ea typeface="Bobby Jones Condensed Soft"/>
                  <a:cs typeface="Bobby Jones Condensed Soft"/>
                  <a:sym typeface="Bobby Jones Condensed Soft"/>
                </a:rPr>
                <a:t>Л</a:t>
              </a:r>
            </a:p>
          </p:txBody>
        </p:sp>
        <p:sp>
          <p:nvSpPr>
            <p:cNvPr id="6" name="Freeform 6"/>
            <p:cNvSpPr/>
            <p:nvPr/>
          </p:nvSpPr>
          <p:spPr>
            <a:xfrm rot="9001455">
              <a:off x="1123653" y="261439"/>
              <a:ext cx="1214795" cy="1435504"/>
            </a:xfrm>
            <a:custGeom>
              <a:avLst/>
              <a:gdLst/>
              <a:ahLst/>
              <a:cxnLst/>
              <a:rect l="l" t="t" r="r" b="b"/>
              <a:pathLst>
                <a:path w="1214795" h="1435504">
                  <a:moveTo>
                    <a:pt x="0" y="0"/>
                  </a:moveTo>
                  <a:lnTo>
                    <a:pt x="1214794" y="0"/>
                  </a:lnTo>
                  <a:lnTo>
                    <a:pt x="1214794" y="1435504"/>
                  </a:lnTo>
                  <a:lnTo>
                    <a:pt x="0" y="1435504"/>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sp>
        <p:sp>
          <p:nvSpPr>
            <p:cNvPr id="7" name="Freeform 7"/>
            <p:cNvSpPr/>
            <p:nvPr/>
          </p:nvSpPr>
          <p:spPr>
            <a:xfrm rot="-8500143">
              <a:off x="1370202" y="88135"/>
              <a:ext cx="537204" cy="727903"/>
            </a:xfrm>
            <a:custGeom>
              <a:avLst/>
              <a:gdLst/>
              <a:ahLst/>
              <a:cxnLst/>
              <a:rect l="l" t="t" r="r" b="b"/>
              <a:pathLst>
                <a:path w="537204" h="727903">
                  <a:moveTo>
                    <a:pt x="0" y="0"/>
                  </a:moveTo>
                  <a:lnTo>
                    <a:pt x="537204" y="0"/>
                  </a:lnTo>
                  <a:lnTo>
                    <a:pt x="537204" y="727903"/>
                  </a:lnTo>
                  <a:lnTo>
                    <a:pt x="0" y="727903"/>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l="-117708" t="-89863"/>
              </a:stretch>
            </a:blipFill>
          </p:spPr>
        </p:sp>
      </p:grpSp>
      <p:grpSp>
        <p:nvGrpSpPr>
          <p:cNvPr id="8" name="Group 8"/>
          <p:cNvGrpSpPr/>
          <p:nvPr/>
        </p:nvGrpSpPr>
        <p:grpSpPr>
          <a:xfrm>
            <a:off x="511616" y="2818047"/>
            <a:ext cx="3483428" cy="2703795"/>
            <a:chOff x="0" y="0"/>
            <a:chExt cx="705688" cy="547747"/>
          </a:xfrm>
        </p:grpSpPr>
        <p:sp>
          <p:nvSpPr>
            <p:cNvPr id="9" name="Freeform 9"/>
            <p:cNvSpPr/>
            <p:nvPr/>
          </p:nvSpPr>
          <p:spPr>
            <a:xfrm>
              <a:off x="0" y="0"/>
              <a:ext cx="705688" cy="547747"/>
            </a:xfrm>
            <a:custGeom>
              <a:avLst/>
              <a:gdLst/>
              <a:ahLst/>
              <a:cxnLst/>
              <a:rect l="l" t="t" r="r" b="b"/>
              <a:pathLst>
                <a:path w="705688" h="547747">
                  <a:moveTo>
                    <a:pt x="25188" y="0"/>
                  </a:moveTo>
                  <a:lnTo>
                    <a:pt x="680500" y="0"/>
                  </a:lnTo>
                  <a:cubicBezTo>
                    <a:pt x="687180" y="0"/>
                    <a:pt x="693587" y="2654"/>
                    <a:pt x="698310" y="7377"/>
                  </a:cubicBezTo>
                  <a:cubicBezTo>
                    <a:pt x="703034" y="12101"/>
                    <a:pt x="705688" y="18508"/>
                    <a:pt x="705688" y="25188"/>
                  </a:cubicBezTo>
                  <a:lnTo>
                    <a:pt x="705688" y="522558"/>
                  </a:lnTo>
                  <a:cubicBezTo>
                    <a:pt x="705688" y="529239"/>
                    <a:pt x="703034" y="535645"/>
                    <a:pt x="698310" y="540369"/>
                  </a:cubicBezTo>
                  <a:cubicBezTo>
                    <a:pt x="693587" y="545093"/>
                    <a:pt x="687180" y="547747"/>
                    <a:pt x="680500" y="547747"/>
                  </a:cubicBezTo>
                  <a:lnTo>
                    <a:pt x="25188" y="547747"/>
                  </a:lnTo>
                  <a:cubicBezTo>
                    <a:pt x="11277" y="547747"/>
                    <a:pt x="0" y="536469"/>
                    <a:pt x="0" y="522558"/>
                  </a:cubicBezTo>
                  <a:lnTo>
                    <a:pt x="0" y="25188"/>
                  </a:lnTo>
                  <a:cubicBezTo>
                    <a:pt x="0" y="18508"/>
                    <a:pt x="2654" y="12101"/>
                    <a:pt x="7377" y="7377"/>
                  </a:cubicBezTo>
                  <a:cubicBezTo>
                    <a:pt x="12101" y="2654"/>
                    <a:pt x="18508" y="0"/>
                    <a:pt x="25188" y="0"/>
                  </a:cubicBezTo>
                  <a:close/>
                </a:path>
              </a:pathLst>
            </a:custGeom>
            <a:blipFill>
              <a:blip r:embed="rId8" cstate="email">
                <a:extLst>
                  <a:ext uri="{28A0092B-C50C-407E-A947-70E740481C1C}">
                    <a14:useLocalDpi xmlns:a14="http://schemas.microsoft.com/office/drawing/2010/main"/>
                  </a:ext>
                </a:extLst>
              </a:blip>
              <a:stretch>
                <a:fillRect/>
              </a:stretch>
            </a:blipFill>
          </p:spPr>
        </p:sp>
      </p:grpSp>
      <p:sp>
        <p:nvSpPr>
          <p:cNvPr id="10" name="TextBox 10"/>
          <p:cNvSpPr txBox="1"/>
          <p:nvPr/>
        </p:nvSpPr>
        <p:spPr>
          <a:xfrm>
            <a:off x="2314932" y="774701"/>
            <a:ext cx="10965039" cy="436017"/>
          </a:xfrm>
          <a:prstGeom prst="rect">
            <a:avLst/>
          </a:prstGeom>
        </p:spPr>
        <p:txBody>
          <a:bodyPr lIns="0" tIns="0" rIns="0" bIns="0" rtlCol="0" anchor="t">
            <a:spAutoFit/>
          </a:bodyPr>
          <a:lstStyle/>
          <a:p>
            <a:pPr defTabSz="609660">
              <a:lnSpc>
                <a:spcPts val="3436"/>
              </a:lnSpc>
            </a:pPr>
            <a:r>
              <a:rPr lang="uk-UA" sz="3734" b="1" dirty="0">
                <a:solidFill>
                  <a:srgbClr val="FE6C39"/>
                </a:solidFill>
                <a:latin typeface="Roboto Condensed Bold"/>
                <a:ea typeface="Roboto Condensed Bold"/>
                <a:cs typeface="Roboto Condensed Bold"/>
                <a:sym typeface="Roboto Condensed Bold"/>
              </a:rPr>
              <a:t>Застосування</a:t>
            </a:r>
            <a:r>
              <a:rPr lang="uk" sz="3734" b="1" dirty="0">
                <a:solidFill>
                  <a:srgbClr val="FE6C39"/>
                </a:solidFill>
                <a:latin typeface="Roboto Condensed Bold"/>
                <a:ea typeface="Roboto Condensed Bold"/>
                <a:cs typeface="Roboto Condensed Bold"/>
                <a:sym typeface="Roboto Condensed Bold"/>
              </a:rPr>
              <a:t> LEN</a:t>
            </a:r>
          </a:p>
        </p:txBody>
      </p:sp>
      <p:sp>
        <p:nvSpPr>
          <p:cNvPr id="11" name="TextBox 11"/>
          <p:cNvSpPr txBox="1"/>
          <p:nvPr/>
        </p:nvSpPr>
        <p:spPr>
          <a:xfrm>
            <a:off x="2314932" y="1501884"/>
            <a:ext cx="5168345" cy="1275990"/>
          </a:xfrm>
          <a:prstGeom prst="rect">
            <a:avLst/>
          </a:prstGeom>
        </p:spPr>
        <p:txBody>
          <a:bodyPr lIns="0" tIns="0" rIns="0" bIns="0" rtlCol="0" anchor="t">
            <a:spAutoFit/>
          </a:bodyPr>
          <a:lstStyle/>
          <a:p>
            <a:pPr algn="ctr" defTabSz="609660">
              <a:lnSpc>
                <a:spcPts val="5228"/>
              </a:lnSpc>
              <a:spcBef>
                <a:spcPct val="0"/>
              </a:spcBef>
            </a:pPr>
            <a:r>
              <a:rPr lang="uk" sz="3734" b="1">
                <a:solidFill>
                  <a:srgbClr val="000000"/>
                </a:solidFill>
                <a:latin typeface="Roboto Condensed Bold"/>
                <a:ea typeface="Roboto Condensed Bold"/>
                <a:cs typeface="Roboto Condensed Bold"/>
                <a:sym typeface="Roboto Condensed Bold"/>
              </a:rPr>
              <a:t>Крок 4: Техніка ін'єкції</a:t>
            </a:r>
          </a:p>
        </p:txBody>
      </p:sp>
      <p:sp>
        <p:nvSpPr>
          <p:cNvPr id="12" name="TextBox 12"/>
          <p:cNvSpPr txBox="1"/>
          <p:nvPr/>
        </p:nvSpPr>
        <p:spPr>
          <a:xfrm>
            <a:off x="4435471" y="3822549"/>
            <a:ext cx="7544964" cy="718145"/>
          </a:xfrm>
          <a:prstGeom prst="rect">
            <a:avLst/>
          </a:prstGeom>
        </p:spPr>
        <p:txBody>
          <a:bodyPr lIns="0" tIns="0" rIns="0" bIns="0" rtlCol="0" anchor="t">
            <a:spAutoFit/>
          </a:bodyPr>
          <a:lstStyle/>
          <a:p>
            <a:pPr defTabSz="609660">
              <a:lnSpc>
                <a:spcPts val="2813"/>
              </a:lnSpc>
            </a:pPr>
            <a:r>
              <a:rPr lang="uk" sz="2534" dirty="0">
                <a:solidFill>
                  <a:srgbClr val="000000"/>
                </a:solidFill>
                <a:latin typeface="Open Sans"/>
                <a:ea typeface="Open Sans"/>
                <a:cs typeface="Open Sans"/>
                <a:sym typeface="Open Sans"/>
              </a:rPr>
              <a:t>На місце ін'єкції накладіть суху марлю, а потім замініть її бинтом.</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8984890">
            <a:off x="296057" y="322244"/>
            <a:ext cx="1722816" cy="1640982"/>
          </a:xfrm>
          <a:custGeom>
            <a:avLst/>
            <a:gdLst/>
            <a:ahLst/>
            <a:cxnLst/>
            <a:rect l="l" t="t" r="r" b="b"/>
            <a:pathLst>
              <a:path w="2584224" h="2461473">
                <a:moveTo>
                  <a:pt x="0" y="0"/>
                </a:moveTo>
                <a:lnTo>
                  <a:pt x="2584224" y="0"/>
                </a:lnTo>
                <a:lnTo>
                  <a:pt x="2584224" y="2461473"/>
                </a:lnTo>
                <a:lnTo>
                  <a:pt x="0" y="246147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3" name="Group 3"/>
          <p:cNvGrpSpPr/>
          <p:nvPr/>
        </p:nvGrpSpPr>
        <p:grpSpPr>
          <a:xfrm>
            <a:off x="511616" y="447574"/>
            <a:ext cx="1169224" cy="1419647"/>
            <a:chOff x="0" y="88135"/>
            <a:chExt cx="2338448" cy="2839293"/>
          </a:xfrm>
        </p:grpSpPr>
        <p:sp>
          <p:nvSpPr>
            <p:cNvPr id="4" name="Freeform 4"/>
            <p:cNvSpPr/>
            <p:nvPr/>
          </p:nvSpPr>
          <p:spPr>
            <a:xfrm rot="-10800000" flipH="1">
              <a:off x="0" y="789798"/>
              <a:ext cx="2121597" cy="2137630"/>
            </a:xfrm>
            <a:custGeom>
              <a:avLst/>
              <a:gdLst/>
              <a:ahLst/>
              <a:cxnLst/>
              <a:rect l="l" t="t" r="r" b="b"/>
              <a:pathLst>
                <a:path w="2121597" h="2137630">
                  <a:moveTo>
                    <a:pt x="2121597" y="0"/>
                  </a:moveTo>
                  <a:lnTo>
                    <a:pt x="0" y="0"/>
                  </a:lnTo>
                  <a:lnTo>
                    <a:pt x="0" y="2137630"/>
                  </a:lnTo>
                  <a:lnTo>
                    <a:pt x="2121597" y="2137630"/>
                  </a:lnTo>
                  <a:lnTo>
                    <a:pt x="2121597"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sp>
          <p:nvSpPr>
            <p:cNvPr id="5" name="TextBox 5"/>
            <p:cNvSpPr txBox="1"/>
            <p:nvPr/>
          </p:nvSpPr>
          <p:spPr>
            <a:xfrm>
              <a:off x="589172" y="1475457"/>
              <a:ext cx="673080" cy="374334"/>
            </a:xfrm>
            <a:prstGeom prst="rect">
              <a:avLst/>
            </a:prstGeom>
          </p:spPr>
          <p:txBody>
            <a:bodyPr lIns="0" tIns="0" rIns="0" bIns="0" rtlCol="0" anchor="t">
              <a:spAutoFit/>
            </a:bodyPr>
            <a:lstStyle/>
            <a:p>
              <a:pPr algn="ctr" defTabSz="609660">
                <a:lnSpc>
                  <a:spcPts val="1595"/>
                </a:lnSpc>
              </a:pPr>
              <a:r>
                <a:rPr lang="uk" sz="1139">
                  <a:solidFill>
                    <a:srgbClr val="F36B2B"/>
                  </a:solidFill>
                  <a:latin typeface="Bobby Jones Condensed Soft"/>
                  <a:ea typeface="Bobby Jones Condensed Soft"/>
                  <a:cs typeface="Bobby Jones Condensed Soft"/>
                  <a:sym typeface="Bobby Jones Condensed Soft"/>
                </a:rPr>
                <a:t>Л</a:t>
              </a:r>
            </a:p>
          </p:txBody>
        </p:sp>
        <p:sp>
          <p:nvSpPr>
            <p:cNvPr id="6" name="Freeform 6"/>
            <p:cNvSpPr/>
            <p:nvPr/>
          </p:nvSpPr>
          <p:spPr>
            <a:xfrm rot="9001455">
              <a:off x="1123653" y="261439"/>
              <a:ext cx="1214795" cy="1435504"/>
            </a:xfrm>
            <a:custGeom>
              <a:avLst/>
              <a:gdLst/>
              <a:ahLst/>
              <a:cxnLst/>
              <a:rect l="l" t="t" r="r" b="b"/>
              <a:pathLst>
                <a:path w="1214795" h="1435504">
                  <a:moveTo>
                    <a:pt x="0" y="0"/>
                  </a:moveTo>
                  <a:lnTo>
                    <a:pt x="1214794" y="0"/>
                  </a:lnTo>
                  <a:lnTo>
                    <a:pt x="1214794" y="1435504"/>
                  </a:lnTo>
                  <a:lnTo>
                    <a:pt x="0" y="1435504"/>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sp>
        <p:sp>
          <p:nvSpPr>
            <p:cNvPr id="7" name="Freeform 7"/>
            <p:cNvSpPr/>
            <p:nvPr/>
          </p:nvSpPr>
          <p:spPr>
            <a:xfrm rot="-8500143">
              <a:off x="1370202" y="88135"/>
              <a:ext cx="537204" cy="727903"/>
            </a:xfrm>
            <a:custGeom>
              <a:avLst/>
              <a:gdLst/>
              <a:ahLst/>
              <a:cxnLst/>
              <a:rect l="l" t="t" r="r" b="b"/>
              <a:pathLst>
                <a:path w="537204" h="727903">
                  <a:moveTo>
                    <a:pt x="0" y="0"/>
                  </a:moveTo>
                  <a:lnTo>
                    <a:pt x="537204" y="0"/>
                  </a:lnTo>
                  <a:lnTo>
                    <a:pt x="537204" y="727903"/>
                  </a:lnTo>
                  <a:lnTo>
                    <a:pt x="0" y="727903"/>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l="-117708" t="-89863"/>
              </a:stretch>
            </a:blipFill>
          </p:spPr>
        </p:sp>
      </p:grpSp>
      <p:grpSp>
        <p:nvGrpSpPr>
          <p:cNvPr id="8" name="Group 8"/>
          <p:cNvGrpSpPr/>
          <p:nvPr/>
        </p:nvGrpSpPr>
        <p:grpSpPr>
          <a:xfrm>
            <a:off x="511618" y="2841580"/>
            <a:ext cx="4579523" cy="2797589"/>
            <a:chOff x="0" y="0"/>
            <a:chExt cx="896636" cy="547747"/>
          </a:xfrm>
        </p:grpSpPr>
        <p:sp>
          <p:nvSpPr>
            <p:cNvPr id="9" name="Freeform 9"/>
            <p:cNvSpPr/>
            <p:nvPr/>
          </p:nvSpPr>
          <p:spPr>
            <a:xfrm>
              <a:off x="0" y="0"/>
              <a:ext cx="896636" cy="547747"/>
            </a:xfrm>
            <a:custGeom>
              <a:avLst/>
              <a:gdLst/>
              <a:ahLst/>
              <a:cxnLst/>
              <a:rect l="l" t="t" r="r" b="b"/>
              <a:pathLst>
                <a:path w="896636" h="547747">
                  <a:moveTo>
                    <a:pt x="19160" y="0"/>
                  </a:moveTo>
                  <a:lnTo>
                    <a:pt x="877476" y="0"/>
                  </a:lnTo>
                  <a:cubicBezTo>
                    <a:pt x="882557" y="0"/>
                    <a:pt x="887431" y="2019"/>
                    <a:pt x="891024" y="5612"/>
                  </a:cubicBezTo>
                  <a:cubicBezTo>
                    <a:pt x="894617" y="9205"/>
                    <a:pt x="896636" y="14078"/>
                    <a:pt x="896636" y="19160"/>
                  </a:cubicBezTo>
                  <a:lnTo>
                    <a:pt x="896636" y="528587"/>
                  </a:lnTo>
                  <a:cubicBezTo>
                    <a:pt x="896636" y="533668"/>
                    <a:pt x="894617" y="538542"/>
                    <a:pt x="891024" y="542135"/>
                  </a:cubicBezTo>
                  <a:cubicBezTo>
                    <a:pt x="887431" y="545728"/>
                    <a:pt x="882557" y="547747"/>
                    <a:pt x="877476" y="547747"/>
                  </a:cubicBezTo>
                  <a:lnTo>
                    <a:pt x="19160" y="547747"/>
                  </a:lnTo>
                  <a:cubicBezTo>
                    <a:pt x="14078" y="547747"/>
                    <a:pt x="9205" y="545728"/>
                    <a:pt x="5612" y="542135"/>
                  </a:cubicBezTo>
                  <a:cubicBezTo>
                    <a:pt x="2019" y="538542"/>
                    <a:pt x="0" y="533668"/>
                    <a:pt x="0" y="528587"/>
                  </a:cubicBezTo>
                  <a:lnTo>
                    <a:pt x="0" y="19160"/>
                  </a:lnTo>
                  <a:cubicBezTo>
                    <a:pt x="0" y="14078"/>
                    <a:pt x="2019" y="9205"/>
                    <a:pt x="5612" y="5612"/>
                  </a:cubicBezTo>
                  <a:cubicBezTo>
                    <a:pt x="9205" y="2019"/>
                    <a:pt x="14078" y="0"/>
                    <a:pt x="19160" y="0"/>
                  </a:cubicBezTo>
                  <a:close/>
                </a:path>
              </a:pathLst>
            </a:custGeom>
            <a:blipFill>
              <a:blip r:embed="rId8" cstate="email">
                <a:extLst>
                  <a:ext uri="{28A0092B-C50C-407E-A947-70E740481C1C}">
                    <a14:useLocalDpi xmlns:a14="http://schemas.microsoft.com/office/drawing/2010/main"/>
                  </a:ext>
                </a:extLst>
              </a:blip>
              <a:stretch>
                <a:fillRect/>
              </a:stretch>
            </a:blipFill>
          </p:spPr>
          <p:txBody>
            <a:bodyPr/>
            <a:lstStyle/>
            <a:p>
              <a:pPr defTabSz="609630"/>
              <a:endParaRPr lang="ru-UA" sz="1200" dirty="0">
                <a:solidFill>
                  <a:prstClr val="black"/>
                </a:solidFill>
                <a:latin typeface="Calibri"/>
              </a:endParaRPr>
            </a:p>
          </p:txBody>
        </p:sp>
      </p:grpSp>
      <p:sp>
        <p:nvSpPr>
          <p:cNvPr id="10" name="TextBox 10"/>
          <p:cNvSpPr txBox="1"/>
          <p:nvPr/>
        </p:nvSpPr>
        <p:spPr>
          <a:xfrm>
            <a:off x="2314932" y="774701"/>
            <a:ext cx="10965039" cy="436017"/>
          </a:xfrm>
          <a:prstGeom prst="rect">
            <a:avLst/>
          </a:prstGeom>
        </p:spPr>
        <p:txBody>
          <a:bodyPr lIns="0" tIns="0" rIns="0" bIns="0" rtlCol="0" anchor="t">
            <a:spAutoFit/>
          </a:bodyPr>
          <a:lstStyle/>
          <a:p>
            <a:pPr defTabSz="609660">
              <a:lnSpc>
                <a:spcPts val="3436"/>
              </a:lnSpc>
            </a:pPr>
            <a:r>
              <a:rPr lang="uk-UA" sz="3734" b="1" dirty="0">
                <a:solidFill>
                  <a:srgbClr val="FE6C39"/>
                </a:solidFill>
                <a:latin typeface="Roboto Condensed Bold"/>
                <a:ea typeface="Roboto Condensed Bold"/>
                <a:cs typeface="Roboto Condensed Bold"/>
                <a:sym typeface="Roboto Condensed Bold"/>
              </a:rPr>
              <a:t>Застосування</a:t>
            </a:r>
            <a:r>
              <a:rPr lang="uk" sz="3734" b="1" dirty="0">
                <a:solidFill>
                  <a:srgbClr val="FE6C39"/>
                </a:solidFill>
                <a:latin typeface="Roboto Condensed Bold"/>
                <a:ea typeface="Roboto Condensed Bold"/>
                <a:cs typeface="Roboto Condensed Bold"/>
                <a:sym typeface="Roboto Condensed Bold"/>
              </a:rPr>
              <a:t> LEN</a:t>
            </a:r>
          </a:p>
        </p:txBody>
      </p:sp>
      <p:sp>
        <p:nvSpPr>
          <p:cNvPr id="11" name="TextBox 11"/>
          <p:cNvSpPr txBox="1"/>
          <p:nvPr/>
        </p:nvSpPr>
        <p:spPr>
          <a:xfrm>
            <a:off x="2322695" y="1501884"/>
            <a:ext cx="8802505" cy="609141"/>
          </a:xfrm>
          <a:prstGeom prst="rect">
            <a:avLst/>
          </a:prstGeom>
        </p:spPr>
        <p:txBody>
          <a:bodyPr wrap="square" lIns="0" tIns="0" rIns="0" bIns="0" rtlCol="0" anchor="t">
            <a:spAutoFit/>
          </a:bodyPr>
          <a:lstStyle/>
          <a:p>
            <a:pPr algn="ctr" defTabSz="609660">
              <a:lnSpc>
                <a:spcPts val="5228"/>
              </a:lnSpc>
              <a:spcBef>
                <a:spcPct val="0"/>
              </a:spcBef>
            </a:pPr>
            <a:r>
              <a:rPr lang="uk" sz="3734" b="1" dirty="0">
                <a:solidFill>
                  <a:srgbClr val="000000"/>
                </a:solidFill>
                <a:latin typeface="Roboto Condensed Bold"/>
                <a:ea typeface="Roboto Condensed Bold"/>
                <a:cs typeface="Roboto Condensed Bold"/>
                <a:sym typeface="Roboto Condensed Bold"/>
              </a:rPr>
              <a:t>Крок 5: Утилізація після ін'єкції</a:t>
            </a:r>
          </a:p>
        </p:txBody>
      </p:sp>
      <p:sp>
        <p:nvSpPr>
          <p:cNvPr id="12" name="TextBox 12"/>
          <p:cNvSpPr txBox="1"/>
          <p:nvPr/>
        </p:nvSpPr>
        <p:spPr>
          <a:xfrm>
            <a:off x="5537201" y="3530601"/>
            <a:ext cx="5884435" cy="1077218"/>
          </a:xfrm>
          <a:prstGeom prst="rect">
            <a:avLst/>
          </a:prstGeom>
        </p:spPr>
        <p:txBody>
          <a:bodyPr lIns="0" tIns="0" rIns="0" bIns="0" rtlCol="0" anchor="t">
            <a:spAutoFit/>
          </a:bodyPr>
          <a:lstStyle/>
          <a:p>
            <a:pPr algn="just" defTabSz="609660">
              <a:lnSpc>
                <a:spcPts val="2813"/>
              </a:lnSpc>
            </a:pPr>
            <a:r>
              <a:rPr lang="uk" sz="2667" dirty="0">
                <a:solidFill>
                  <a:srgbClr val="000000"/>
                </a:solidFill>
                <a:latin typeface="Open Sans"/>
                <a:ea typeface="Open Sans"/>
                <a:cs typeface="Open Sans"/>
                <a:sym typeface="Open Sans"/>
              </a:rPr>
              <a:t>Після ін'єкції викиньте шприц та голки в контейнер для гострих предметів.</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8984890">
            <a:off x="296057" y="322244"/>
            <a:ext cx="1722816" cy="1640982"/>
          </a:xfrm>
          <a:custGeom>
            <a:avLst/>
            <a:gdLst/>
            <a:ahLst/>
            <a:cxnLst/>
            <a:rect l="l" t="t" r="r" b="b"/>
            <a:pathLst>
              <a:path w="2584224" h="2461473">
                <a:moveTo>
                  <a:pt x="0" y="0"/>
                </a:moveTo>
                <a:lnTo>
                  <a:pt x="2584224" y="0"/>
                </a:lnTo>
                <a:lnTo>
                  <a:pt x="2584224" y="2461473"/>
                </a:lnTo>
                <a:lnTo>
                  <a:pt x="0" y="246147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3" name="Group 3"/>
          <p:cNvGrpSpPr/>
          <p:nvPr/>
        </p:nvGrpSpPr>
        <p:grpSpPr>
          <a:xfrm>
            <a:off x="511616" y="447574"/>
            <a:ext cx="1169224" cy="1419647"/>
            <a:chOff x="0" y="88135"/>
            <a:chExt cx="2338448" cy="2839293"/>
          </a:xfrm>
        </p:grpSpPr>
        <p:sp>
          <p:nvSpPr>
            <p:cNvPr id="4" name="Freeform 4"/>
            <p:cNvSpPr/>
            <p:nvPr/>
          </p:nvSpPr>
          <p:spPr>
            <a:xfrm rot="-10800000" flipH="1">
              <a:off x="0" y="789798"/>
              <a:ext cx="2121597" cy="2137630"/>
            </a:xfrm>
            <a:custGeom>
              <a:avLst/>
              <a:gdLst/>
              <a:ahLst/>
              <a:cxnLst/>
              <a:rect l="l" t="t" r="r" b="b"/>
              <a:pathLst>
                <a:path w="2121597" h="2137630">
                  <a:moveTo>
                    <a:pt x="2121597" y="0"/>
                  </a:moveTo>
                  <a:lnTo>
                    <a:pt x="0" y="0"/>
                  </a:lnTo>
                  <a:lnTo>
                    <a:pt x="0" y="2137630"/>
                  </a:lnTo>
                  <a:lnTo>
                    <a:pt x="2121597" y="2137630"/>
                  </a:lnTo>
                  <a:lnTo>
                    <a:pt x="2121597"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sp>
          <p:nvSpPr>
            <p:cNvPr id="5" name="TextBox 5"/>
            <p:cNvSpPr txBox="1"/>
            <p:nvPr/>
          </p:nvSpPr>
          <p:spPr>
            <a:xfrm>
              <a:off x="589172" y="1475457"/>
              <a:ext cx="673080" cy="374334"/>
            </a:xfrm>
            <a:prstGeom prst="rect">
              <a:avLst/>
            </a:prstGeom>
          </p:spPr>
          <p:txBody>
            <a:bodyPr lIns="0" tIns="0" rIns="0" bIns="0" rtlCol="0" anchor="t">
              <a:spAutoFit/>
            </a:bodyPr>
            <a:lstStyle/>
            <a:p>
              <a:pPr algn="ctr" defTabSz="609660">
                <a:lnSpc>
                  <a:spcPts val="1595"/>
                </a:lnSpc>
              </a:pPr>
              <a:r>
                <a:rPr lang="uk" sz="1139">
                  <a:solidFill>
                    <a:srgbClr val="F36B2B"/>
                  </a:solidFill>
                  <a:latin typeface="Bobby Jones Condensed Soft"/>
                  <a:ea typeface="Bobby Jones Condensed Soft"/>
                  <a:cs typeface="Bobby Jones Condensed Soft"/>
                  <a:sym typeface="Bobby Jones Condensed Soft"/>
                </a:rPr>
                <a:t>Л</a:t>
              </a:r>
            </a:p>
          </p:txBody>
        </p:sp>
        <p:sp>
          <p:nvSpPr>
            <p:cNvPr id="6" name="Freeform 6"/>
            <p:cNvSpPr/>
            <p:nvPr/>
          </p:nvSpPr>
          <p:spPr>
            <a:xfrm rot="9001455">
              <a:off x="1123653" y="261439"/>
              <a:ext cx="1214795" cy="1435504"/>
            </a:xfrm>
            <a:custGeom>
              <a:avLst/>
              <a:gdLst/>
              <a:ahLst/>
              <a:cxnLst/>
              <a:rect l="l" t="t" r="r" b="b"/>
              <a:pathLst>
                <a:path w="1214795" h="1435504">
                  <a:moveTo>
                    <a:pt x="0" y="0"/>
                  </a:moveTo>
                  <a:lnTo>
                    <a:pt x="1214794" y="0"/>
                  </a:lnTo>
                  <a:lnTo>
                    <a:pt x="1214794" y="1435504"/>
                  </a:lnTo>
                  <a:lnTo>
                    <a:pt x="0" y="1435504"/>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sp>
        <p:sp>
          <p:nvSpPr>
            <p:cNvPr id="7" name="Freeform 7"/>
            <p:cNvSpPr/>
            <p:nvPr/>
          </p:nvSpPr>
          <p:spPr>
            <a:xfrm rot="-8500143">
              <a:off x="1370202" y="88135"/>
              <a:ext cx="537204" cy="727903"/>
            </a:xfrm>
            <a:custGeom>
              <a:avLst/>
              <a:gdLst/>
              <a:ahLst/>
              <a:cxnLst/>
              <a:rect l="l" t="t" r="r" b="b"/>
              <a:pathLst>
                <a:path w="537204" h="727903">
                  <a:moveTo>
                    <a:pt x="0" y="0"/>
                  </a:moveTo>
                  <a:lnTo>
                    <a:pt x="537204" y="0"/>
                  </a:lnTo>
                  <a:lnTo>
                    <a:pt x="537204" y="727903"/>
                  </a:lnTo>
                  <a:lnTo>
                    <a:pt x="0" y="727903"/>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l="-117708" t="-89863"/>
              </a:stretch>
            </a:blipFill>
          </p:spPr>
        </p:sp>
      </p:grpSp>
      <p:sp>
        <p:nvSpPr>
          <p:cNvPr id="9" name="TextBox 9"/>
          <p:cNvSpPr txBox="1"/>
          <p:nvPr/>
        </p:nvSpPr>
        <p:spPr>
          <a:xfrm>
            <a:off x="2314932" y="774701"/>
            <a:ext cx="10965039" cy="436017"/>
          </a:xfrm>
          <a:prstGeom prst="rect">
            <a:avLst/>
          </a:prstGeom>
        </p:spPr>
        <p:txBody>
          <a:bodyPr lIns="0" tIns="0" rIns="0" bIns="0" rtlCol="0" anchor="t">
            <a:spAutoFit/>
          </a:bodyPr>
          <a:lstStyle/>
          <a:p>
            <a:pPr defTabSz="609660">
              <a:lnSpc>
                <a:spcPts val="3436"/>
              </a:lnSpc>
            </a:pPr>
            <a:r>
              <a:rPr lang="uk-UA" sz="3734" b="1" dirty="0">
                <a:solidFill>
                  <a:srgbClr val="FE6C39"/>
                </a:solidFill>
                <a:latin typeface="Roboto Condensed Bold"/>
                <a:ea typeface="Roboto Condensed Bold"/>
                <a:cs typeface="Roboto Condensed Bold"/>
                <a:sym typeface="Roboto Condensed Bold"/>
              </a:rPr>
              <a:t>Застосування</a:t>
            </a:r>
            <a:r>
              <a:rPr lang="uk" sz="3734" b="1" dirty="0">
                <a:solidFill>
                  <a:srgbClr val="FE6C39"/>
                </a:solidFill>
                <a:latin typeface="Roboto Condensed Bold"/>
                <a:ea typeface="Roboto Condensed Bold"/>
                <a:cs typeface="Roboto Condensed Bold"/>
                <a:sym typeface="Roboto Condensed Bold"/>
              </a:rPr>
              <a:t> LEN</a:t>
            </a:r>
          </a:p>
        </p:txBody>
      </p:sp>
      <p:sp>
        <p:nvSpPr>
          <p:cNvPr id="10" name="TextBox 10"/>
          <p:cNvSpPr txBox="1"/>
          <p:nvPr/>
        </p:nvSpPr>
        <p:spPr>
          <a:xfrm>
            <a:off x="2658016" y="1501884"/>
            <a:ext cx="8366522" cy="1275990"/>
          </a:xfrm>
          <a:prstGeom prst="rect">
            <a:avLst/>
          </a:prstGeom>
        </p:spPr>
        <p:txBody>
          <a:bodyPr lIns="0" tIns="0" rIns="0" bIns="0" rtlCol="0" anchor="t">
            <a:spAutoFit/>
          </a:bodyPr>
          <a:lstStyle/>
          <a:p>
            <a:pPr algn="ctr" defTabSz="609660">
              <a:lnSpc>
                <a:spcPts val="5228"/>
              </a:lnSpc>
              <a:spcBef>
                <a:spcPct val="0"/>
              </a:spcBef>
            </a:pPr>
            <a:r>
              <a:rPr lang="uk" sz="3734" b="1" dirty="0">
                <a:solidFill>
                  <a:srgbClr val="000000"/>
                </a:solidFill>
                <a:latin typeface="Roboto Condensed Bold"/>
                <a:ea typeface="Roboto Condensed Bold"/>
                <a:cs typeface="Roboto Condensed Bold"/>
                <a:sym typeface="Roboto Condensed Bold"/>
              </a:rPr>
              <a:t>Повторіть ці кроки для другої ін'єкції.</a:t>
            </a:r>
          </a:p>
        </p:txBody>
      </p:sp>
      <p:sp>
        <p:nvSpPr>
          <p:cNvPr id="11" name="TextBox 11"/>
          <p:cNvSpPr txBox="1"/>
          <p:nvPr/>
        </p:nvSpPr>
        <p:spPr>
          <a:xfrm>
            <a:off x="4698019" y="3073400"/>
            <a:ext cx="6876031" cy="1436291"/>
          </a:xfrm>
          <a:prstGeom prst="rect">
            <a:avLst/>
          </a:prstGeom>
        </p:spPr>
        <p:txBody>
          <a:bodyPr lIns="0" tIns="0" rIns="0" bIns="0" rtlCol="0" anchor="t">
            <a:spAutoFit/>
          </a:bodyPr>
          <a:lstStyle/>
          <a:p>
            <a:pPr algn="just" defTabSz="609660">
              <a:lnSpc>
                <a:spcPts val="2813"/>
              </a:lnSpc>
            </a:pPr>
            <a:r>
              <a:rPr lang="uk" sz="2400" dirty="0">
                <a:solidFill>
                  <a:srgbClr val="000000"/>
                </a:solidFill>
                <a:latin typeface="Open Sans"/>
                <a:ea typeface="Open Sans"/>
                <a:cs typeface="Open Sans"/>
                <a:sym typeface="Open Sans"/>
              </a:rPr>
              <a:t>Пам’ятайте, що друге місце ін’єкції має бути на відстані щонайменше 10 сантиметрів від першого, а якщо в області живота, то щонайменше 5 сантиметрів від пупка.</a:t>
            </a:r>
          </a:p>
        </p:txBody>
      </p:sp>
      <p:pic>
        <p:nvPicPr>
          <p:cNvPr id="12" name="Рисунок 11">
            <a:extLst>
              <a:ext uri="{FF2B5EF4-FFF2-40B4-BE49-F238E27FC236}">
                <a16:creationId xmlns:a16="http://schemas.microsoft.com/office/drawing/2014/main" id="{477D6C3A-C55E-4E12-B365-0EBEB9DF6745}"/>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950802" y="2665626"/>
            <a:ext cx="3105165" cy="2743438"/>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032698" y="774700"/>
            <a:ext cx="10965039" cy="450829"/>
          </a:xfrm>
          <a:prstGeom prst="rect">
            <a:avLst/>
          </a:prstGeom>
        </p:spPr>
        <p:txBody>
          <a:bodyPr lIns="0" tIns="0" rIns="0" bIns="0" rtlCol="0" anchor="t">
            <a:spAutoFit/>
          </a:bodyPr>
          <a:lstStyle/>
          <a:p>
            <a:pPr defTabSz="609630">
              <a:lnSpc>
                <a:spcPts val="3435"/>
              </a:lnSpc>
            </a:pPr>
            <a:r>
              <a:rPr lang="en-US" sz="3700" b="1" dirty="0">
                <a:solidFill>
                  <a:srgbClr val="48AEA8"/>
                </a:solidFill>
                <a:latin typeface="Roboto Condensed Bold"/>
                <a:ea typeface="Roboto Condensed Bold"/>
                <a:cs typeface="Roboto Condensed Bold"/>
                <a:sym typeface="Roboto Condensed Bold"/>
              </a:rPr>
              <a:t> </a:t>
            </a:r>
            <a:r>
              <a:rPr lang="uk-UA" sz="3700" b="1" dirty="0">
                <a:solidFill>
                  <a:srgbClr val="48AEA8"/>
                </a:solidFill>
                <a:latin typeface="Roboto Condensed Bold"/>
                <a:ea typeface="Roboto Condensed Bold"/>
                <a:cs typeface="Roboto Condensed Bold"/>
                <a:sym typeface="Roboto Condensed Bold"/>
              </a:rPr>
              <a:t>Застосування </a:t>
            </a:r>
            <a:r>
              <a:rPr lang="en-US" sz="3700" b="1" dirty="0">
                <a:solidFill>
                  <a:srgbClr val="48AEA8"/>
                </a:solidFill>
                <a:ea typeface="+mn-lt"/>
                <a:cs typeface="+mn-lt"/>
                <a:sym typeface="Roboto Condensed Bold"/>
              </a:rPr>
              <a:t>DVR</a:t>
            </a:r>
            <a:endParaRPr lang="en-US" sz="3734" b="1" dirty="0">
              <a:solidFill>
                <a:srgbClr val="48AEA8"/>
              </a:solidFill>
              <a:ea typeface="+mn-lt"/>
              <a:cs typeface="+mn-lt"/>
              <a:sym typeface="Roboto Condensed Bold"/>
            </a:endParaRPr>
          </a:p>
        </p:txBody>
      </p:sp>
      <p:sp>
        <p:nvSpPr>
          <p:cNvPr id="3" name="TextBox 3"/>
          <p:cNvSpPr txBox="1"/>
          <p:nvPr/>
        </p:nvSpPr>
        <p:spPr>
          <a:xfrm>
            <a:off x="685800" y="1719000"/>
            <a:ext cx="11148682" cy="4719409"/>
          </a:xfrm>
          <a:prstGeom prst="rect">
            <a:avLst/>
          </a:prstGeom>
        </p:spPr>
        <p:txBody>
          <a:bodyPr wrap="square" lIns="0" tIns="0" rIns="0" bIns="0" rtlCol="0" anchor="t">
            <a:spAutoFit/>
          </a:bodyPr>
          <a:lstStyle/>
          <a:p>
            <a:pPr marL="464820" lvl="1" indent="-232410" algn="just" defTabSz="609630">
              <a:lnSpc>
                <a:spcPts val="2326"/>
              </a:lnSpc>
              <a:buFont typeface="Arial"/>
              <a:buChar char="•"/>
            </a:pPr>
            <a:r>
              <a:rPr lang="en-US" sz="1850" dirty="0">
                <a:solidFill>
                  <a:srgbClr val="000000"/>
                </a:solidFill>
                <a:latin typeface="Open Sans"/>
                <a:ea typeface="Open Sans"/>
                <a:cs typeface="Open Sans"/>
                <a:sym typeface="Open Sans"/>
              </a:rPr>
              <a:t>DVR </a:t>
            </a:r>
            <a:r>
              <a:rPr lang="uk-UA" sz="1850" dirty="0">
                <a:solidFill>
                  <a:srgbClr val="000000"/>
                </a:solidFill>
                <a:latin typeface="Open Sans"/>
                <a:ea typeface="Open Sans"/>
                <a:cs typeface="Open Sans"/>
                <a:sym typeface="Open Sans"/>
              </a:rPr>
              <a:t>являє собою силіконове кільце, призначене для введення в піхву. Його не слід вводити в іншу частину тіла, крім піхви; Наприклад, його не слід вводити в пряму кишку. </a:t>
            </a:r>
            <a:endParaRPr lang="en-US" sz="1850" dirty="0">
              <a:solidFill>
                <a:srgbClr val="000000"/>
              </a:solidFill>
              <a:latin typeface="Open Sans"/>
              <a:ea typeface="Open Sans"/>
              <a:cs typeface="Open Sans"/>
            </a:endParaRPr>
          </a:p>
          <a:p>
            <a:pPr marL="464820" lvl="1" indent="-232410" algn="just" defTabSz="609630">
              <a:lnSpc>
                <a:spcPts val="2326"/>
              </a:lnSpc>
              <a:buFont typeface="Arial"/>
              <a:buChar char="•"/>
            </a:pPr>
            <a:r>
              <a:rPr lang="en-US" sz="1850" dirty="0">
                <a:solidFill>
                  <a:srgbClr val="000000"/>
                </a:solidFill>
                <a:latin typeface="Open Sans"/>
                <a:ea typeface="Open Sans"/>
                <a:cs typeface="Open Sans"/>
                <a:sym typeface="Open Sans"/>
              </a:rPr>
              <a:t>DVR</a:t>
            </a:r>
            <a:r>
              <a:rPr lang="uk-UA" sz="1850" dirty="0">
                <a:solidFill>
                  <a:srgbClr val="000000"/>
                </a:solidFill>
                <a:latin typeface="Open Sans"/>
                <a:ea typeface="Open Sans"/>
                <a:cs typeface="Open Sans"/>
                <a:sym typeface="Open Sans"/>
              </a:rPr>
              <a:t> призначений для того, щоб залишатися на місці протягом місяця після вставки, і в ідеалі не повинен зніматися, поки не прийде час замінити його на новий. Якщо кільце висковзнуло, випадково випало або його зарано вийняли, його можна промити в чистій воді і відразу ж вставити назад. Якщо </a:t>
            </a:r>
            <a:r>
              <a:rPr lang="en-US" sz="1850" dirty="0">
                <a:solidFill>
                  <a:srgbClr val="000000"/>
                </a:solidFill>
                <a:latin typeface="Open Sans"/>
                <a:ea typeface="Open Sans"/>
                <a:cs typeface="Open Sans"/>
                <a:sym typeface="Open Sans"/>
              </a:rPr>
              <a:t>DVR</a:t>
            </a:r>
            <a:r>
              <a:rPr lang="uk-UA" sz="1850" dirty="0">
                <a:solidFill>
                  <a:srgbClr val="000000"/>
                </a:solidFill>
                <a:latin typeface="Open Sans"/>
                <a:ea typeface="Open Sans"/>
                <a:cs typeface="Open Sans"/>
                <a:sym typeface="Open Sans"/>
              </a:rPr>
              <a:t> торкнеться чогось брудного, наприклад, підлоги або унітазу, його не слід вставляти знову, а замість цього утилізувати і замінити новим кільцем з </a:t>
            </a:r>
            <a:r>
              <a:rPr lang="en-US" sz="1850" dirty="0">
                <a:solidFill>
                  <a:srgbClr val="000000"/>
                </a:solidFill>
                <a:latin typeface="Open Sans"/>
                <a:ea typeface="Open Sans"/>
                <a:cs typeface="Open Sans"/>
                <a:sym typeface="Open Sans"/>
              </a:rPr>
              <a:t>DVR</a:t>
            </a:r>
            <a:r>
              <a:rPr lang="uk-UA" sz="1850" dirty="0">
                <a:solidFill>
                  <a:srgbClr val="000000"/>
                </a:solidFill>
                <a:latin typeface="Open Sans"/>
                <a:ea typeface="Open Sans"/>
                <a:cs typeface="Open Sans"/>
                <a:sym typeface="Open Sans"/>
              </a:rPr>
              <a:t>. </a:t>
            </a:r>
            <a:endParaRPr lang="en-US" sz="1867" dirty="0">
              <a:solidFill>
                <a:srgbClr val="000000"/>
              </a:solidFill>
              <a:latin typeface="Open Sans"/>
              <a:ea typeface="Open Sans"/>
              <a:cs typeface="Open Sans"/>
            </a:endParaRPr>
          </a:p>
          <a:p>
            <a:pPr marL="464820" lvl="1" indent="-232410" algn="just" defTabSz="609630">
              <a:lnSpc>
                <a:spcPts val="2326"/>
              </a:lnSpc>
              <a:buFont typeface="Arial"/>
              <a:buChar char="•"/>
            </a:pPr>
            <a:r>
              <a:rPr lang="en-US" sz="1850" dirty="0" err="1">
                <a:solidFill>
                  <a:srgbClr val="000000"/>
                </a:solidFill>
                <a:latin typeface="Open Sans"/>
                <a:ea typeface="Open Sans"/>
                <a:cs typeface="Open Sans"/>
                <a:sym typeface="Open Sans"/>
              </a:rPr>
              <a:t>Кільце</a:t>
            </a:r>
            <a:r>
              <a:rPr lang="en-US" sz="1850" dirty="0">
                <a:solidFill>
                  <a:srgbClr val="000000"/>
                </a:solidFill>
                <a:latin typeface="Open Sans"/>
                <a:ea typeface="Open Sans"/>
                <a:cs typeface="Open Sans"/>
                <a:sym typeface="Open Sans"/>
              </a:rPr>
              <a:t> з DVR</a:t>
            </a:r>
            <a:r>
              <a:rPr lang="uk-UA" sz="1850" dirty="0">
                <a:solidFill>
                  <a:srgbClr val="000000"/>
                </a:solidFill>
                <a:latin typeface="Open Sans"/>
                <a:ea typeface="Open Sans"/>
                <a:cs typeface="Open Sans"/>
                <a:sym typeface="Open Sans"/>
              </a:rPr>
              <a:t> повинно залишатися на місці під час менструації та сексу. Однак вагітні клієнтки повинні знімати кільце з </a:t>
            </a:r>
            <a:r>
              <a:rPr lang="en-US" sz="1850" dirty="0">
                <a:solidFill>
                  <a:srgbClr val="000000"/>
                </a:solidFill>
                <a:latin typeface="Open Sans"/>
                <a:ea typeface="Open Sans"/>
                <a:cs typeface="Open Sans"/>
                <a:sym typeface="Open Sans"/>
              </a:rPr>
              <a:t>DVR</a:t>
            </a:r>
            <a:r>
              <a:rPr lang="uk-UA" sz="1850" dirty="0">
                <a:solidFill>
                  <a:srgbClr val="000000"/>
                </a:solidFill>
                <a:latin typeface="Open Sans"/>
                <a:ea typeface="Open Sans"/>
                <a:cs typeface="Open Sans"/>
                <a:sym typeface="Open Sans"/>
              </a:rPr>
              <a:t> при розриві амніону (коли «відійшли води»). Що стосується відновлення використання після пологів, дослідження показали, що безпечно використовувати </a:t>
            </a:r>
            <a:r>
              <a:rPr lang="en-US" sz="1850" dirty="0">
                <a:solidFill>
                  <a:srgbClr val="000000"/>
                </a:solidFill>
                <a:latin typeface="Open Sans"/>
                <a:ea typeface="Open Sans"/>
                <a:cs typeface="Open Sans"/>
                <a:sym typeface="Open Sans"/>
              </a:rPr>
              <a:t>DVR</a:t>
            </a:r>
            <a:r>
              <a:rPr lang="uk-UA" sz="1850" dirty="0">
                <a:solidFill>
                  <a:srgbClr val="000000"/>
                </a:solidFill>
                <a:latin typeface="Open Sans"/>
                <a:ea typeface="Open Sans"/>
                <a:cs typeface="Open Sans"/>
                <a:sym typeface="Open Sans"/>
              </a:rPr>
              <a:t>, починаючи з 6 тижнів після пологів. Деяким клієнтам може бути корисним повторний початок використання кільця з </a:t>
            </a:r>
            <a:r>
              <a:rPr lang="en-US" sz="1850" dirty="0">
                <a:solidFill>
                  <a:srgbClr val="000000"/>
                </a:solidFill>
                <a:latin typeface="Open Sans"/>
                <a:ea typeface="Open Sans"/>
                <a:cs typeface="Open Sans"/>
                <a:sym typeface="Open Sans"/>
              </a:rPr>
              <a:t>DVR</a:t>
            </a:r>
            <a:r>
              <a:rPr lang="uk-UA" sz="1850" dirty="0">
                <a:solidFill>
                  <a:srgbClr val="000000"/>
                </a:solidFill>
                <a:latin typeface="Open Sans"/>
                <a:ea typeface="Open Sans"/>
                <a:cs typeface="Open Sans"/>
                <a:sym typeface="Open Sans"/>
              </a:rPr>
              <a:t> раніше (ніж через 6 тижнів), враховуючи підвищений ризик інфікування ВІЛ протягом усього періоду вагітності та годування груддю, хоча існуючі дані з безпеки та ефективності стосуються використання лише через 6 тижнів після пологів.</a:t>
            </a:r>
            <a:endParaRPr lang="en-US" sz="1850" dirty="0">
              <a:solidFill>
                <a:srgbClr val="000000"/>
              </a:solidFill>
              <a:latin typeface="Open Sans"/>
              <a:ea typeface="Open Sans"/>
              <a:cs typeface="Open Sans"/>
            </a:endParaRPr>
          </a:p>
        </p:txBody>
      </p:sp>
      <p:grpSp>
        <p:nvGrpSpPr>
          <p:cNvPr id="4" name="Group 4"/>
          <p:cNvGrpSpPr/>
          <p:nvPr/>
        </p:nvGrpSpPr>
        <p:grpSpPr>
          <a:xfrm>
            <a:off x="0" y="-153402"/>
            <a:ext cx="2032697" cy="2005099"/>
            <a:chOff x="0" y="0"/>
            <a:chExt cx="4065395" cy="4010199"/>
          </a:xfrm>
        </p:grpSpPr>
        <p:sp>
          <p:nvSpPr>
            <p:cNvPr id="5" name="Freeform 5"/>
            <p:cNvSpPr/>
            <p:nvPr/>
          </p:nvSpPr>
          <p:spPr>
            <a:xfrm rot="1758426">
              <a:off x="513774" y="558324"/>
              <a:ext cx="3037848" cy="2893550"/>
            </a:xfrm>
            <a:custGeom>
              <a:avLst/>
              <a:gdLst/>
              <a:ahLst/>
              <a:cxnLst/>
              <a:rect l="l" t="t" r="r" b="b"/>
              <a:pathLst>
                <a:path w="3037848" h="2893550">
                  <a:moveTo>
                    <a:pt x="0" y="0"/>
                  </a:moveTo>
                  <a:lnTo>
                    <a:pt x="3037848" y="0"/>
                  </a:lnTo>
                  <a:lnTo>
                    <a:pt x="3037848" y="2893551"/>
                  </a:lnTo>
                  <a:lnTo>
                    <a:pt x="0" y="28935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6" name="Freeform 6"/>
            <p:cNvSpPr/>
            <p:nvPr/>
          </p:nvSpPr>
          <p:spPr>
            <a:xfrm>
              <a:off x="1212165" y="1184567"/>
              <a:ext cx="1641065" cy="1641065"/>
            </a:xfrm>
            <a:custGeom>
              <a:avLst/>
              <a:gdLst/>
              <a:ahLst/>
              <a:cxnLst/>
              <a:rect l="l" t="t" r="r" b="b"/>
              <a:pathLst>
                <a:path w="1641065" h="1641065">
                  <a:moveTo>
                    <a:pt x="0" y="0"/>
                  </a:moveTo>
                  <a:lnTo>
                    <a:pt x="1641065" y="0"/>
                  </a:lnTo>
                  <a:lnTo>
                    <a:pt x="1641065" y="1641065"/>
                  </a:lnTo>
                  <a:lnTo>
                    <a:pt x="0" y="164106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solidFill>
          <a:srgbClr val="1D9EDE"/>
        </a:solidFill>
        <a:effectLst/>
      </p:bgPr>
    </p:bg>
    <p:spTree>
      <p:nvGrpSpPr>
        <p:cNvPr id="1" name=""/>
        <p:cNvGrpSpPr/>
        <p:nvPr/>
      </p:nvGrpSpPr>
      <p:grpSpPr>
        <a:xfrm>
          <a:off x="0" y="0"/>
          <a:ext cx="0" cy="0"/>
          <a:chOff x="0" y="0"/>
          <a:chExt cx="0" cy="0"/>
        </a:xfrm>
      </p:grpSpPr>
      <p:sp>
        <p:nvSpPr>
          <p:cNvPr id="2" name="Freeform 2"/>
          <p:cNvSpPr/>
          <p:nvPr/>
        </p:nvSpPr>
        <p:spPr>
          <a:xfrm>
            <a:off x="7681900" y="1"/>
            <a:ext cx="4510101" cy="4307147"/>
          </a:xfrm>
          <a:custGeom>
            <a:avLst/>
            <a:gdLst/>
            <a:ahLst/>
            <a:cxnLst/>
            <a:rect l="l" t="t" r="r" b="b"/>
            <a:pathLst>
              <a:path w="6765152" h="6460720">
                <a:moveTo>
                  <a:pt x="0" y="0"/>
                </a:moveTo>
                <a:lnTo>
                  <a:pt x="6765152" y="0"/>
                </a:lnTo>
                <a:lnTo>
                  <a:pt x="6765152" y="6460720"/>
                </a:lnTo>
                <a:lnTo>
                  <a:pt x="0" y="6460720"/>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3" name="TextBox 3"/>
          <p:cNvSpPr txBox="1"/>
          <p:nvPr/>
        </p:nvSpPr>
        <p:spPr>
          <a:xfrm>
            <a:off x="609601" y="2730091"/>
            <a:ext cx="10331495" cy="702115"/>
          </a:xfrm>
          <a:prstGeom prst="rect">
            <a:avLst/>
          </a:prstGeom>
        </p:spPr>
        <p:txBody>
          <a:bodyPr lIns="0" tIns="0" rIns="0" bIns="0" rtlCol="0" anchor="t">
            <a:spAutoFit/>
          </a:bodyPr>
          <a:lstStyle/>
          <a:p>
            <a:pPr defTabSz="609660">
              <a:lnSpc>
                <a:spcPts val="5880"/>
              </a:lnSpc>
            </a:pPr>
            <a:r>
              <a:rPr lang="uk" sz="4200" b="1" dirty="0">
                <a:solidFill>
                  <a:srgbClr val="FFFFFF"/>
                </a:solidFill>
                <a:latin typeface="Roboto Condensed Bold"/>
                <a:ea typeface="Roboto Condensed Bold"/>
                <a:cs typeface="Roboto Condensed Bold"/>
                <a:sym typeface="Roboto Condensed Bold"/>
              </a:rPr>
              <a:t>Початок ДКП та час до початку захисту</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368800" y="1757357"/>
            <a:ext cx="7199937" cy="4446795"/>
          </a:xfrm>
          <a:prstGeom prst="rect">
            <a:avLst/>
          </a:prstGeom>
        </p:spPr>
        <p:txBody>
          <a:bodyPr lIns="0" tIns="0" rIns="0" bIns="0" rtlCol="0" anchor="t">
            <a:spAutoFit/>
          </a:bodyPr>
          <a:lstStyle/>
          <a:p>
            <a:pPr marL="304800" indent="-304800" algn="just" defTabSz="609660">
              <a:lnSpc>
                <a:spcPts val="3862"/>
              </a:lnSpc>
              <a:spcBef>
                <a:spcPct val="0"/>
              </a:spcBef>
              <a:buFont typeface="Wingdings" panose="05000000000000000000" pitchFamily="2" charset="2"/>
              <a:buChar char="Ø"/>
            </a:pPr>
            <a:r>
              <a:rPr lang="uk" sz="2100">
                <a:solidFill>
                  <a:srgbClr val="000000"/>
                </a:solidFill>
                <a:latin typeface="Open Sans"/>
                <a:ea typeface="Open Sans"/>
                <a:cs typeface="Open Sans"/>
                <a:sym typeface="Open Sans"/>
              </a:rPr>
              <a:t>Різні продукти ДКП дозуються, використовуються </a:t>
            </a:r>
            <a:r>
              <a:rPr lang="uk" sz="2100" dirty="0">
                <a:solidFill>
                  <a:srgbClr val="000000"/>
                </a:solidFill>
                <a:latin typeface="Open Sans"/>
                <a:ea typeface="Open Sans"/>
                <a:cs typeface="Open Sans"/>
                <a:sym typeface="Open Sans"/>
              </a:rPr>
              <a:t>або вводяться певним чином на початку лікування.</a:t>
            </a:r>
            <a:endParaRPr lang="ru-RU"/>
          </a:p>
          <a:p>
            <a:pPr marL="304800" indent="-304800" algn="just" defTabSz="609660">
              <a:lnSpc>
                <a:spcPts val="3862"/>
              </a:lnSpc>
              <a:spcBef>
                <a:spcPct val="0"/>
              </a:spcBef>
              <a:buFont typeface="Wingdings" panose="05000000000000000000" pitchFamily="2" charset="2"/>
              <a:buChar char="Ø"/>
            </a:pPr>
            <a:r>
              <a:rPr lang="uk" sz="2100">
                <a:solidFill>
                  <a:srgbClr val="000000"/>
                </a:solidFill>
                <a:latin typeface="Open Sans"/>
                <a:ea typeface="Open Sans"/>
                <a:cs typeface="Open Sans"/>
                <a:sym typeface="Open Sans"/>
              </a:rPr>
              <a:t>Жоден із продуктів ДКП не забезпечує негайного </a:t>
            </a:r>
            <a:r>
              <a:rPr lang="uk" sz="2100" dirty="0">
                <a:solidFill>
                  <a:srgbClr val="000000"/>
                </a:solidFill>
                <a:latin typeface="Open Sans"/>
                <a:ea typeface="Open Sans"/>
                <a:cs typeface="Open Sans"/>
                <a:sym typeface="Open Sans"/>
              </a:rPr>
              <a:t>захисту від ВІЛ. </a:t>
            </a:r>
            <a:endParaRPr lang="uk" sz="2100" dirty="0">
              <a:solidFill>
                <a:srgbClr val="000000"/>
              </a:solidFill>
              <a:latin typeface="Open Sans"/>
              <a:ea typeface="Open Sans"/>
              <a:cs typeface="Open Sans"/>
            </a:endParaRPr>
          </a:p>
          <a:p>
            <a:pPr marL="304800" indent="-304800" algn="just" defTabSz="609660">
              <a:lnSpc>
                <a:spcPts val="3862"/>
              </a:lnSpc>
              <a:spcBef>
                <a:spcPct val="0"/>
              </a:spcBef>
              <a:buFont typeface="Wingdings" panose="05000000000000000000" pitchFamily="2" charset="2"/>
              <a:buChar char="Ø"/>
            </a:pPr>
            <a:r>
              <a:rPr lang="uk" sz="2100" dirty="0">
                <a:solidFill>
                  <a:srgbClr val="000000"/>
                </a:solidFill>
                <a:latin typeface="Open Sans"/>
                <a:ea typeface="Open Sans"/>
                <a:cs typeface="Open Sans"/>
                <a:sym typeface="Open Sans"/>
              </a:rPr>
              <a:t>Кожен із них необхідно використовувати протягом певного періоду, який залежить від продукту ДКП.</a:t>
            </a:r>
            <a:endParaRPr lang="uk" sz="2100" dirty="0">
              <a:solidFill>
                <a:srgbClr val="000000"/>
              </a:solidFill>
              <a:latin typeface="Open Sans"/>
              <a:ea typeface="Open Sans"/>
              <a:cs typeface="Open Sans"/>
            </a:endParaRPr>
          </a:p>
          <a:p>
            <a:pPr marL="304800" indent="-304800" algn="just" defTabSz="609660">
              <a:lnSpc>
                <a:spcPts val="3862"/>
              </a:lnSpc>
              <a:spcBef>
                <a:spcPct val="0"/>
              </a:spcBef>
              <a:buFont typeface="Wingdings" panose="05000000000000000000" pitchFamily="2" charset="2"/>
              <a:buChar char="Ø"/>
            </a:pPr>
            <a:r>
              <a:rPr lang="uk" sz="2133" dirty="0">
                <a:solidFill>
                  <a:srgbClr val="000000"/>
                </a:solidFill>
                <a:latin typeface="Open Sans"/>
                <a:ea typeface="Open Sans"/>
                <a:cs typeface="Open Sans"/>
                <a:sym typeface="Open Sans"/>
              </a:rPr>
              <a:t>У період до початку захисту клієнти повинні використовувати альтернативні стратегії профілактики ВІЛ.</a:t>
            </a:r>
            <a:endParaRPr lang="uk" sz="2133" dirty="0">
              <a:solidFill>
                <a:srgbClr val="000000"/>
              </a:solidFill>
              <a:latin typeface="Open Sans"/>
              <a:ea typeface="Open Sans"/>
              <a:cs typeface="Open Sans"/>
            </a:endParaRPr>
          </a:p>
        </p:txBody>
      </p:sp>
      <p:sp>
        <p:nvSpPr>
          <p:cNvPr id="4" name="TextBox 4"/>
          <p:cNvSpPr txBox="1"/>
          <p:nvPr/>
        </p:nvSpPr>
        <p:spPr>
          <a:xfrm>
            <a:off x="508000" y="473051"/>
            <a:ext cx="9314038" cy="872034"/>
          </a:xfrm>
          <a:prstGeom prst="rect">
            <a:avLst/>
          </a:prstGeom>
        </p:spPr>
        <p:txBody>
          <a:bodyPr wrap="square" lIns="0" tIns="0" rIns="0" bIns="0" rtlCol="0" anchor="t">
            <a:spAutoFit/>
          </a:bodyPr>
          <a:lstStyle/>
          <a:p>
            <a:pPr defTabSz="609660">
              <a:lnSpc>
                <a:spcPts val="3436"/>
              </a:lnSpc>
            </a:pPr>
            <a:r>
              <a:rPr lang="uk" sz="3200" b="1" dirty="0">
                <a:solidFill>
                  <a:srgbClr val="000000"/>
                </a:solidFill>
                <a:latin typeface="Roboto Condensed Bold"/>
                <a:ea typeface="Roboto Condensed Bold"/>
                <a:cs typeface="Roboto Condensed Bold"/>
                <a:sym typeface="Roboto Condensed Bold"/>
              </a:rPr>
              <a:t>Як починається прийом кожного продукту ДКП і скільки часу потрібно для початку дії захисту?</a:t>
            </a:r>
          </a:p>
        </p:txBody>
      </p:sp>
      <p:pic>
        <p:nvPicPr>
          <p:cNvPr id="5" name="Рисунок 4">
            <a:extLst>
              <a:ext uri="{FF2B5EF4-FFF2-40B4-BE49-F238E27FC236}">
                <a16:creationId xmlns:a16="http://schemas.microsoft.com/office/drawing/2014/main" id="{C9A3517C-C737-4F8F-83AD-3676ED17A13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1600" y="1854200"/>
            <a:ext cx="4839064" cy="4081909"/>
          </a:xfrm>
          <a:prstGeom prst="rect">
            <a:avLst/>
          </a:prstGeom>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 y="-103678"/>
            <a:ext cx="2173017" cy="2143514"/>
            <a:chOff x="0" y="0"/>
            <a:chExt cx="4346035" cy="4287028"/>
          </a:xfrm>
        </p:grpSpPr>
        <p:sp>
          <p:nvSpPr>
            <p:cNvPr id="3" name="Freeform 3"/>
            <p:cNvSpPr/>
            <p:nvPr/>
          </p:nvSpPr>
          <p:spPr>
            <a:xfrm rot="1758426">
              <a:off x="549240" y="596866"/>
              <a:ext cx="3247555" cy="3093296"/>
            </a:xfrm>
            <a:custGeom>
              <a:avLst/>
              <a:gdLst/>
              <a:ahLst/>
              <a:cxnLst/>
              <a:rect l="l" t="t" r="r" b="b"/>
              <a:pathLst>
                <a:path w="3247555" h="3093296">
                  <a:moveTo>
                    <a:pt x="0" y="0"/>
                  </a:moveTo>
                  <a:lnTo>
                    <a:pt x="3247555" y="0"/>
                  </a:lnTo>
                  <a:lnTo>
                    <a:pt x="3247555" y="3093296"/>
                  </a:lnTo>
                  <a:lnTo>
                    <a:pt x="0" y="309329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601443" y="1116174"/>
              <a:ext cx="1143150" cy="2054681"/>
            </a:xfrm>
            <a:custGeom>
              <a:avLst/>
              <a:gdLst/>
              <a:ahLst/>
              <a:cxnLst/>
              <a:rect l="l" t="t" r="r" b="b"/>
              <a:pathLst>
                <a:path w="1143150" h="2054681">
                  <a:moveTo>
                    <a:pt x="0" y="0"/>
                  </a:moveTo>
                  <a:lnTo>
                    <a:pt x="1143149" y="0"/>
                  </a:lnTo>
                  <a:lnTo>
                    <a:pt x="1143149" y="2054681"/>
                  </a:lnTo>
                  <a:lnTo>
                    <a:pt x="0" y="2054681"/>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sp>
        <p:nvSpPr>
          <p:cNvPr id="5" name="TextBox 5"/>
          <p:cNvSpPr txBox="1"/>
          <p:nvPr/>
        </p:nvSpPr>
        <p:spPr>
          <a:xfrm>
            <a:off x="2173019" y="774701"/>
            <a:ext cx="10559559" cy="445635"/>
          </a:xfrm>
          <a:prstGeom prst="rect">
            <a:avLst/>
          </a:prstGeom>
        </p:spPr>
        <p:txBody>
          <a:bodyPr lIns="0" tIns="0" rIns="0" bIns="0" rtlCol="0" anchor="t">
            <a:spAutoFit/>
          </a:bodyPr>
          <a:lstStyle/>
          <a:p>
            <a:pPr defTabSz="609660">
              <a:lnSpc>
                <a:spcPts val="3436"/>
              </a:lnSpc>
            </a:pPr>
            <a:r>
              <a:rPr lang="uk" sz="3700" b="1" dirty="0">
                <a:solidFill>
                  <a:srgbClr val="1D9EDE"/>
                </a:solidFill>
                <a:latin typeface="Roboto Condensed Bold"/>
                <a:ea typeface="Roboto Condensed Bold"/>
                <a:cs typeface="Roboto Condensed Bold"/>
                <a:sym typeface="Roboto Condensed Bold"/>
              </a:rPr>
              <a:t>Початок </a:t>
            </a:r>
            <a:r>
              <a:rPr lang="uk-UA" sz="3700" b="1" dirty="0">
                <a:solidFill>
                  <a:srgbClr val="1D9EDE"/>
                </a:solidFill>
                <a:latin typeface="Roboto Condensed Bold"/>
                <a:ea typeface="Roboto Condensed Bold"/>
                <a:cs typeface="Roboto Condensed Bold"/>
                <a:sym typeface="Roboto Condensed Bold"/>
              </a:rPr>
              <a:t>дії </a:t>
            </a:r>
            <a:r>
              <a:rPr lang="uk" sz="3700" b="1">
                <a:solidFill>
                  <a:srgbClr val="1D9EDE"/>
                </a:solidFill>
                <a:latin typeface="Roboto Condensed Bold"/>
                <a:ea typeface="Roboto Condensed Bold"/>
                <a:cs typeface="Roboto Condensed Bold"/>
                <a:sym typeface="Roboto Condensed Bold"/>
              </a:rPr>
              <a:t>пероральної ДКП</a:t>
            </a:r>
            <a:endParaRPr lang="uk" sz="3700" b="1" dirty="0">
              <a:solidFill>
                <a:srgbClr val="1D9EDE"/>
              </a:solidFill>
              <a:latin typeface="Roboto Condensed Bold"/>
              <a:ea typeface="Roboto Condensed Bold"/>
              <a:cs typeface="Roboto Condensed Bold"/>
            </a:endParaRPr>
          </a:p>
        </p:txBody>
      </p:sp>
      <p:sp>
        <p:nvSpPr>
          <p:cNvPr id="6" name="TextBox 6"/>
          <p:cNvSpPr txBox="1"/>
          <p:nvPr/>
        </p:nvSpPr>
        <p:spPr>
          <a:xfrm>
            <a:off x="800723" y="2347646"/>
            <a:ext cx="10559559" cy="3015826"/>
          </a:xfrm>
          <a:prstGeom prst="rect">
            <a:avLst/>
          </a:prstGeom>
        </p:spPr>
        <p:txBody>
          <a:bodyPr wrap="square" lIns="0" tIns="0" rIns="0" bIns="0" rtlCol="0" anchor="t">
            <a:spAutoFit/>
          </a:bodyPr>
          <a:lstStyle/>
          <a:p>
            <a:pPr algn="just" defTabSz="609660">
              <a:spcAft>
                <a:spcPts val="800"/>
              </a:spcAft>
            </a:pPr>
            <a:r>
              <a:rPr lang="uk" sz="2933" dirty="0">
                <a:solidFill>
                  <a:srgbClr val="000000"/>
                </a:solidFill>
                <a:latin typeface="Open Sans"/>
                <a:ea typeface="Open Sans"/>
                <a:cs typeface="Open Sans"/>
                <a:sym typeface="Open Sans"/>
              </a:rPr>
              <a:t>Кількість таблеток/доз, що приймаються для початкового режиму, та час після нього до початку захисту залежить від багатьох факторів, які можуть включати:</a:t>
            </a:r>
          </a:p>
          <a:p>
            <a:pPr marL="381019" indent="-381019" algn="just" defTabSz="609660">
              <a:spcAft>
                <a:spcPts val="800"/>
              </a:spcAft>
              <a:buFont typeface="Wingdings" panose="05000000000000000000" pitchFamily="2" charset="2"/>
              <a:buChar char="Ø"/>
            </a:pPr>
            <a:r>
              <a:rPr lang="uk" sz="2933" dirty="0">
                <a:solidFill>
                  <a:srgbClr val="000000"/>
                </a:solidFill>
                <a:latin typeface="Open Sans"/>
                <a:ea typeface="Open Sans"/>
                <a:cs typeface="Open Sans"/>
                <a:sym typeface="Open Sans"/>
              </a:rPr>
              <a:t>стать клієнта </a:t>
            </a:r>
          </a:p>
          <a:p>
            <a:pPr marL="381019" indent="-381019" algn="just" defTabSz="609660">
              <a:spcAft>
                <a:spcPts val="800"/>
              </a:spcAft>
              <a:buFont typeface="Wingdings" panose="05000000000000000000" pitchFamily="2" charset="2"/>
              <a:buChar char="Ø"/>
            </a:pPr>
            <a:r>
              <a:rPr lang="uk" sz="2933" dirty="0">
                <a:solidFill>
                  <a:srgbClr val="000000"/>
                </a:solidFill>
                <a:latin typeface="Open Sans"/>
                <a:ea typeface="Open Sans"/>
                <a:cs typeface="Open Sans"/>
                <a:sym typeface="Open Sans"/>
              </a:rPr>
              <a:t>його гендерну приналежність </a:t>
            </a:r>
          </a:p>
          <a:p>
            <a:pPr marL="381019" indent="-381019" algn="just" defTabSz="609660">
              <a:spcAft>
                <a:spcPts val="800"/>
              </a:spcAft>
              <a:buFont typeface="Wingdings" panose="05000000000000000000" pitchFamily="2" charset="2"/>
              <a:buChar char="Ø"/>
            </a:pPr>
            <a:r>
              <a:rPr lang="uk" sz="2933" dirty="0">
                <a:solidFill>
                  <a:srgbClr val="000000"/>
                </a:solidFill>
                <a:latin typeface="Open Sans"/>
                <a:ea typeface="Open Sans"/>
                <a:cs typeface="Open Sans"/>
                <a:sym typeface="Open Sans"/>
              </a:rPr>
              <a:t>та шляхи зараження ВІЛ.</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 y="-103678"/>
            <a:ext cx="2173017" cy="2143514"/>
            <a:chOff x="0" y="0"/>
            <a:chExt cx="4346035" cy="4287028"/>
          </a:xfrm>
        </p:grpSpPr>
        <p:sp>
          <p:nvSpPr>
            <p:cNvPr id="3" name="Freeform 3"/>
            <p:cNvSpPr/>
            <p:nvPr/>
          </p:nvSpPr>
          <p:spPr>
            <a:xfrm rot="1758426">
              <a:off x="549240" y="596866"/>
              <a:ext cx="3247555" cy="3093296"/>
            </a:xfrm>
            <a:custGeom>
              <a:avLst/>
              <a:gdLst/>
              <a:ahLst/>
              <a:cxnLst/>
              <a:rect l="l" t="t" r="r" b="b"/>
              <a:pathLst>
                <a:path w="3247555" h="3093296">
                  <a:moveTo>
                    <a:pt x="0" y="0"/>
                  </a:moveTo>
                  <a:lnTo>
                    <a:pt x="3247555" y="0"/>
                  </a:lnTo>
                  <a:lnTo>
                    <a:pt x="3247555" y="3093296"/>
                  </a:lnTo>
                  <a:lnTo>
                    <a:pt x="0" y="309329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601443" y="1116174"/>
              <a:ext cx="1143150" cy="2054681"/>
            </a:xfrm>
            <a:custGeom>
              <a:avLst/>
              <a:gdLst/>
              <a:ahLst/>
              <a:cxnLst/>
              <a:rect l="l" t="t" r="r" b="b"/>
              <a:pathLst>
                <a:path w="1143150" h="2054681">
                  <a:moveTo>
                    <a:pt x="0" y="0"/>
                  </a:moveTo>
                  <a:lnTo>
                    <a:pt x="1143149" y="0"/>
                  </a:lnTo>
                  <a:lnTo>
                    <a:pt x="1143149" y="2054681"/>
                  </a:lnTo>
                  <a:lnTo>
                    <a:pt x="0" y="2054681"/>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sp>
        <p:nvSpPr>
          <p:cNvPr id="6" name="TextBox 6"/>
          <p:cNvSpPr txBox="1"/>
          <p:nvPr/>
        </p:nvSpPr>
        <p:spPr>
          <a:xfrm>
            <a:off x="2173019" y="454410"/>
            <a:ext cx="7072581" cy="445635"/>
          </a:xfrm>
          <a:prstGeom prst="rect">
            <a:avLst/>
          </a:prstGeom>
        </p:spPr>
        <p:txBody>
          <a:bodyPr wrap="square" lIns="0" tIns="0" rIns="0" bIns="0" rtlCol="0" anchor="t">
            <a:spAutoFit/>
          </a:bodyPr>
          <a:lstStyle/>
          <a:p>
            <a:pPr defTabSz="609660">
              <a:lnSpc>
                <a:spcPts val="3436"/>
              </a:lnSpc>
            </a:pPr>
            <a:r>
              <a:rPr lang="uk" sz="3700" b="1" dirty="0">
                <a:solidFill>
                  <a:srgbClr val="1D9EDE"/>
                </a:solidFill>
                <a:latin typeface="Roboto Condensed Bold"/>
                <a:ea typeface="Roboto Condensed Bold"/>
                <a:cs typeface="Roboto Condensed Bold"/>
                <a:sym typeface="Roboto Condensed Bold"/>
              </a:rPr>
              <a:t>Початок пероральної ДКП</a:t>
            </a:r>
            <a:endParaRPr lang="uk" sz="3700" b="1" dirty="0">
              <a:solidFill>
                <a:srgbClr val="1D9EDE"/>
              </a:solidFill>
              <a:latin typeface="Roboto Condensed Bold"/>
              <a:ea typeface="Roboto Condensed Bold"/>
              <a:cs typeface="Roboto Condensed Bold"/>
            </a:endParaRPr>
          </a:p>
        </p:txBody>
      </p:sp>
      <p:sp>
        <p:nvSpPr>
          <p:cNvPr id="7" name="TextBox 7"/>
          <p:cNvSpPr txBox="1"/>
          <p:nvPr/>
        </p:nvSpPr>
        <p:spPr>
          <a:xfrm>
            <a:off x="1828800" y="1225406"/>
            <a:ext cx="9753600" cy="2423740"/>
          </a:xfrm>
          <a:prstGeom prst="rect">
            <a:avLst/>
          </a:prstGeom>
        </p:spPr>
        <p:txBody>
          <a:bodyPr wrap="square" lIns="0" tIns="0" rIns="0" bIns="0" rtlCol="0" anchor="t">
            <a:spAutoFit/>
          </a:bodyPr>
          <a:lstStyle/>
          <a:p>
            <a:pPr marL="537845" lvl="1" indent="-268605" algn="just" defTabSz="609660">
              <a:lnSpc>
                <a:spcPts val="2690"/>
              </a:lnSpc>
              <a:buFont typeface="Arial"/>
              <a:buChar char="•"/>
            </a:pPr>
            <a:r>
              <a:rPr lang="uk" sz="1850" b="1" dirty="0">
                <a:solidFill>
                  <a:srgbClr val="000000"/>
                </a:solidFill>
                <a:latin typeface="Open Sans Bold"/>
                <a:ea typeface="Open Sans Bold"/>
                <a:cs typeface="Open Sans Bold"/>
                <a:sym typeface="Open Sans Bold"/>
              </a:rPr>
              <a:t>Цисгендерні жінки, трансгендерні жінки, які приймають гормони, що підтверджують гендер, трансгендерні чоловіки та будь-хто, хто використовує пероральну ДКП на основі TDF для запобігання ін’єкційному інфікуванню ВІЛ:</a:t>
            </a:r>
            <a:endParaRPr lang="ru-RU" sz="1850" dirty="0"/>
          </a:p>
          <a:p>
            <a:pPr marL="1075690" lvl="2" indent="-358140" defTabSz="609660">
              <a:lnSpc>
                <a:spcPts val="2690"/>
              </a:lnSpc>
              <a:buFont typeface="Arial"/>
              <a:buChar char="⚬"/>
            </a:pPr>
            <a:r>
              <a:rPr lang="uk" sz="1867" dirty="0">
                <a:solidFill>
                  <a:srgbClr val="000000"/>
                </a:solidFill>
                <a:latin typeface="Open Sans"/>
                <a:ea typeface="Open Sans"/>
                <a:cs typeface="Open Sans"/>
                <a:sym typeface="Open Sans"/>
              </a:rPr>
              <a:t>1 таблетка на день, приймати протягом 7 днів поспіль, </a:t>
            </a:r>
            <a:r>
              <a:rPr lang="uk" sz="1867" b="1" i="1" u="sng" dirty="0">
                <a:solidFill>
                  <a:srgbClr val="1F497D"/>
                </a:solidFill>
                <a:latin typeface="Open Sans"/>
                <a:ea typeface="Open Sans"/>
                <a:cs typeface="Open Sans"/>
                <a:sym typeface="Open Sans"/>
              </a:rPr>
              <a:t>захист починається після 7 днів використання.</a:t>
            </a:r>
            <a:endParaRPr lang="uk" sz="1867" b="1" i="1" u="sng" dirty="0">
              <a:solidFill>
                <a:srgbClr val="1F497D"/>
              </a:solidFill>
              <a:latin typeface="Open Sans"/>
              <a:ea typeface="Open Sans"/>
              <a:cs typeface="Open Sans"/>
            </a:endParaRPr>
          </a:p>
          <a:p>
            <a:pPr defTabSz="609660">
              <a:lnSpc>
                <a:spcPts val="2690"/>
              </a:lnSpc>
            </a:pPr>
            <a:endParaRPr lang="en-US" sz="2491" dirty="0">
              <a:solidFill>
                <a:srgbClr val="000000"/>
              </a:solidFill>
              <a:latin typeface="Open Sans"/>
              <a:ea typeface="Open Sans"/>
              <a:cs typeface="Open Sans"/>
              <a:sym typeface="Open Sans"/>
            </a:endParaRPr>
          </a:p>
        </p:txBody>
      </p:sp>
      <p:sp>
        <p:nvSpPr>
          <p:cNvPr id="8" name="TextBox 8"/>
          <p:cNvSpPr txBox="1"/>
          <p:nvPr/>
        </p:nvSpPr>
        <p:spPr>
          <a:xfrm>
            <a:off x="481897" y="5906309"/>
            <a:ext cx="11228207" cy="928331"/>
          </a:xfrm>
          <a:prstGeom prst="rect">
            <a:avLst/>
          </a:prstGeom>
        </p:spPr>
        <p:txBody>
          <a:bodyPr lIns="0" tIns="0" rIns="0" bIns="0" rtlCol="0" anchor="t">
            <a:spAutoFit/>
          </a:bodyPr>
          <a:lstStyle/>
          <a:p>
            <a:pPr algn="just" defTabSz="609660">
              <a:lnSpc>
                <a:spcPts val="2497"/>
              </a:lnSpc>
            </a:pPr>
            <a:r>
              <a:rPr lang="uk" sz="1600" b="1" i="1" dirty="0">
                <a:solidFill>
                  <a:srgbClr val="000000"/>
                </a:solidFill>
                <a:latin typeface="Open Sans Italics"/>
                <a:ea typeface="Open Sans Italics"/>
                <a:cs typeface="Open Sans Italics"/>
                <a:sym typeface="Open Sans Italics"/>
              </a:rPr>
              <a:t>Протягом перших 7 днів використання, перед початком захисту, клієнти також повинні використовувати альтернативні стратегії профілактики ВІЛ, такі як презервативи, у поєднанні з пероральною ДКП на основі TDF.</a:t>
            </a:r>
          </a:p>
        </p:txBody>
      </p:sp>
      <p:pic>
        <p:nvPicPr>
          <p:cNvPr id="9" name="Рисунок 8">
            <a:extLst>
              <a:ext uri="{FF2B5EF4-FFF2-40B4-BE49-F238E27FC236}">
                <a16:creationId xmlns:a16="http://schemas.microsoft.com/office/drawing/2014/main" id="{B7B74AD1-AEC8-4221-8969-D7BF0D14E308}"/>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172050" y="3452242"/>
            <a:ext cx="9191150" cy="2180353"/>
          </a:xfrm>
          <a:prstGeom prst="rect">
            <a:avLst/>
          </a:prstGeom>
        </p:spPr>
      </p:pic>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 y="-103678"/>
            <a:ext cx="2173017" cy="2143514"/>
            <a:chOff x="0" y="0"/>
            <a:chExt cx="4346035" cy="4287028"/>
          </a:xfrm>
        </p:grpSpPr>
        <p:sp>
          <p:nvSpPr>
            <p:cNvPr id="3" name="Freeform 3"/>
            <p:cNvSpPr/>
            <p:nvPr/>
          </p:nvSpPr>
          <p:spPr>
            <a:xfrm rot="1758426">
              <a:off x="549240" y="596866"/>
              <a:ext cx="3247555" cy="3093296"/>
            </a:xfrm>
            <a:custGeom>
              <a:avLst/>
              <a:gdLst/>
              <a:ahLst/>
              <a:cxnLst/>
              <a:rect l="l" t="t" r="r" b="b"/>
              <a:pathLst>
                <a:path w="3247555" h="3093296">
                  <a:moveTo>
                    <a:pt x="0" y="0"/>
                  </a:moveTo>
                  <a:lnTo>
                    <a:pt x="3247555" y="0"/>
                  </a:lnTo>
                  <a:lnTo>
                    <a:pt x="3247555" y="3093296"/>
                  </a:lnTo>
                  <a:lnTo>
                    <a:pt x="0" y="309329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601443" y="1116174"/>
              <a:ext cx="1143150" cy="2054681"/>
            </a:xfrm>
            <a:custGeom>
              <a:avLst/>
              <a:gdLst/>
              <a:ahLst/>
              <a:cxnLst/>
              <a:rect l="l" t="t" r="r" b="b"/>
              <a:pathLst>
                <a:path w="1143150" h="2054681">
                  <a:moveTo>
                    <a:pt x="0" y="0"/>
                  </a:moveTo>
                  <a:lnTo>
                    <a:pt x="1143149" y="0"/>
                  </a:lnTo>
                  <a:lnTo>
                    <a:pt x="1143149" y="2054681"/>
                  </a:lnTo>
                  <a:lnTo>
                    <a:pt x="0" y="2054681"/>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sp>
        <p:nvSpPr>
          <p:cNvPr id="5" name="TextBox 5"/>
          <p:cNvSpPr txBox="1"/>
          <p:nvPr/>
        </p:nvSpPr>
        <p:spPr>
          <a:xfrm>
            <a:off x="1247092" y="1600200"/>
            <a:ext cx="10182908" cy="2139304"/>
          </a:xfrm>
          <a:prstGeom prst="rect">
            <a:avLst/>
          </a:prstGeom>
        </p:spPr>
        <p:txBody>
          <a:bodyPr wrap="square" lIns="0" tIns="0" rIns="0" bIns="0" rtlCol="0" anchor="t">
            <a:spAutoFit/>
          </a:bodyPr>
          <a:lstStyle/>
          <a:p>
            <a:pPr marL="485775" lvl="1" indent="-242570" algn="just" defTabSz="609660">
              <a:lnSpc>
                <a:spcPts val="2431"/>
              </a:lnSpc>
              <a:buFont typeface="Arial"/>
              <a:buChar char="•"/>
            </a:pPr>
            <a:r>
              <a:rPr lang="uk" sz="1850" b="1" dirty="0">
                <a:solidFill>
                  <a:srgbClr val="000000"/>
                </a:solidFill>
                <a:latin typeface="Open Sans Bold"/>
                <a:ea typeface="Open Sans Bold"/>
                <a:cs typeface="Open Sans Bold"/>
                <a:sym typeface="Open Sans Bold"/>
              </a:rPr>
              <a:t>Цисгендерні чоловіки та трансгендерні жінки, які не приймають </a:t>
            </a:r>
            <a:r>
              <a:rPr lang="uk" sz="1850" b="1" err="1">
                <a:solidFill>
                  <a:srgbClr val="000000"/>
                </a:solidFill>
                <a:latin typeface="Open Sans Bold"/>
                <a:ea typeface="Open Sans Bold"/>
                <a:cs typeface="Open Sans Bold"/>
                <a:sym typeface="Open Sans Bold"/>
              </a:rPr>
              <a:t>гендерно</a:t>
            </a:r>
            <a:r>
              <a:rPr lang="uk" sz="1850" b="1" dirty="0">
                <a:solidFill>
                  <a:srgbClr val="000000"/>
                </a:solidFill>
                <a:latin typeface="Open Sans Bold"/>
                <a:ea typeface="Open Sans Bold"/>
                <a:cs typeface="Open Sans Bold"/>
                <a:sym typeface="Open Sans Bold"/>
              </a:rPr>
              <a:t>-підтверджуючі гормони та використовують пероральну </a:t>
            </a:r>
            <a:r>
              <a:rPr lang="uk" sz="1850" b="1" err="1">
                <a:solidFill>
                  <a:srgbClr val="000000"/>
                </a:solidFill>
                <a:latin typeface="Open Sans Bold"/>
                <a:ea typeface="Open Sans Bold"/>
                <a:cs typeface="Open Sans Bold"/>
                <a:sym typeface="Open Sans Bold"/>
              </a:rPr>
              <a:t>ДКПук</a:t>
            </a:r>
            <a:r>
              <a:rPr lang="uk" sz="1850" b="1">
                <a:solidFill>
                  <a:srgbClr val="000000"/>
                </a:solidFill>
                <a:latin typeface="Open Sans Bold"/>
                <a:ea typeface="Open Sans Bold"/>
                <a:cs typeface="Open Sans Bold"/>
                <a:sym typeface="Open Sans Bold"/>
              </a:rPr>
              <a:t> ека5 на основі TDF </a:t>
            </a:r>
            <a:r>
              <a:rPr lang="uk" sz="1850" b="1" dirty="0">
                <a:solidFill>
                  <a:srgbClr val="000000"/>
                </a:solidFill>
                <a:latin typeface="Open Sans Bold"/>
                <a:ea typeface="Open Sans Bold"/>
                <a:cs typeface="Open Sans Bold"/>
                <a:sym typeface="Open Sans Bold"/>
              </a:rPr>
              <a:t>для запобігання зараженню ВІЛ статевим шляхом:</a:t>
            </a:r>
            <a:endParaRPr lang="ru-RU"/>
          </a:p>
          <a:p>
            <a:pPr marL="972185" lvl="2" indent="-323850" algn="just" defTabSz="609660">
              <a:lnSpc>
                <a:spcPts val="2431"/>
              </a:lnSpc>
              <a:buFont typeface="Arial"/>
              <a:buChar char="⚬"/>
            </a:pPr>
            <a:r>
              <a:rPr lang="uk" sz="1867" dirty="0">
                <a:solidFill>
                  <a:srgbClr val="000000"/>
                </a:solidFill>
                <a:latin typeface="Open Sans"/>
                <a:ea typeface="Open Sans"/>
                <a:cs typeface="Open Sans"/>
                <a:sym typeface="Open Sans"/>
              </a:rPr>
              <a:t>2 таблетки, прийняті разом («навантажувальна доза»), </a:t>
            </a:r>
            <a:r>
              <a:rPr lang="uk" sz="1867" b="1" i="1" u="sng" dirty="0">
                <a:solidFill>
                  <a:srgbClr val="1F497D"/>
                </a:solidFill>
                <a:latin typeface="Open Sans"/>
                <a:ea typeface="Open Sans"/>
                <a:cs typeface="Open Sans"/>
                <a:sym typeface="Open Sans"/>
              </a:rPr>
              <a:t>захист починається через 2-24 години після цього</a:t>
            </a:r>
            <a:r>
              <a:rPr lang="uk" sz="1867" dirty="0">
                <a:solidFill>
                  <a:srgbClr val="000000"/>
                </a:solidFill>
                <a:latin typeface="Open Sans"/>
                <a:ea typeface="Open Sans"/>
                <a:cs typeface="Open Sans"/>
                <a:sym typeface="Open Sans"/>
              </a:rPr>
              <a:t>; навантажувальну дозу в ідеалі слід приймати ближче до 24 годин до сексу, щоб дати більше часу для засвоєння PrEP.</a:t>
            </a:r>
            <a:endParaRPr lang="uk" sz="1867" dirty="0">
              <a:solidFill>
                <a:srgbClr val="000000"/>
              </a:solidFill>
              <a:latin typeface="Open Sans"/>
              <a:ea typeface="Open Sans"/>
              <a:cs typeface="Open Sans"/>
            </a:endParaRPr>
          </a:p>
          <a:p>
            <a:pPr algn="just" defTabSz="609660">
              <a:lnSpc>
                <a:spcPts val="2431"/>
              </a:lnSpc>
            </a:pPr>
            <a:endParaRPr lang="en-US" sz="1867" dirty="0">
              <a:solidFill>
                <a:srgbClr val="000000"/>
              </a:solidFill>
              <a:latin typeface="Open Sans"/>
              <a:ea typeface="Open Sans"/>
              <a:cs typeface="Open Sans"/>
              <a:sym typeface="Open Sans"/>
            </a:endParaRPr>
          </a:p>
        </p:txBody>
      </p:sp>
      <p:sp>
        <p:nvSpPr>
          <p:cNvPr id="7" name="TextBox 7"/>
          <p:cNvSpPr txBox="1"/>
          <p:nvPr/>
        </p:nvSpPr>
        <p:spPr>
          <a:xfrm>
            <a:off x="2173019" y="604706"/>
            <a:ext cx="8596581" cy="445635"/>
          </a:xfrm>
          <a:prstGeom prst="rect">
            <a:avLst/>
          </a:prstGeom>
        </p:spPr>
        <p:txBody>
          <a:bodyPr wrap="square" lIns="0" tIns="0" rIns="0" bIns="0" rtlCol="0" anchor="t">
            <a:spAutoFit/>
          </a:bodyPr>
          <a:lstStyle/>
          <a:p>
            <a:pPr defTabSz="609660">
              <a:lnSpc>
                <a:spcPts val="3436"/>
              </a:lnSpc>
            </a:pPr>
            <a:r>
              <a:rPr lang="uk" sz="3700" b="1" dirty="0">
                <a:solidFill>
                  <a:srgbClr val="1D9EDE"/>
                </a:solidFill>
                <a:latin typeface="Roboto Condensed Bold"/>
                <a:ea typeface="Roboto Condensed Bold"/>
                <a:cs typeface="Roboto Condensed Bold"/>
                <a:sym typeface="Roboto Condensed Bold"/>
              </a:rPr>
              <a:t>Початок пероральної ДКП</a:t>
            </a:r>
            <a:endParaRPr lang="uk" sz="3700" b="1" dirty="0">
              <a:solidFill>
                <a:srgbClr val="1D9EDE"/>
              </a:solidFill>
              <a:latin typeface="Roboto Condensed Bold"/>
              <a:ea typeface="Roboto Condensed Bold"/>
              <a:cs typeface="Roboto Condensed Bold"/>
            </a:endParaRPr>
          </a:p>
        </p:txBody>
      </p:sp>
      <p:sp>
        <p:nvSpPr>
          <p:cNvPr id="8" name="TextBox 8"/>
          <p:cNvSpPr txBox="1"/>
          <p:nvPr/>
        </p:nvSpPr>
        <p:spPr>
          <a:xfrm>
            <a:off x="481896" y="5906048"/>
            <a:ext cx="11252904" cy="928331"/>
          </a:xfrm>
          <a:prstGeom prst="rect">
            <a:avLst/>
          </a:prstGeom>
        </p:spPr>
        <p:txBody>
          <a:bodyPr wrap="square" lIns="0" tIns="0" rIns="0" bIns="0" rtlCol="0" anchor="t">
            <a:spAutoFit/>
          </a:bodyPr>
          <a:lstStyle/>
          <a:p>
            <a:pPr defTabSz="609660">
              <a:lnSpc>
                <a:spcPts val="2497"/>
              </a:lnSpc>
            </a:pPr>
            <a:r>
              <a:rPr lang="uk" sz="1600" b="1" i="1" dirty="0">
                <a:solidFill>
                  <a:srgbClr val="000000"/>
                </a:solidFill>
                <a:latin typeface="Open Sans Italics"/>
                <a:ea typeface="Open Sans Italics"/>
                <a:cs typeface="Open Sans Italics"/>
                <a:sym typeface="Open Sans Italics"/>
              </a:rPr>
              <a:t>Протягом перших 2-24 годин використання, перед початком захисту, клієнти також повинні використовувати альтернативні стратегії профілактики ВІЛ, такі як презервативи, у поєднанні з пероральною ДКП на основі TDF.</a:t>
            </a:r>
          </a:p>
        </p:txBody>
      </p:sp>
      <p:pic>
        <p:nvPicPr>
          <p:cNvPr id="9" name="Рисунок 8">
            <a:extLst>
              <a:ext uri="{FF2B5EF4-FFF2-40B4-BE49-F238E27FC236}">
                <a16:creationId xmlns:a16="http://schemas.microsoft.com/office/drawing/2014/main" id="{3971812C-EDCB-455B-9786-DFE846C6E1B3}"/>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4622800" y="3366135"/>
            <a:ext cx="4946317" cy="2324809"/>
          </a:xfrm>
          <a:prstGeom prst="rect">
            <a:avLst/>
          </a:prstGeom>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6"/>
          <p:cNvSpPr txBox="1"/>
          <p:nvPr/>
        </p:nvSpPr>
        <p:spPr>
          <a:xfrm>
            <a:off x="2032699" y="774701"/>
            <a:ext cx="10965039" cy="436017"/>
          </a:xfrm>
          <a:prstGeom prst="rect">
            <a:avLst/>
          </a:prstGeom>
        </p:spPr>
        <p:txBody>
          <a:bodyPr lIns="0" tIns="0" rIns="0" bIns="0" rtlCol="0" anchor="t">
            <a:spAutoFit/>
          </a:bodyPr>
          <a:lstStyle/>
          <a:p>
            <a:pPr defTabSz="609660">
              <a:lnSpc>
                <a:spcPts val="3436"/>
              </a:lnSpc>
            </a:pPr>
            <a:r>
              <a:rPr lang="uk" sz="3734" b="1" dirty="0">
                <a:solidFill>
                  <a:srgbClr val="48AEA8"/>
                </a:solidFill>
                <a:latin typeface="Roboto Condensed Bold"/>
                <a:ea typeface="Roboto Condensed Bold"/>
                <a:cs typeface="Roboto Condensed Bold"/>
                <a:sym typeface="Roboto Condensed Bold"/>
              </a:rPr>
              <a:t>Початок </a:t>
            </a:r>
            <a:r>
              <a:rPr lang="en-US" sz="3734" b="1" dirty="0">
                <a:solidFill>
                  <a:srgbClr val="48AEA8"/>
                </a:solidFill>
                <a:latin typeface="Roboto Condensed Bold"/>
                <a:ea typeface="Roboto Condensed Bold"/>
                <a:cs typeface="Roboto Condensed Bold"/>
                <a:sym typeface="Roboto Condensed Bold"/>
              </a:rPr>
              <a:t>DVR</a:t>
            </a:r>
            <a:endParaRPr lang="uk" sz="3734" b="1" dirty="0">
              <a:solidFill>
                <a:srgbClr val="48AEA8"/>
              </a:solidFill>
              <a:latin typeface="Roboto Condensed Bold"/>
              <a:ea typeface="Roboto Condensed Bold"/>
              <a:cs typeface="Roboto Condensed Bold"/>
              <a:sym typeface="Roboto Condensed Bold"/>
            </a:endParaRPr>
          </a:p>
        </p:txBody>
      </p:sp>
      <p:sp>
        <p:nvSpPr>
          <p:cNvPr id="7" name="TextBox 7"/>
          <p:cNvSpPr txBox="1"/>
          <p:nvPr/>
        </p:nvSpPr>
        <p:spPr>
          <a:xfrm>
            <a:off x="685800" y="2399689"/>
            <a:ext cx="6687872" cy="3231654"/>
          </a:xfrm>
          <a:prstGeom prst="rect">
            <a:avLst/>
          </a:prstGeom>
        </p:spPr>
        <p:txBody>
          <a:bodyPr lIns="0" tIns="0" rIns="0" bIns="0" rtlCol="0" anchor="t">
            <a:spAutoFit/>
          </a:bodyPr>
          <a:lstStyle/>
          <a:p>
            <a:pPr marL="551910" lvl="1" indent="-275955" algn="just" defTabSz="609660">
              <a:lnSpc>
                <a:spcPts val="2760"/>
              </a:lnSpc>
              <a:buFont typeface="Arial"/>
              <a:buChar char="•"/>
            </a:pPr>
            <a:r>
              <a:rPr lang="uk" sz="2400" b="1" dirty="0">
                <a:solidFill>
                  <a:srgbClr val="000000"/>
                </a:solidFill>
                <a:latin typeface="Open Sans Bold"/>
                <a:ea typeface="Open Sans Bold"/>
                <a:cs typeface="Open Sans Bold"/>
                <a:sym typeface="Open Sans Bold"/>
              </a:rPr>
              <a:t>Захист від ВІЛ починається через 24 години після встановлення </a:t>
            </a:r>
            <a:r>
              <a:rPr lang="en-US" sz="2400" b="1" dirty="0">
                <a:solidFill>
                  <a:srgbClr val="000000"/>
                </a:solidFill>
                <a:latin typeface="Open Sans Bold"/>
                <a:ea typeface="Open Sans Bold"/>
                <a:cs typeface="Open Sans Bold"/>
                <a:sym typeface="Open Sans Bold"/>
              </a:rPr>
              <a:t>DVR</a:t>
            </a:r>
            <a:r>
              <a:rPr lang="uk" sz="2400" b="1" dirty="0">
                <a:solidFill>
                  <a:srgbClr val="000000"/>
                </a:solidFill>
                <a:latin typeface="Open Sans Bold"/>
                <a:ea typeface="Open Sans Bold"/>
                <a:cs typeface="Open Sans Bold"/>
                <a:sym typeface="Open Sans Bold"/>
              </a:rPr>
              <a:t>.</a:t>
            </a:r>
          </a:p>
          <a:p>
            <a:pPr marL="551910" lvl="1" indent="-275955" algn="just" defTabSz="609660">
              <a:lnSpc>
                <a:spcPts val="2760"/>
              </a:lnSpc>
              <a:buFont typeface="Arial"/>
              <a:buChar char="•"/>
            </a:pPr>
            <a:r>
              <a:rPr lang="uk" sz="2400" dirty="0">
                <a:solidFill>
                  <a:srgbClr val="000000"/>
                </a:solidFill>
                <a:latin typeface="Open Sans"/>
                <a:ea typeface="Open Sans"/>
                <a:cs typeface="Open Sans"/>
                <a:sym typeface="Open Sans"/>
              </a:rPr>
              <a:t>Протягом перших 24 годин використання, перед початком захисту, клієнти також повинні використовувати альтернативні стратегії профілактики ВІЛ, такі як презервативи, у поєднанні з </a:t>
            </a:r>
            <a:r>
              <a:rPr lang="en-US" sz="2400" dirty="0">
                <a:solidFill>
                  <a:srgbClr val="000000"/>
                </a:solidFill>
                <a:latin typeface="Open Sans"/>
                <a:ea typeface="Open Sans"/>
                <a:cs typeface="Open Sans"/>
                <a:sym typeface="Open Sans"/>
              </a:rPr>
              <a:t>DVR</a:t>
            </a:r>
            <a:r>
              <a:rPr lang="uk" sz="2400" dirty="0">
                <a:solidFill>
                  <a:srgbClr val="000000"/>
                </a:solidFill>
                <a:latin typeface="Open Sans"/>
                <a:ea typeface="Open Sans"/>
                <a:cs typeface="Open Sans"/>
                <a:sym typeface="Open Sans"/>
              </a:rPr>
              <a:t>ом.</a:t>
            </a:r>
          </a:p>
          <a:p>
            <a:pPr algn="just" defTabSz="609660">
              <a:lnSpc>
                <a:spcPts val="2760"/>
              </a:lnSpc>
            </a:pPr>
            <a:endParaRPr lang="en-US" sz="2400" dirty="0">
              <a:solidFill>
                <a:srgbClr val="000000"/>
              </a:solidFill>
              <a:latin typeface="Open Sans"/>
              <a:ea typeface="Open Sans"/>
              <a:cs typeface="Open Sans"/>
              <a:sym typeface="Open Sans"/>
            </a:endParaRPr>
          </a:p>
        </p:txBody>
      </p:sp>
      <p:pic>
        <p:nvPicPr>
          <p:cNvPr id="8" name="Рисунок 7">
            <a:extLst>
              <a:ext uri="{FF2B5EF4-FFF2-40B4-BE49-F238E27FC236}">
                <a16:creationId xmlns:a16="http://schemas.microsoft.com/office/drawing/2014/main" id="{C73B9876-6C4F-492A-8E0D-0BAB8193D62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502813" y="1651000"/>
            <a:ext cx="4003387" cy="3141744"/>
          </a:xfrm>
          <a:prstGeom prst="rect">
            <a:avLst/>
          </a:prstGeom>
        </p:spPr>
      </p:pic>
      <p:grpSp>
        <p:nvGrpSpPr>
          <p:cNvPr id="10" name="Group 2">
            <a:extLst>
              <a:ext uri="{FF2B5EF4-FFF2-40B4-BE49-F238E27FC236}">
                <a16:creationId xmlns:a16="http://schemas.microsoft.com/office/drawing/2014/main" id="{BC63D84B-C52A-47B8-BB3B-2650FEB30BA8}"/>
              </a:ext>
            </a:extLst>
          </p:cNvPr>
          <p:cNvGrpSpPr/>
          <p:nvPr/>
        </p:nvGrpSpPr>
        <p:grpSpPr>
          <a:xfrm>
            <a:off x="-2674" y="1"/>
            <a:ext cx="2032697" cy="2005099"/>
            <a:chOff x="0" y="0"/>
            <a:chExt cx="4065395" cy="4010199"/>
          </a:xfrm>
        </p:grpSpPr>
        <p:sp>
          <p:nvSpPr>
            <p:cNvPr id="11" name="Freeform 3">
              <a:extLst>
                <a:ext uri="{FF2B5EF4-FFF2-40B4-BE49-F238E27FC236}">
                  <a16:creationId xmlns:a16="http://schemas.microsoft.com/office/drawing/2014/main" id="{9A1B9505-CCD6-40AF-B309-7AB519536381}"/>
                </a:ext>
              </a:extLst>
            </p:cNvPr>
            <p:cNvSpPr/>
            <p:nvPr/>
          </p:nvSpPr>
          <p:spPr>
            <a:xfrm rot="1758426">
              <a:off x="513774" y="558324"/>
              <a:ext cx="3037848" cy="2893550"/>
            </a:xfrm>
            <a:custGeom>
              <a:avLst/>
              <a:gdLst/>
              <a:ahLst/>
              <a:cxnLst/>
              <a:rect l="l" t="t" r="r" b="b"/>
              <a:pathLst>
                <a:path w="3037848" h="2893550">
                  <a:moveTo>
                    <a:pt x="0" y="0"/>
                  </a:moveTo>
                  <a:lnTo>
                    <a:pt x="3037848" y="0"/>
                  </a:lnTo>
                  <a:lnTo>
                    <a:pt x="3037848" y="2893551"/>
                  </a:lnTo>
                  <a:lnTo>
                    <a:pt x="0" y="2893551"/>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sp>
        <p:sp>
          <p:nvSpPr>
            <p:cNvPr id="12" name="Freeform 4">
              <a:extLst>
                <a:ext uri="{FF2B5EF4-FFF2-40B4-BE49-F238E27FC236}">
                  <a16:creationId xmlns:a16="http://schemas.microsoft.com/office/drawing/2014/main" id="{89287AFB-4741-4236-8A95-7E140E9FA67A}"/>
                </a:ext>
              </a:extLst>
            </p:cNvPr>
            <p:cNvSpPr/>
            <p:nvPr/>
          </p:nvSpPr>
          <p:spPr>
            <a:xfrm>
              <a:off x="1212165" y="1184567"/>
              <a:ext cx="1641065" cy="1641065"/>
            </a:xfrm>
            <a:custGeom>
              <a:avLst/>
              <a:gdLst/>
              <a:ahLst/>
              <a:cxnLst/>
              <a:rect l="l" t="t" r="r" b="b"/>
              <a:pathLst>
                <a:path w="1641065" h="1641065">
                  <a:moveTo>
                    <a:pt x="0" y="0"/>
                  </a:moveTo>
                  <a:lnTo>
                    <a:pt x="1641065" y="0"/>
                  </a:lnTo>
                  <a:lnTo>
                    <a:pt x="1641065" y="1641065"/>
                  </a:lnTo>
                  <a:lnTo>
                    <a:pt x="0" y="1641065"/>
                  </a:lnTo>
                  <a:lnTo>
                    <a:pt x="0" y="0"/>
                  </a:lnTo>
                  <a:close/>
                </a:path>
              </a:pathLst>
            </a:custGeom>
            <a: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a:blipFill>
          </p:spPr>
          <p:txBody>
            <a:bodyPr/>
            <a:lstStyle/>
            <a:p>
              <a:pPr defTabSz="609630"/>
              <a:endParaRPr lang="ru-UA" sz="1200" dirty="0">
                <a:solidFill>
                  <a:prstClr val="black"/>
                </a:solidFill>
                <a:latin typeface="Calibri"/>
              </a:endParaRPr>
            </a:p>
          </p:txBody>
        </p:sp>
      </p:gr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63814" y="284238"/>
            <a:ext cx="1766129" cy="1682237"/>
            <a:chOff x="527625" y="568474"/>
            <a:chExt cx="3532257" cy="3364474"/>
          </a:xfrm>
        </p:grpSpPr>
        <p:sp>
          <p:nvSpPr>
            <p:cNvPr id="3" name="Freeform 3"/>
            <p:cNvSpPr/>
            <p:nvPr/>
          </p:nvSpPr>
          <p:spPr>
            <a:xfrm rot="-1423675">
              <a:off x="527625" y="568474"/>
              <a:ext cx="3532257" cy="3364474"/>
            </a:xfrm>
            <a:custGeom>
              <a:avLst/>
              <a:gdLst/>
              <a:ahLst/>
              <a:cxnLst/>
              <a:rect l="l" t="t" r="r" b="b"/>
              <a:pathLst>
                <a:path w="3532257" h="3364474">
                  <a:moveTo>
                    <a:pt x="0" y="0"/>
                  </a:moveTo>
                  <a:lnTo>
                    <a:pt x="3532257" y="0"/>
                  </a:lnTo>
                  <a:lnTo>
                    <a:pt x="3532257" y="3364474"/>
                  </a:lnTo>
                  <a:lnTo>
                    <a:pt x="0" y="336447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rot="-10800000">
              <a:off x="1118309" y="964523"/>
              <a:ext cx="2350888" cy="2368653"/>
            </a:xfrm>
            <a:custGeom>
              <a:avLst/>
              <a:gdLst/>
              <a:ahLst/>
              <a:cxnLst/>
              <a:rect l="l" t="t" r="r" b="b"/>
              <a:pathLst>
                <a:path w="2350888" h="2368653">
                  <a:moveTo>
                    <a:pt x="0" y="0"/>
                  </a:moveTo>
                  <a:lnTo>
                    <a:pt x="2350889" y="0"/>
                  </a:lnTo>
                  <a:lnTo>
                    <a:pt x="2350889" y="2368653"/>
                  </a:lnTo>
                  <a:lnTo>
                    <a:pt x="0" y="2368653"/>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sp>
          <p:nvSpPr>
            <p:cNvPr id="5" name="TextBox 5"/>
            <p:cNvSpPr txBox="1"/>
            <p:nvPr/>
          </p:nvSpPr>
          <p:spPr>
            <a:xfrm>
              <a:off x="2050127" y="1772746"/>
              <a:ext cx="745822" cy="281744"/>
            </a:xfrm>
            <a:prstGeom prst="rect">
              <a:avLst/>
            </a:prstGeom>
          </p:spPr>
          <p:txBody>
            <a:bodyPr lIns="0" tIns="0" rIns="0" bIns="0" rtlCol="0" anchor="t">
              <a:spAutoFit/>
            </a:bodyPr>
            <a:lstStyle/>
            <a:p>
              <a:pPr algn="ctr" defTabSz="609660">
                <a:lnSpc>
                  <a:spcPts val="1221"/>
                </a:lnSpc>
              </a:pPr>
              <a:r>
                <a:rPr lang="uk" sz="872">
                  <a:solidFill>
                    <a:srgbClr val="A93291"/>
                  </a:solidFill>
                  <a:latin typeface="Aloja"/>
                  <a:ea typeface="Aloja"/>
                  <a:cs typeface="Aloja"/>
                  <a:sym typeface="Aloja"/>
                </a:rPr>
                <a:t>С</a:t>
              </a:r>
            </a:p>
          </p:txBody>
        </p:sp>
      </p:grpSp>
      <p:sp>
        <p:nvSpPr>
          <p:cNvPr id="6" name="Freeform 6"/>
          <p:cNvSpPr/>
          <p:nvPr/>
        </p:nvSpPr>
        <p:spPr>
          <a:xfrm>
            <a:off x="3624171" y="2564726"/>
            <a:ext cx="6160359" cy="3067345"/>
          </a:xfrm>
          <a:custGeom>
            <a:avLst/>
            <a:gdLst/>
            <a:ahLst/>
            <a:cxnLst/>
            <a:rect l="l" t="t" r="r" b="b"/>
            <a:pathLst>
              <a:path w="9240539" h="4601018">
                <a:moveTo>
                  <a:pt x="0" y="0"/>
                </a:moveTo>
                <a:lnTo>
                  <a:pt x="9240539" y="0"/>
                </a:lnTo>
                <a:lnTo>
                  <a:pt x="9240539" y="4601018"/>
                </a:lnTo>
                <a:lnTo>
                  <a:pt x="0" y="4601018"/>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sp>
      <p:sp>
        <p:nvSpPr>
          <p:cNvPr id="7" name="TextBox 7"/>
          <p:cNvSpPr txBox="1"/>
          <p:nvPr/>
        </p:nvSpPr>
        <p:spPr>
          <a:xfrm>
            <a:off x="2387600" y="549927"/>
            <a:ext cx="8633501" cy="436017"/>
          </a:xfrm>
          <a:prstGeom prst="rect">
            <a:avLst/>
          </a:prstGeom>
        </p:spPr>
        <p:txBody>
          <a:bodyPr lIns="0" tIns="0" rIns="0" bIns="0" rtlCol="0" anchor="t">
            <a:spAutoFit/>
          </a:bodyPr>
          <a:lstStyle/>
          <a:p>
            <a:pPr defTabSz="609660">
              <a:lnSpc>
                <a:spcPts val="3436"/>
              </a:lnSpc>
            </a:pPr>
            <a:r>
              <a:rPr lang="uk" sz="3734" b="1" dirty="0">
                <a:solidFill>
                  <a:srgbClr val="A93291"/>
                </a:solidFill>
                <a:latin typeface="Roboto Condensed Bold"/>
                <a:ea typeface="Roboto Condensed Bold"/>
                <a:cs typeface="Roboto Condensed Bold"/>
                <a:sym typeface="Roboto Condensed Bold"/>
              </a:rPr>
              <a:t>Початок CAB-LA</a:t>
            </a:r>
          </a:p>
        </p:txBody>
      </p:sp>
      <p:sp>
        <p:nvSpPr>
          <p:cNvPr id="8" name="TextBox 8"/>
          <p:cNvSpPr txBox="1"/>
          <p:nvPr/>
        </p:nvSpPr>
        <p:spPr>
          <a:xfrm>
            <a:off x="2293754" y="1127876"/>
            <a:ext cx="9542646" cy="1523750"/>
          </a:xfrm>
          <a:prstGeom prst="rect">
            <a:avLst/>
          </a:prstGeom>
        </p:spPr>
        <p:txBody>
          <a:bodyPr wrap="square" lIns="0" tIns="0" rIns="0" bIns="0" rtlCol="0" anchor="t">
            <a:spAutoFit/>
          </a:bodyPr>
          <a:lstStyle/>
          <a:p>
            <a:pPr defTabSz="609660">
              <a:lnSpc>
                <a:spcPts val="2431"/>
              </a:lnSpc>
            </a:pPr>
            <a:r>
              <a:rPr lang="uk" sz="1850" dirty="0">
                <a:solidFill>
                  <a:srgbClr val="000000"/>
                </a:solidFill>
                <a:latin typeface="Open Sans"/>
                <a:ea typeface="Open Sans"/>
                <a:cs typeface="Open Sans"/>
                <a:sym typeface="Open Sans"/>
              </a:rPr>
              <a:t>Щоб розпочати CAB-LA, зробіть дві ін'єкції з інтервалом в 1 місяць (+/- 7 днів). Ми називаємо ці перші дві ін'єкції </a:t>
            </a:r>
            <a:r>
              <a:rPr lang="uk" sz="1850" b="1">
                <a:solidFill>
                  <a:srgbClr val="000000"/>
                </a:solidFill>
                <a:latin typeface="Open Sans"/>
                <a:ea typeface="Open Sans"/>
                <a:cs typeface="Open Sans"/>
                <a:sym typeface="Open Sans"/>
              </a:rPr>
              <a:t>ПОЧАТКОВОЮ ІН'ЄКЦІЄЮ 1 та 2</a:t>
            </a:r>
            <a:r>
              <a:rPr lang="uk" sz="1850" dirty="0">
                <a:solidFill>
                  <a:srgbClr val="000000"/>
                </a:solidFill>
                <a:latin typeface="Open Sans"/>
                <a:ea typeface="Open Sans"/>
                <a:cs typeface="Open Sans"/>
                <a:sym typeface="Open Sans"/>
              </a:rPr>
              <a:t>. </a:t>
            </a:r>
          </a:p>
          <a:p>
            <a:pPr defTabSz="609660">
              <a:lnSpc>
                <a:spcPts val="2431"/>
              </a:lnSpc>
            </a:pPr>
            <a:endParaRPr lang="uk" sz="1867" dirty="0">
              <a:solidFill>
                <a:srgbClr val="000000"/>
              </a:solidFill>
              <a:latin typeface="Open Sans"/>
              <a:ea typeface="Open Sans"/>
              <a:cs typeface="Open Sans"/>
              <a:sym typeface="Open Sans"/>
            </a:endParaRPr>
          </a:p>
          <a:p>
            <a:pPr defTabSz="609660">
              <a:lnSpc>
                <a:spcPts val="2431"/>
              </a:lnSpc>
            </a:pPr>
            <a:r>
              <a:rPr lang="uk" sz="1850" b="1" i="1" u="sng" dirty="0">
                <a:solidFill>
                  <a:srgbClr val="1F497D"/>
                </a:solidFill>
                <a:latin typeface="Open Sans Bold"/>
                <a:ea typeface="Open Sans Bold"/>
                <a:cs typeface="Open Sans Bold"/>
                <a:sym typeface="Open Sans Bold"/>
              </a:rPr>
              <a:t>Захист від ВІЛ починається приблизно через 1 тиждень після ПОЧАТКОВОЇ ІН'ЄКЦІЇ 1.</a:t>
            </a:r>
            <a:endParaRPr lang="uk" sz="1850" b="1" i="1" u="sng" dirty="0">
              <a:solidFill>
                <a:srgbClr val="1F497D"/>
              </a:solidFill>
              <a:latin typeface="Open Sans Bold"/>
              <a:ea typeface="Open Sans Bold"/>
              <a:cs typeface="Open Sans Bold"/>
            </a:endParaRPr>
          </a:p>
        </p:txBody>
      </p:sp>
      <p:sp>
        <p:nvSpPr>
          <p:cNvPr id="9" name="TextBox 9"/>
          <p:cNvSpPr txBox="1"/>
          <p:nvPr/>
        </p:nvSpPr>
        <p:spPr>
          <a:xfrm>
            <a:off x="406782" y="5769590"/>
            <a:ext cx="11785218" cy="607730"/>
          </a:xfrm>
          <a:prstGeom prst="rect">
            <a:avLst/>
          </a:prstGeom>
        </p:spPr>
        <p:txBody>
          <a:bodyPr lIns="0" tIns="0" rIns="0" bIns="0" rtlCol="0" anchor="t">
            <a:spAutoFit/>
          </a:bodyPr>
          <a:lstStyle/>
          <a:p>
            <a:pPr defTabSz="609660">
              <a:lnSpc>
                <a:spcPts val="2497"/>
              </a:lnSpc>
            </a:pPr>
            <a:r>
              <a:rPr lang="uk" sz="1600" b="1" i="1" dirty="0">
                <a:solidFill>
                  <a:srgbClr val="000000"/>
                </a:solidFill>
                <a:latin typeface="Open Sans Italics"/>
                <a:ea typeface="Open Sans Italics"/>
                <a:cs typeface="Open Sans Italics"/>
                <a:sym typeface="Open Sans Italics"/>
              </a:rPr>
              <a:t>Протягом першого тижня після ПЕРШОЇ ІН'ЄКЦІЇ, перед початком захисту, клієнти також повинні використовувати альтернативні стратегії профілактики ВІЛ, такі як презервативи, у поєднанні з CAB-LA.</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8984890">
            <a:off x="226210" y="246217"/>
            <a:ext cx="1316355" cy="1253828"/>
          </a:xfrm>
          <a:custGeom>
            <a:avLst/>
            <a:gdLst/>
            <a:ahLst/>
            <a:cxnLst/>
            <a:rect l="l" t="t" r="r" b="b"/>
            <a:pathLst>
              <a:path w="1974532" h="1880742">
                <a:moveTo>
                  <a:pt x="0" y="0"/>
                </a:moveTo>
                <a:lnTo>
                  <a:pt x="1974532" y="0"/>
                </a:lnTo>
                <a:lnTo>
                  <a:pt x="1974532" y="1880741"/>
                </a:lnTo>
                <a:lnTo>
                  <a:pt x="0" y="1880741"/>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grpSp>
        <p:nvGrpSpPr>
          <p:cNvPr id="3" name="Group 3"/>
          <p:cNvGrpSpPr/>
          <p:nvPr/>
        </p:nvGrpSpPr>
        <p:grpSpPr>
          <a:xfrm>
            <a:off x="390912" y="341980"/>
            <a:ext cx="893371" cy="1084711"/>
            <a:chOff x="0" y="67341"/>
            <a:chExt cx="1786741" cy="2169423"/>
          </a:xfrm>
        </p:grpSpPr>
        <p:sp>
          <p:nvSpPr>
            <p:cNvPr id="4" name="Freeform 4"/>
            <p:cNvSpPr/>
            <p:nvPr/>
          </p:nvSpPr>
          <p:spPr>
            <a:xfrm rot="-10800000" flipH="1">
              <a:off x="0" y="603462"/>
              <a:ext cx="1621052" cy="1633302"/>
            </a:xfrm>
            <a:custGeom>
              <a:avLst/>
              <a:gdLst/>
              <a:ahLst/>
              <a:cxnLst/>
              <a:rect l="l" t="t" r="r" b="b"/>
              <a:pathLst>
                <a:path w="1621052" h="1633302">
                  <a:moveTo>
                    <a:pt x="1621052" y="0"/>
                  </a:moveTo>
                  <a:lnTo>
                    <a:pt x="0" y="0"/>
                  </a:lnTo>
                  <a:lnTo>
                    <a:pt x="0" y="1633303"/>
                  </a:lnTo>
                  <a:lnTo>
                    <a:pt x="1621052" y="1633303"/>
                  </a:lnTo>
                  <a:lnTo>
                    <a:pt x="1621052"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sp>
          <p:nvSpPr>
            <p:cNvPr id="5" name="TextBox 5"/>
            <p:cNvSpPr txBox="1"/>
            <p:nvPr/>
          </p:nvSpPr>
          <p:spPr>
            <a:xfrm>
              <a:off x="450168" y="1118361"/>
              <a:ext cx="514280" cy="281616"/>
            </a:xfrm>
            <a:prstGeom prst="rect">
              <a:avLst/>
            </a:prstGeom>
          </p:spPr>
          <p:txBody>
            <a:bodyPr lIns="0" tIns="0" rIns="0" bIns="0" rtlCol="0" anchor="t">
              <a:spAutoFit/>
            </a:bodyPr>
            <a:lstStyle/>
            <a:p>
              <a:pPr algn="ctr" defTabSz="609660">
                <a:lnSpc>
                  <a:spcPts val="1219"/>
                </a:lnSpc>
              </a:pPr>
              <a:r>
                <a:rPr lang="uk" sz="871">
                  <a:solidFill>
                    <a:srgbClr val="F36B2B"/>
                  </a:solidFill>
                  <a:latin typeface="Bobby Jones Condensed Soft"/>
                  <a:ea typeface="Bobby Jones Condensed Soft"/>
                  <a:cs typeface="Bobby Jones Condensed Soft"/>
                  <a:sym typeface="Bobby Jones Condensed Soft"/>
                </a:rPr>
                <a:t>Л</a:t>
              </a:r>
            </a:p>
          </p:txBody>
        </p:sp>
        <p:sp>
          <p:nvSpPr>
            <p:cNvPr id="6" name="Freeform 6"/>
            <p:cNvSpPr/>
            <p:nvPr/>
          </p:nvSpPr>
          <p:spPr>
            <a:xfrm rot="9001455">
              <a:off x="858551" y="199758"/>
              <a:ext cx="928190" cy="1096828"/>
            </a:xfrm>
            <a:custGeom>
              <a:avLst/>
              <a:gdLst/>
              <a:ahLst/>
              <a:cxnLst/>
              <a:rect l="l" t="t" r="r" b="b"/>
              <a:pathLst>
                <a:path w="928190" h="1096828">
                  <a:moveTo>
                    <a:pt x="0" y="0"/>
                  </a:moveTo>
                  <a:lnTo>
                    <a:pt x="928190" y="0"/>
                  </a:lnTo>
                  <a:lnTo>
                    <a:pt x="928190" y="1096828"/>
                  </a:lnTo>
                  <a:lnTo>
                    <a:pt x="0" y="1096828"/>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sp>
        <p:sp>
          <p:nvSpPr>
            <p:cNvPr id="7" name="Freeform 7"/>
            <p:cNvSpPr/>
            <p:nvPr/>
          </p:nvSpPr>
          <p:spPr>
            <a:xfrm rot="-8500143">
              <a:off x="1046933" y="67341"/>
              <a:ext cx="410462" cy="556170"/>
            </a:xfrm>
            <a:custGeom>
              <a:avLst/>
              <a:gdLst/>
              <a:ahLst/>
              <a:cxnLst/>
              <a:rect l="l" t="t" r="r" b="b"/>
              <a:pathLst>
                <a:path w="410462" h="556170">
                  <a:moveTo>
                    <a:pt x="0" y="0"/>
                  </a:moveTo>
                  <a:lnTo>
                    <a:pt x="410462" y="0"/>
                  </a:lnTo>
                  <a:lnTo>
                    <a:pt x="410462" y="556171"/>
                  </a:lnTo>
                  <a:lnTo>
                    <a:pt x="0" y="556171"/>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l="-117708" t="-89863"/>
              </a:stretch>
            </a:blipFill>
          </p:spPr>
        </p:sp>
      </p:grpSp>
      <p:sp>
        <p:nvSpPr>
          <p:cNvPr id="8" name="Freeform 8"/>
          <p:cNvSpPr/>
          <p:nvPr/>
        </p:nvSpPr>
        <p:spPr>
          <a:xfrm>
            <a:off x="104415" y="2866496"/>
            <a:ext cx="5228631" cy="3973357"/>
          </a:xfrm>
          <a:custGeom>
            <a:avLst/>
            <a:gdLst/>
            <a:ahLst/>
            <a:cxnLst/>
            <a:rect l="l" t="t" r="r" b="b"/>
            <a:pathLst>
              <a:path w="7842946" h="5960036">
                <a:moveTo>
                  <a:pt x="0" y="0"/>
                </a:moveTo>
                <a:lnTo>
                  <a:pt x="7842946" y="0"/>
                </a:lnTo>
                <a:lnTo>
                  <a:pt x="7842946" y="5960036"/>
                </a:lnTo>
                <a:lnTo>
                  <a:pt x="0" y="5960036"/>
                </a:lnTo>
                <a:lnTo>
                  <a:pt x="0" y="0"/>
                </a:lnTo>
                <a:close/>
              </a:path>
            </a:pathLst>
          </a:custGeom>
          <a: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a:blipFill>
        </p:spPr>
      </p:sp>
      <p:sp>
        <p:nvSpPr>
          <p:cNvPr id="9" name="TextBox 9"/>
          <p:cNvSpPr txBox="1"/>
          <p:nvPr/>
        </p:nvSpPr>
        <p:spPr>
          <a:xfrm>
            <a:off x="1733879" y="1133020"/>
            <a:ext cx="10353707" cy="1831527"/>
          </a:xfrm>
          <a:prstGeom prst="rect">
            <a:avLst/>
          </a:prstGeom>
        </p:spPr>
        <p:txBody>
          <a:bodyPr wrap="square" lIns="0" tIns="0" rIns="0" bIns="0" rtlCol="0" anchor="t">
            <a:spAutoFit/>
          </a:bodyPr>
          <a:lstStyle/>
          <a:p>
            <a:pPr marL="304800" indent="-304800" algn="just" defTabSz="609660">
              <a:lnSpc>
                <a:spcPts val="2431"/>
              </a:lnSpc>
              <a:buFont typeface="Wingdings" panose="05000000000000000000" pitchFamily="2" charset="2"/>
              <a:buChar char="Ø"/>
            </a:pPr>
            <a:r>
              <a:rPr lang="uk" sz="1850" dirty="0">
                <a:solidFill>
                  <a:srgbClr val="000000"/>
                </a:solidFill>
                <a:latin typeface="Open Sans"/>
                <a:ea typeface="Open Sans"/>
                <a:cs typeface="Open Sans"/>
                <a:sym typeface="Open Sans"/>
              </a:rPr>
              <a:t>Початок лікування LEN вимагає багаторазового прийому як пероральних, так і ін'єкційних доз LEN, які ми разом називаємо </a:t>
            </a:r>
            <a:r>
              <a:rPr lang="uk" sz="1850" b="1" dirty="0">
                <a:solidFill>
                  <a:srgbClr val="000000"/>
                </a:solidFill>
                <a:latin typeface="Open Sans"/>
                <a:ea typeface="Open Sans"/>
                <a:cs typeface="Open Sans"/>
                <a:sym typeface="Open Sans"/>
              </a:rPr>
              <a:t>«ПОЧАТКОВИЙ РЕЖИМ».</a:t>
            </a:r>
            <a:endParaRPr lang="ru-RU" sz="1850"/>
          </a:p>
          <a:p>
            <a:pPr marL="304800" indent="-304800" algn="just" defTabSz="609660">
              <a:lnSpc>
                <a:spcPts val="2431"/>
              </a:lnSpc>
              <a:buFont typeface="Wingdings" panose="05000000000000000000" pitchFamily="2" charset="2"/>
              <a:buChar char="Ø"/>
            </a:pPr>
            <a:r>
              <a:rPr lang="uk" sz="1850" b="1" dirty="0">
                <a:solidFill>
                  <a:srgbClr val="000000"/>
                </a:solidFill>
                <a:latin typeface="Open Sans"/>
                <a:ea typeface="Open Sans"/>
                <a:cs typeface="Open Sans"/>
                <a:sym typeface="Open Sans"/>
              </a:rPr>
              <a:t>ПОЧАТКОВИЙ РЕЖИМ </a:t>
            </a:r>
            <a:r>
              <a:rPr lang="uk" sz="1850">
                <a:solidFill>
                  <a:srgbClr val="000000"/>
                </a:solidFill>
                <a:latin typeface="Open Sans"/>
                <a:ea typeface="Open Sans"/>
                <a:cs typeface="Open Sans"/>
                <a:sym typeface="Open Sans"/>
              </a:rPr>
              <a:t>пероральних таблеток та ін'єкцій має отримуватися для </a:t>
            </a:r>
            <a:r>
              <a:rPr lang="uk" sz="1850" dirty="0">
                <a:solidFill>
                  <a:srgbClr val="000000"/>
                </a:solidFill>
                <a:latin typeface="Open Sans"/>
                <a:ea typeface="Open Sans"/>
                <a:cs typeface="Open Sans"/>
                <a:sym typeface="Open Sans"/>
              </a:rPr>
              <a:t>своєчасного досягнення адекватного рівня LEN. </a:t>
            </a:r>
            <a:endParaRPr lang="uk" sz="1850" dirty="0">
              <a:solidFill>
                <a:srgbClr val="000000"/>
              </a:solidFill>
              <a:latin typeface="Open Sans"/>
              <a:ea typeface="Open Sans"/>
              <a:cs typeface="Open Sans"/>
            </a:endParaRPr>
          </a:p>
          <a:p>
            <a:pPr marL="304800" indent="-304800" algn="just" defTabSz="609660">
              <a:lnSpc>
                <a:spcPts val="2431"/>
              </a:lnSpc>
              <a:buFont typeface="Wingdings" panose="05000000000000000000" pitchFamily="2" charset="2"/>
              <a:buChar char="Ø"/>
            </a:pPr>
            <a:r>
              <a:rPr lang="uk" sz="1867" b="1" dirty="0">
                <a:solidFill>
                  <a:srgbClr val="000000"/>
                </a:solidFill>
                <a:latin typeface="Open Sans"/>
                <a:ea typeface="Open Sans"/>
                <a:cs typeface="Open Sans"/>
                <a:sym typeface="Open Sans"/>
              </a:rPr>
              <a:t>ПОЧАТКОВИЙ РЕЖИМ </a:t>
            </a:r>
            <a:r>
              <a:rPr lang="uk" sz="1867" dirty="0">
                <a:solidFill>
                  <a:srgbClr val="000000"/>
                </a:solidFill>
                <a:latin typeface="Open Sans"/>
                <a:ea typeface="Open Sans"/>
                <a:cs typeface="Open Sans"/>
                <a:sym typeface="Open Sans"/>
              </a:rPr>
              <a:t>проводиться протягом двох послідовних днів наступним чином:</a:t>
            </a:r>
            <a:endParaRPr lang="uk" sz="1867" dirty="0">
              <a:solidFill>
                <a:srgbClr val="000000"/>
              </a:solidFill>
              <a:latin typeface="Open Sans"/>
              <a:ea typeface="Open Sans"/>
              <a:cs typeface="Open Sans"/>
            </a:endParaRPr>
          </a:p>
        </p:txBody>
      </p:sp>
      <p:sp>
        <p:nvSpPr>
          <p:cNvPr id="10" name="TextBox 10"/>
          <p:cNvSpPr txBox="1"/>
          <p:nvPr/>
        </p:nvSpPr>
        <p:spPr>
          <a:xfrm>
            <a:off x="1733879" y="636911"/>
            <a:ext cx="9508827" cy="436017"/>
          </a:xfrm>
          <a:prstGeom prst="rect">
            <a:avLst/>
          </a:prstGeom>
        </p:spPr>
        <p:txBody>
          <a:bodyPr wrap="square" lIns="0" tIns="0" rIns="0" bIns="0" rtlCol="0" anchor="t">
            <a:spAutoFit/>
          </a:bodyPr>
          <a:lstStyle/>
          <a:p>
            <a:pPr defTabSz="609660">
              <a:lnSpc>
                <a:spcPts val="3436"/>
              </a:lnSpc>
            </a:pPr>
            <a:r>
              <a:rPr lang="uk" sz="3734" b="1" dirty="0">
                <a:solidFill>
                  <a:srgbClr val="FE6C39"/>
                </a:solidFill>
                <a:latin typeface="Roboto Condensed Bold"/>
                <a:ea typeface="Roboto Condensed Bold"/>
                <a:cs typeface="Roboto Condensed Bold"/>
                <a:sym typeface="Roboto Condensed Bold"/>
              </a:rPr>
              <a:t>Початок LEN</a:t>
            </a:r>
          </a:p>
        </p:txBody>
      </p:sp>
      <p:sp>
        <p:nvSpPr>
          <p:cNvPr id="11" name="TextBox 11"/>
          <p:cNvSpPr txBox="1"/>
          <p:nvPr/>
        </p:nvSpPr>
        <p:spPr>
          <a:xfrm>
            <a:off x="5435600" y="2768601"/>
            <a:ext cx="6299200" cy="3368038"/>
          </a:xfrm>
          <a:prstGeom prst="rect">
            <a:avLst/>
          </a:prstGeom>
        </p:spPr>
        <p:txBody>
          <a:bodyPr wrap="square" lIns="0" tIns="0" rIns="0" bIns="0" rtlCol="0" anchor="t">
            <a:spAutoFit/>
          </a:bodyPr>
          <a:lstStyle/>
          <a:p>
            <a:pPr defTabSz="609660">
              <a:lnSpc>
                <a:spcPts val="2206"/>
              </a:lnSpc>
            </a:pPr>
            <a:r>
              <a:rPr lang="uk" sz="1600" dirty="0">
                <a:solidFill>
                  <a:srgbClr val="000000"/>
                </a:solidFill>
                <a:latin typeface="Open Sans"/>
                <a:ea typeface="Open Sans"/>
                <a:cs typeface="Open Sans"/>
                <a:sym typeface="Open Sans"/>
              </a:rPr>
              <a:t>Початок LEN:</a:t>
            </a:r>
          </a:p>
          <a:p>
            <a:pPr marL="440690" lvl="1" indent="-220345" defTabSz="609660">
              <a:lnSpc>
                <a:spcPts val="2206"/>
              </a:lnSpc>
              <a:buFont typeface="Arial"/>
              <a:buChar char="•"/>
            </a:pPr>
            <a:r>
              <a:rPr lang="uk" sz="1600" b="1" dirty="0">
                <a:solidFill>
                  <a:srgbClr val="000000"/>
                </a:solidFill>
                <a:latin typeface="Open Sans"/>
                <a:ea typeface="Open Sans"/>
                <a:cs typeface="Open Sans"/>
                <a:sym typeface="Open Sans"/>
              </a:rPr>
              <a:t>День 0</a:t>
            </a:r>
            <a:endParaRPr lang="uk" sz="1600" b="1" dirty="0">
              <a:solidFill>
                <a:srgbClr val="000000"/>
              </a:solidFill>
              <a:latin typeface="Open Sans"/>
              <a:ea typeface="Open Sans"/>
              <a:cs typeface="Open Sans"/>
            </a:endParaRPr>
          </a:p>
          <a:p>
            <a:pPr marL="882015" lvl="2" indent="-294005" defTabSz="609660">
              <a:lnSpc>
                <a:spcPts val="2206"/>
              </a:lnSpc>
              <a:buFont typeface="Arial"/>
              <a:buChar char="⚬"/>
            </a:pPr>
            <a:r>
              <a:rPr lang="uk" sz="1600" dirty="0">
                <a:solidFill>
                  <a:srgbClr val="000000"/>
                </a:solidFill>
                <a:latin typeface="Open Sans"/>
                <a:ea typeface="Open Sans"/>
                <a:cs typeface="Open Sans"/>
                <a:sym typeface="Open Sans"/>
              </a:rPr>
              <a:t>Лікар вводить дві ін'єкції LEN (</a:t>
            </a:r>
            <a:r>
              <a:rPr lang="uk" sz="1600" b="1" i="1" dirty="0">
                <a:solidFill>
                  <a:srgbClr val="000000"/>
                </a:solidFill>
                <a:latin typeface="Open Sans"/>
                <a:ea typeface="Open Sans"/>
                <a:cs typeface="Open Sans"/>
                <a:sym typeface="Open Sans"/>
              </a:rPr>
              <a:t>ПОЧАТКОВА ІН'ЄКЦІЯ 1 та ПОЧАТКОВА ІН'ЄКЦІЯ 2</a:t>
            </a:r>
            <a:r>
              <a:rPr lang="uk" sz="1600" dirty="0">
                <a:solidFill>
                  <a:srgbClr val="000000"/>
                </a:solidFill>
                <a:latin typeface="Open Sans"/>
                <a:ea typeface="Open Sans"/>
                <a:cs typeface="Open Sans"/>
                <a:sym typeface="Open Sans"/>
              </a:rPr>
              <a:t>) в різних місцях.</a:t>
            </a:r>
            <a:endParaRPr lang="uk" sz="1600" dirty="0">
              <a:solidFill>
                <a:srgbClr val="000000"/>
              </a:solidFill>
              <a:latin typeface="Open Sans"/>
              <a:ea typeface="Open Sans"/>
              <a:cs typeface="Open Sans"/>
            </a:endParaRPr>
          </a:p>
          <a:p>
            <a:pPr marL="882015" lvl="2" indent="-294005" defTabSz="609660">
              <a:lnSpc>
                <a:spcPts val="2206"/>
              </a:lnSpc>
              <a:buFont typeface="Arial"/>
              <a:buChar char="⚬"/>
            </a:pPr>
            <a:r>
              <a:rPr lang="uk" sz="1600" dirty="0">
                <a:solidFill>
                  <a:srgbClr val="000000"/>
                </a:solidFill>
                <a:latin typeface="Open Sans"/>
                <a:ea typeface="Open Sans"/>
                <a:cs typeface="Open Sans"/>
                <a:sym typeface="Open Sans"/>
              </a:rPr>
              <a:t>Клієнт приймає 2 таблетки LEN (</a:t>
            </a:r>
            <a:r>
              <a:rPr lang="uk" sz="1600" b="1" i="1" dirty="0">
                <a:solidFill>
                  <a:srgbClr val="000000"/>
                </a:solidFill>
                <a:latin typeface="Open Sans"/>
                <a:ea typeface="Open Sans"/>
                <a:cs typeface="Open Sans"/>
                <a:sym typeface="Open Sans"/>
              </a:rPr>
              <a:t>ТАБЛЕТКИ ДЛЯ ЗАВАНТАЖЕННЯ 1 та 2</a:t>
            </a:r>
            <a:r>
              <a:rPr lang="uk" sz="1600" dirty="0">
                <a:solidFill>
                  <a:srgbClr val="000000"/>
                </a:solidFill>
                <a:latin typeface="Open Sans"/>
                <a:ea typeface="Open Sans"/>
                <a:cs typeface="Open Sans"/>
                <a:sym typeface="Open Sans"/>
              </a:rPr>
              <a:t>) перорально, а також отримує </a:t>
            </a:r>
            <a:r>
              <a:rPr lang="uk" sz="1600" b="1" i="1" dirty="0">
                <a:solidFill>
                  <a:srgbClr val="000000"/>
                </a:solidFill>
                <a:latin typeface="Open Sans"/>
                <a:ea typeface="Open Sans"/>
                <a:cs typeface="Open Sans"/>
                <a:sym typeface="Open Sans"/>
              </a:rPr>
              <a:t>ТАБЛЕТКИ ДЛЯ ЗАВАНТАЖЕННЯ 3 та 4</a:t>
            </a:r>
            <a:r>
              <a:rPr lang="uk" sz="1600" dirty="0">
                <a:solidFill>
                  <a:srgbClr val="000000"/>
                </a:solidFill>
                <a:latin typeface="Open Sans"/>
                <a:ea typeface="Open Sans"/>
                <a:cs typeface="Open Sans"/>
                <a:sym typeface="Open Sans"/>
              </a:rPr>
              <a:t>, які він може взяти з собою додому та використати наступного дня.</a:t>
            </a:r>
            <a:endParaRPr lang="uk" sz="1600" dirty="0">
              <a:solidFill>
                <a:srgbClr val="000000"/>
              </a:solidFill>
              <a:latin typeface="Open Sans"/>
              <a:ea typeface="Open Sans"/>
              <a:cs typeface="Open Sans"/>
            </a:endParaRPr>
          </a:p>
          <a:p>
            <a:pPr marL="440690" lvl="1" indent="-220345" defTabSz="609660">
              <a:lnSpc>
                <a:spcPts val="2206"/>
              </a:lnSpc>
              <a:buFont typeface="Arial"/>
              <a:buChar char="•"/>
            </a:pPr>
            <a:r>
              <a:rPr lang="uk" sz="1600" b="1" dirty="0">
                <a:solidFill>
                  <a:srgbClr val="000000"/>
                </a:solidFill>
                <a:latin typeface="Open Sans"/>
                <a:ea typeface="Open Sans"/>
                <a:cs typeface="Open Sans"/>
                <a:sym typeface="Open Sans"/>
              </a:rPr>
              <a:t>День 1</a:t>
            </a:r>
            <a:endParaRPr lang="uk" sz="1600" b="1" dirty="0">
              <a:solidFill>
                <a:srgbClr val="000000"/>
              </a:solidFill>
              <a:latin typeface="Open Sans"/>
              <a:ea typeface="Open Sans"/>
              <a:cs typeface="Open Sans"/>
            </a:endParaRPr>
          </a:p>
          <a:p>
            <a:pPr marL="882015" lvl="2" indent="-294005" defTabSz="609660">
              <a:lnSpc>
                <a:spcPts val="2206"/>
              </a:lnSpc>
              <a:buFont typeface="Arial"/>
              <a:buChar char="⚬"/>
            </a:pPr>
            <a:r>
              <a:rPr lang="uk" sz="1600" dirty="0">
                <a:solidFill>
                  <a:srgbClr val="000000"/>
                </a:solidFill>
                <a:latin typeface="Open Sans"/>
                <a:ea typeface="Open Sans"/>
                <a:cs typeface="Open Sans"/>
                <a:sym typeface="Open Sans"/>
              </a:rPr>
              <a:t>Клієнт приймає 2 таблетки LEN (</a:t>
            </a:r>
            <a:r>
              <a:rPr lang="uk" sz="1600" b="1" dirty="0">
                <a:solidFill>
                  <a:srgbClr val="000000"/>
                </a:solidFill>
                <a:latin typeface="Open Sans"/>
                <a:ea typeface="Open Sans"/>
                <a:cs typeface="Open Sans"/>
                <a:sym typeface="Open Sans"/>
              </a:rPr>
              <a:t>ЗАВАНТАЖУВАЛЬНІ ТАБЛЕТКИ 3 та 4)</a:t>
            </a:r>
            <a:r>
              <a:rPr lang="uk" sz="1600" dirty="0">
                <a:solidFill>
                  <a:srgbClr val="000000"/>
                </a:solidFill>
                <a:latin typeface="Open Sans"/>
                <a:ea typeface="Open Sans"/>
                <a:cs typeface="Open Sans"/>
                <a:sym typeface="Open Sans"/>
              </a:rPr>
              <a:t> перорально</a:t>
            </a:r>
            <a:endParaRPr lang="uk" sz="1600" dirty="0">
              <a:solidFill>
                <a:srgbClr val="000000"/>
              </a:solidFill>
              <a:latin typeface="Open Sans"/>
              <a:ea typeface="Open Sans"/>
              <a:cs typeface="Open Sans"/>
            </a:endParaRPr>
          </a:p>
          <a:p>
            <a:pPr defTabSz="609660">
              <a:lnSpc>
                <a:spcPts val="2206"/>
              </a:lnSpc>
            </a:pPr>
            <a:endParaRPr lang="en-US" sz="1600" dirty="0">
              <a:solidFill>
                <a:srgbClr val="000000"/>
              </a:solidFill>
              <a:latin typeface="Open Sans"/>
              <a:ea typeface="Open Sans"/>
              <a:cs typeface="Open Sans"/>
              <a:sym typeface="Open Sans"/>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8984890">
            <a:off x="240537" y="261812"/>
            <a:ext cx="1399721" cy="1333234"/>
          </a:xfrm>
          <a:custGeom>
            <a:avLst/>
            <a:gdLst/>
            <a:ahLst/>
            <a:cxnLst/>
            <a:rect l="l" t="t" r="r" b="b"/>
            <a:pathLst>
              <a:path w="2099581" h="1999851">
                <a:moveTo>
                  <a:pt x="0" y="0"/>
                </a:moveTo>
                <a:lnTo>
                  <a:pt x="2099581" y="0"/>
                </a:lnTo>
                <a:lnTo>
                  <a:pt x="2099581" y="1999851"/>
                </a:lnTo>
                <a:lnTo>
                  <a:pt x="0" y="19998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3" name="Group 3"/>
          <p:cNvGrpSpPr/>
          <p:nvPr/>
        </p:nvGrpSpPr>
        <p:grpSpPr>
          <a:xfrm>
            <a:off x="415669" y="363637"/>
            <a:ext cx="949949" cy="1153407"/>
            <a:chOff x="0" y="71606"/>
            <a:chExt cx="1899898" cy="2306815"/>
          </a:xfrm>
        </p:grpSpPr>
        <p:sp>
          <p:nvSpPr>
            <p:cNvPr id="4" name="Freeform 4"/>
            <p:cNvSpPr/>
            <p:nvPr/>
          </p:nvSpPr>
          <p:spPr>
            <a:xfrm rot="-10800000" flipH="1">
              <a:off x="0" y="641680"/>
              <a:ext cx="1723716" cy="1736741"/>
            </a:xfrm>
            <a:custGeom>
              <a:avLst/>
              <a:gdLst/>
              <a:ahLst/>
              <a:cxnLst/>
              <a:rect l="l" t="t" r="r" b="b"/>
              <a:pathLst>
                <a:path w="1723716" h="1736741">
                  <a:moveTo>
                    <a:pt x="1723716" y="0"/>
                  </a:moveTo>
                  <a:lnTo>
                    <a:pt x="0" y="0"/>
                  </a:lnTo>
                  <a:lnTo>
                    <a:pt x="0" y="1736742"/>
                  </a:lnTo>
                  <a:lnTo>
                    <a:pt x="1723716" y="1736742"/>
                  </a:lnTo>
                  <a:lnTo>
                    <a:pt x="1723716"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sp>
          <p:nvSpPr>
            <p:cNvPr id="5" name="TextBox 5"/>
            <p:cNvSpPr txBox="1"/>
            <p:nvPr/>
          </p:nvSpPr>
          <p:spPr>
            <a:xfrm>
              <a:off x="478678" y="1201126"/>
              <a:ext cx="546850" cy="304058"/>
            </a:xfrm>
            <a:prstGeom prst="rect">
              <a:avLst/>
            </a:prstGeom>
          </p:spPr>
          <p:txBody>
            <a:bodyPr lIns="0" tIns="0" rIns="0" bIns="0" rtlCol="0" anchor="t">
              <a:spAutoFit/>
            </a:bodyPr>
            <a:lstStyle/>
            <a:p>
              <a:pPr algn="ctr" defTabSz="609660">
                <a:lnSpc>
                  <a:spcPts val="1296"/>
                </a:lnSpc>
              </a:pPr>
              <a:r>
                <a:rPr lang="uk" sz="925">
                  <a:solidFill>
                    <a:srgbClr val="F36B2B"/>
                  </a:solidFill>
                  <a:latin typeface="Bobby Jones Condensed Soft"/>
                  <a:ea typeface="Bobby Jones Condensed Soft"/>
                  <a:cs typeface="Bobby Jones Condensed Soft"/>
                  <a:sym typeface="Bobby Jones Condensed Soft"/>
                </a:rPr>
                <a:t>Л</a:t>
              </a:r>
            </a:p>
          </p:txBody>
        </p:sp>
        <p:sp>
          <p:nvSpPr>
            <p:cNvPr id="6" name="Freeform 6"/>
            <p:cNvSpPr/>
            <p:nvPr/>
          </p:nvSpPr>
          <p:spPr>
            <a:xfrm rot="9001455">
              <a:off x="912924" y="212409"/>
              <a:ext cx="986974" cy="1166291"/>
            </a:xfrm>
            <a:custGeom>
              <a:avLst/>
              <a:gdLst/>
              <a:ahLst/>
              <a:cxnLst/>
              <a:rect l="l" t="t" r="r" b="b"/>
              <a:pathLst>
                <a:path w="986974" h="1166291">
                  <a:moveTo>
                    <a:pt x="0" y="0"/>
                  </a:moveTo>
                  <a:lnTo>
                    <a:pt x="986974" y="0"/>
                  </a:lnTo>
                  <a:lnTo>
                    <a:pt x="986974" y="1166291"/>
                  </a:lnTo>
                  <a:lnTo>
                    <a:pt x="0" y="1166291"/>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sp>
        <p:sp>
          <p:nvSpPr>
            <p:cNvPr id="7" name="Freeform 7"/>
            <p:cNvSpPr/>
            <p:nvPr/>
          </p:nvSpPr>
          <p:spPr>
            <a:xfrm rot="-8500143">
              <a:off x="1113236" y="71606"/>
              <a:ext cx="436457" cy="591393"/>
            </a:xfrm>
            <a:custGeom>
              <a:avLst/>
              <a:gdLst/>
              <a:ahLst/>
              <a:cxnLst/>
              <a:rect l="l" t="t" r="r" b="b"/>
              <a:pathLst>
                <a:path w="436457" h="591393">
                  <a:moveTo>
                    <a:pt x="0" y="0"/>
                  </a:moveTo>
                  <a:lnTo>
                    <a:pt x="436457" y="0"/>
                  </a:lnTo>
                  <a:lnTo>
                    <a:pt x="436457" y="591393"/>
                  </a:lnTo>
                  <a:lnTo>
                    <a:pt x="0" y="591393"/>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l="-117708" t="-89863"/>
              </a:stretch>
            </a:blipFill>
          </p:spPr>
        </p:sp>
      </p:grpSp>
      <p:sp>
        <p:nvSpPr>
          <p:cNvPr id="8" name="TextBox 8"/>
          <p:cNvSpPr txBox="1"/>
          <p:nvPr/>
        </p:nvSpPr>
        <p:spPr>
          <a:xfrm>
            <a:off x="5283201" y="1894053"/>
            <a:ext cx="6618643" cy="3540328"/>
          </a:xfrm>
          <a:prstGeom prst="rect">
            <a:avLst/>
          </a:prstGeom>
        </p:spPr>
        <p:txBody>
          <a:bodyPr wrap="square" lIns="0" tIns="0" rIns="0" bIns="0" rtlCol="0" anchor="t">
            <a:spAutoFit/>
          </a:bodyPr>
          <a:lstStyle/>
          <a:p>
            <a:pPr marL="304815" indent="-304815" algn="just" defTabSz="609660">
              <a:lnSpc>
                <a:spcPts val="2331"/>
              </a:lnSpc>
              <a:spcAft>
                <a:spcPts val="800"/>
              </a:spcAft>
              <a:buFont typeface="Wingdings" panose="05000000000000000000" pitchFamily="2" charset="2"/>
              <a:buChar char="Ø"/>
            </a:pPr>
            <a:r>
              <a:rPr lang="uk" sz="1867" b="1" i="1" dirty="0">
                <a:solidFill>
                  <a:srgbClr val="000000"/>
                </a:solidFill>
                <a:latin typeface="Open Sans"/>
                <a:ea typeface="Open Sans"/>
                <a:cs typeface="Open Sans"/>
                <a:sym typeface="Open Sans"/>
              </a:rPr>
              <a:t>Захист починається протягом 1 дня після завершення ПЕРШИХ ІН'ЄКЦІЙ 1 та 2 і завантажувальних таблеток 1 та 2 (День 0) у ПЕРШОМУ РЕЖИМІ.</a:t>
            </a:r>
            <a:r>
              <a:rPr lang="uk" sz="1867" dirty="0">
                <a:solidFill>
                  <a:srgbClr val="000000"/>
                </a:solidFill>
                <a:latin typeface="Open Sans"/>
                <a:ea typeface="Open Sans"/>
                <a:cs typeface="Open Sans"/>
                <a:sym typeface="Open Sans"/>
              </a:rPr>
              <a:t> </a:t>
            </a:r>
          </a:p>
          <a:p>
            <a:pPr marL="304815" indent="-304815" algn="just" defTabSz="609660">
              <a:lnSpc>
                <a:spcPts val="2331"/>
              </a:lnSpc>
              <a:spcAft>
                <a:spcPts val="800"/>
              </a:spcAft>
              <a:buFont typeface="Wingdings" panose="05000000000000000000" pitchFamily="2" charset="2"/>
              <a:buChar char="Ø"/>
            </a:pPr>
            <a:r>
              <a:rPr lang="uk" sz="1867" dirty="0">
                <a:solidFill>
                  <a:srgbClr val="000000"/>
                </a:solidFill>
                <a:latin typeface="Open Sans"/>
                <a:ea typeface="Open Sans"/>
                <a:cs typeface="Open Sans"/>
                <a:sym typeface="Open Sans"/>
              </a:rPr>
              <a:t>Завантажувальні таблетки 3 та 4 (День 1) важливі для забезпечення стійкого захисту.</a:t>
            </a:r>
          </a:p>
          <a:p>
            <a:pPr marL="304815" indent="-304815" algn="just" defTabSz="609660">
              <a:lnSpc>
                <a:spcPts val="2331"/>
              </a:lnSpc>
              <a:spcAft>
                <a:spcPts val="800"/>
              </a:spcAft>
              <a:buFont typeface="Wingdings" panose="05000000000000000000" pitchFamily="2" charset="2"/>
              <a:buChar char="Ø"/>
            </a:pPr>
            <a:r>
              <a:rPr lang="uk" sz="1867" b="1" i="1" dirty="0">
                <a:solidFill>
                  <a:srgbClr val="000000"/>
                </a:solidFill>
                <a:latin typeface="Open Sans"/>
                <a:ea typeface="Open Sans"/>
                <a:cs typeface="Open Sans"/>
                <a:sym typeface="Open Sans"/>
              </a:rPr>
              <a:t>Не повинно бути жодних відхилень </a:t>
            </a:r>
            <a:r>
              <a:rPr lang="uk" sz="1867" dirty="0">
                <a:solidFill>
                  <a:srgbClr val="000000"/>
                </a:solidFill>
                <a:latin typeface="Open Sans"/>
                <a:ea typeface="Open Sans"/>
                <a:cs typeface="Open Sans"/>
                <a:sym typeface="Open Sans"/>
              </a:rPr>
              <a:t>від специфікацій дозування, зазначених у </a:t>
            </a:r>
            <a:r>
              <a:rPr lang="uk" sz="1867" b="1" dirty="0">
                <a:solidFill>
                  <a:srgbClr val="000000"/>
                </a:solidFill>
                <a:latin typeface="Open Sans"/>
                <a:ea typeface="Open Sans"/>
                <a:cs typeface="Open Sans"/>
                <a:sym typeface="Open Sans"/>
              </a:rPr>
              <a:t>ПОЧАТКОВОМУ РЕЖИМІ</a:t>
            </a:r>
            <a:r>
              <a:rPr lang="uk" sz="1867" dirty="0">
                <a:solidFill>
                  <a:srgbClr val="000000"/>
                </a:solidFill>
                <a:latin typeface="Open Sans"/>
                <a:ea typeface="Open Sans"/>
                <a:cs typeface="Open Sans"/>
                <a:sym typeface="Open Sans"/>
              </a:rPr>
              <a:t>.</a:t>
            </a:r>
          </a:p>
          <a:p>
            <a:pPr marL="304815" indent="-304815" algn="just" defTabSz="609660">
              <a:lnSpc>
                <a:spcPts val="2331"/>
              </a:lnSpc>
              <a:spcAft>
                <a:spcPts val="800"/>
              </a:spcAft>
              <a:buFont typeface="Wingdings" panose="05000000000000000000" pitchFamily="2" charset="2"/>
              <a:buChar char="Ø"/>
            </a:pPr>
            <a:r>
              <a:rPr lang="uk" sz="1867" dirty="0">
                <a:solidFill>
                  <a:srgbClr val="000000"/>
                </a:solidFill>
                <a:latin typeface="Open Sans"/>
                <a:ea typeface="Open Sans"/>
                <a:cs typeface="Open Sans"/>
                <a:sym typeface="Open Sans"/>
              </a:rPr>
              <a:t>Відхилення можуть призвести до неоптимального захисту від ВІЛ, наприклад, до затримки початку захисту.</a:t>
            </a:r>
          </a:p>
        </p:txBody>
      </p:sp>
      <p:sp>
        <p:nvSpPr>
          <p:cNvPr id="9" name="TextBox 9"/>
          <p:cNvSpPr txBox="1"/>
          <p:nvPr/>
        </p:nvSpPr>
        <p:spPr>
          <a:xfrm>
            <a:off x="1880793" y="735050"/>
            <a:ext cx="10965039" cy="436017"/>
          </a:xfrm>
          <a:prstGeom prst="rect">
            <a:avLst/>
          </a:prstGeom>
        </p:spPr>
        <p:txBody>
          <a:bodyPr lIns="0" tIns="0" rIns="0" bIns="0" rtlCol="0" anchor="t">
            <a:spAutoFit/>
          </a:bodyPr>
          <a:lstStyle/>
          <a:p>
            <a:pPr defTabSz="609660">
              <a:lnSpc>
                <a:spcPts val="3436"/>
              </a:lnSpc>
            </a:pPr>
            <a:r>
              <a:rPr lang="uk" sz="3734" b="1">
                <a:solidFill>
                  <a:srgbClr val="FE6C39"/>
                </a:solidFill>
                <a:latin typeface="Roboto Condensed Bold"/>
                <a:ea typeface="Roboto Condensed Bold"/>
                <a:cs typeface="Roboto Condensed Bold"/>
                <a:sym typeface="Roboto Condensed Bold"/>
              </a:rPr>
              <a:t>Початковий LEN</a:t>
            </a:r>
          </a:p>
        </p:txBody>
      </p:sp>
      <p:sp>
        <p:nvSpPr>
          <p:cNvPr id="10" name="Freeform 10"/>
          <p:cNvSpPr/>
          <p:nvPr/>
        </p:nvSpPr>
        <p:spPr>
          <a:xfrm>
            <a:off x="172363" y="2231757"/>
            <a:ext cx="5228631" cy="3973357"/>
          </a:xfrm>
          <a:custGeom>
            <a:avLst/>
            <a:gdLst/>
            <a:ahLst/>
            <a:cxnLst/>
            <a:rect l="l" t="t" r="r" b="b"/>
            <a:pathLst>
              <a:path w="7842946" h="5960036">
                <a:moveTo>
                  <a:pt x="0" y="0"/>
                </a:moveTo>
                <a:lnTo>
                  <a:pt x="7842946" y="0"/>
                </a:lnTo>
                <a:lnTo>
                  <a:pt x="7842946" y="5960036"/>
                </a:lnTo>
                <a:lnTo>
                  <a:pt x="0" y="5960036"/>
                </a:lnTo>
                <a:lnTo>
                  <a:pt x="0" y="0"/>
                </a:lnTo>
                <a:close/>
              </a:path>
            </a:pathLst>
          </a:custGeom>
          <a: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a:blipFill>
        </p:spPr>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bg>
      <p:bgPr>
        <a:solidFill>
          <a:srgbClr val="48AEA8"/>
        </a:solidFill>
        <a:effectLst/>
      </p:bgPr>
    </p:bg>
    <p:spTree>
      <p:nvGrpSpPr>
        <p:cNvPr id="1" name=""/>
        <p:cNvGrpSpPr/>
        <p:nvPr/>
      </p:nvGrpSpPr>
      <p:grpSpPr>
        <a:xfrm>
          <a:off x="0" y="0"/>
          <a:ext cx="0" cy="0"/>
          <a:chOff x="0" y="0"/>
          <a:chExt cx="0" cy="0"/>
        </a:xfrm>
      </p:grpSpPr>
      <p:sp>
        <p:nvSpPr>
          <p:cNvPr id="2" name="Freeform 2"/>
          <p:cNvSpPr/>
          <p:nvPr/>
        </p:nvSpPr>
        <p:spPr>
          <a:xfrm>
            <a:off x="7681900" y="1"/>
            <a:ext cx="4510101" cy="4307147"/>
          </a:xfrm>
          <a:custGeom>
            <a:avLst/>
            <a:gdLst/>
            <a:ahLst/>
            <a:cxnLst/>
            <a:rect l="l" t="t" r="r" b="b"/>
            <a:pathLst>
              <a:path w="6765152" h="6460720">
                <a:moveTo>
                  <a:pt x="0" y="0"/>
                </a:moveTo>
                <a:lnTo>
                  <a:pt x="6765152" y="0"/>
                </a:lnTo>
                <a:lnTo>
                  <a:pt x="6765152" y="6460720"/>
                </a:lnTo>
                <a:lnTo>
                  <a:pt x="0" y="6460720"/>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3" name="TextBox 3"/>
          <p:cNvSpPr txBox="1"/>
          <p:nvPr/>
        </p:nvSpPr>
        <p:spPr>
          <a:xfrm>
            <a:off x="762001" y="2260600"/>
            <a:ext cx="10331495" cy="1458733"/>
          </a:xfrm>
          <a:prstGeom prst="rect">
            <a:avLst/>
          </a:prstGeom>
        </p:spPr>
        <p:txBody>
          <a:bodyPr lIns="0" tIns="0" rIns="0" bIns="0" rtlCol="0" anchor="t">
            <a:spAutoFit/>
          </a:bodyPr>
          <a:lstStyle/>
          <a:p>
            <a:pPr defTabSz="609660">
              <a:lnSpc>
                <a:spcPts val="5880"/>
              </a:lnSpc>
            </a:pPr>
            <a:r>
              <a:rPr lang="uk" sz="4200" b="1" dirty="0">
                <a:solidFill>
                  <a:srgbClr val="FFFFFF"/>
                </a:solidFill>
                <a:latin typeface="Roboto Condensed Bold"/>
                <a:ea typeface="Roboto Condensed Bold"/>
                <a:cs typeface="Roboto Condensed Bold"/>
                <a:sym typeface="Roboto Condensed Bold"/>
              </a:rPr>
              <a:t>Продовження використання ДКП після початку</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036415" y="374349"/>
            <a:ext cx="10965039" cy="450829"/>
          </a:xfrm>
          <a:prstGeom prst="rect">
            <a:avLst/>
          </a:prstGeom>
        </p:spPr>
        <p:txBody>
          <a:bodyPr lIns="0" tIns="0" rIns="0" bIns="0" rtlCol="0" anchor="t">
            <a:spAutoFit/>
          </a:bodyPr>
          <a:lstStyle/>
          <a:p>
            <a:pPr defTabSz="609630">
              <a:lnSpc>
                <a:spcPts val="3435"/>
              </a:lnSpc>
            </a:pPr>
            <a:r>
              <a:rPr lang="uk-UA" sz="3700" b="1" dirty="0">
                <a:solidFill>
                  <a:srgbClr val="48AEA8"/>
                </a:solidFill>
                <a:latin typeface="Roboto Condensed Bold"/>
                <a:ea typeface="Roboto Condensed Bold"/>
                <a:cs typeface="Roboto Condensed Bold"/>
                <a:sym typeface="Roboto Condensed Bold"/>
              </a:rPr>
              <a:t>Застосування </a:t>
            </a:r>
            <a:r>
              <a:rPr lang="en-US" sz="3700" b="1" dirty="0">
                <a:solidFill>
                  <a:srgbClr val="48AEA8"/>
                </a:solidFill>
                <a:ea typeface="+mn-lt"/>
                <a:cs typeface="+mn-lt"/>
                <a:sym typeface="Roboto Condensed Bold"/>
              </a:rPr>
              <a:t>DVR</a:t>
            </a:r>
            <a:endParaRPr lang="en-US" sz="3734" b="1" dirty="0">
              <a:solidFill>
                <a:srgbClr val="48AEA8"/>
              </a:solidFill>
              <a:latin typeface="Roboto Condensed Bold"/>
              <a:ea typeface="Roboto Condensed Bold"/>
              <a:cs typeface="Roboto Condensed Bold"/>
              <a:sym typeface="Roboto Condensed Bold"/>
            </a:endParaRPr>
          </a:p>
        </p:txBody>
      </p:sp>
      <p:grpSp>
        <p:nvGrpSpPr>
          <p:cNvPr id="3" name="Group 3"/>
          <p:cNvGrpSpPr/>
          <p:nvPr/>
        </p:nvGrpSpPr>
        <p:grpSpPr>
          <a:xfrm>
            <a:off x="0" y="-153402"/>
            <a:ext cx="2032697" cy="2005099"/>
            <a:chOff x="0" y="0"/>
            <a:chExt cx="4065395" cy="4010199"/>
          </a:xfrm>
        </p:grpSpPr>
        <p:sp>
          <p:nvSpPr>
            <p:cNvPr id="4" name="Freeform 4"/>
            <p:cNvSpPr/>
            <p:nvPr/>
          </p:nvSpPr>
          <p:spPr>
            <a:xfrm rot="1758426">
              <a:off x="513774" y="558324"/>
              <a:ext cx="3037848" cy="2893550"/>
            </a:xfrm>
            <a:custGeom>
              <a:avLst/>
              <a:gdLst/>
              <a:ahLst/>
              <a:cxnLst/>
              <a:rect l="l" t="t" r="r" b="b"/>
              <a:pathLst>
                <a:path w="3037848" h="2893550">
                  <a:moveTo>
                    <a:pt x="0" y="0"/>
                  </a:moveTo>
                  <a:lnTo>
                    <a:pt x="3037848" y="0"/>
                  </a:lnTo>
                  <a:lnTo>
                    <a:pt x="3037848" y="2893551"/>
                  </a:lnTo>
                  <a:lnTo>
                    <a:pt x="0" y="28935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5"/>
            <p:cNvSpPr/>
            <p:nvPr/>
          </p:nvSpPr>
          <p:spPr>
            <a:xfrm>
              <a:off x="1212165" y="1184567"/>
              <a:ext cx="1641065" cy="1641065"/>
            </a:xfrm>
            <a:custGeom>
              <a:avLst/>
              <a:gdLst/>
              <a:ahLst/>
              <a:cxnLst/>
              <a:rect l="l" t="t" r="r" b="b"/>
              <a:pathLst>
                <a:path w="1641065" h="1641065">
                  <a:moveTo>
                    <a:pt x="0" y="0"/>
                  </a:moveTo>
                  <a:lnTo>
                    <a:pt x="1641065" y="0"/>
                  </a:lnTo>
                  <a:lnTo>
                    <a:pt x="1641065" y="1641065"/>
                  </a:lnTo>
                  <a:lnTo>
                    <a:pt x="0" y="164106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
        <p:nvSpPr>
          <p:cNvPr id="6" name="TextBox 6"/>
          <p:cNvSpPr txBox="1"/>
          <p:nvPr/>
        </p:nvSpPr>
        <p:spPr>
          <a:xfrm>
            <a:off x="855591" y="1615106"/>
            <a:ext cx="10859463" cy="5003101"/>
          </a:xfrm>
          <a:prstGeom prst="rect">
            <a:avLst/>
          </a:prstGeom>
        </p:spPr>
        <p:txBody>
          <a:bodyPr lIns="0" tIns="0" rIns="0" bIns="0" rtlCol="0" anchor="t">
            <a:spAutoFit/>
          </a:bodyPr>
          <a:lstStyle/>
          <a:p>
            <a:pPr marL="452120" lvl="1" indent="-226060" defTabSz="609630">
              <a:lnSpc>
                <a:spcPts val="2264"/>
              </a:lnSpc>
              <a:buFont typeface="Arial"/>
              <a:buChar char="•"/>
            </a:pPr>
            <a:r>
              <a:rPr lang="uk-UA" sz="1850" dirty="0">
                <a:solidFill>
                  <a:srgbClr val="000000"/>
                </a:solidFill>
                <a:latin typeface="Calibri"/>
                <a:ea typeface="Open Sans"/>
                <a:cs typeface="Open Sans"/>
                <a:sym typeface="Open Sans"/>
              </a:rPr>
              <a:t>Клієнти можуть отримати новий запас </a:t>
            </a:r>
            <a:r>
              <a:rPr lang="en-US" sz="1900" dirty="0">
                <a:solidFill>
                  <a:srgbClr val="000000"/>
                </a:solidFill>
                <a:latin typeface="Calibri"/>
                <a:ea typeface="Calibri"/>
                <a:cs typeface="Calibri"/>
                <a:sym typeface="Open Sans"/>
              </a:rPr>
              <a:t>DVR</a:t>
            </a:r>
            <a:r>
              <a:rPr lang="uk-UA" sz="1850" dirty="0">
                <a:solidFill>
                  <a:srgbClr val="000000"/>
                </a:solidFill>
                <a:latin typeface="Calibri"/>
                <a:ea typeface="Open Sans"/>
                <a:cs typeface="Open Sans"/>
                <a:sym typeface="Open Sans"/>
              </a:rPr>
              <a:t> з різною частотою в залежності від рівня підтримки, необхідної для підтримки ефективного використання, наприклад, щомісяця або </a:t>
            </a:r>
            <a:r>
              <a:rPr lang="uk-UA" sz="1850" dirty="0">
                <a:solidFill>
                  <a:prstClr val="black"/>
                </a:solidFill>
                <a:latin typeface="Calibri"/>
                <a:ea typeface="Open Sans"/>
                <a:cs typeface="Open Sans"/>
                <a:sym typeface="Open Sans"/>
              </a:rPr>
              <a:t>щокварталу.</a:t>
            </a:r>
            <a:r>
              <a:rPr lang="uk-UA" sz="1850" dirty="0">
                <a:solidFill>
                  <a:srgbClr val="000000"/>
                </a:solidFill>
                <a:latin typeface="Calibri"/>
                <a:ea typeface="Open Sans"/>
                <a:cs typeface="Open Sans"/>
                <a:sym typeface="Open Sans"/>
              </a:rPr>
              <a:t> Клієнти завжди повинні бути забезпечені достатньою кількістю </a:t>
            </a:r>
            <a:r>
              <a:rPr lang="en-US" sz="1900" dirty="0">
                <a:solidFill>
                  <a:srgbClr val="000000"/>
                </a:solidFill>
                <a:latin typeface="Calibri"/>
                <a:ea typeface="Calibri"/>
                <a:cs typeface="Calibri"/>
                <a:sym typeface="Open Sans"/>
              </a:rPr>
              <a:t>DVR</a:t>
            </a:r>
            <a:r>
              <a:rPr lang="uk-UA" sz="1850" dirty="0">
                <a:solidFill>
                  <a:srgbClr val="000000"/>
                </a:solidFill>
                <a:latin typeface="Calibri"/>
                <a:ea typeface="Open Sans"/>
                <a:cs typeface="Open Sans"/>
                <a:sym typeface="Open Sans"/>
              </a:rPr>
              <a:t>, щоб забезпечити щоденне використання до наступного запланованого візиту. </a:t>
            </a:r>
            <a:endParaRPr lang="en-US" sz="1850" dirty="0">
              <a:solidFill>
                <a:srgbClr val="000000"/>
              </a:solidFill>
              <a:latin typeface="Calibri"/>
              <a:ea typeface="Open Sans"/>
              <a:cs typeface="Open Sans"/>
            </a:endParaRPr>
          </a:p>
          <a:p>
            <a:pPr marL="452120" lvl="1" indent="-226060" defTabSz="609630">
              <a:lnSpc>
                <a:spcPts val="2264"/>
              </a:lnSpc>
              <a:buFont typeface="Arial"/>
              <a:buChar char="•"/>
            </a:pPr>
            <a:r>
              <a:rPr lang="uk-UA" sz="1850" dirty="0">
                <a:solidFill>
                  <a:srgbClr val="000000"/>
                </a:solidFill>
                <a:latin typeface="Calibri"/>
                <a:ea typeface="Open Sans"/>
                <a:cs typeface="Open Sans"/>
                <a:sym typeface="Open Sans"/>
              </a:rPr>
              <a:t>Також слід розглянути можливість надання додаткового </a:t>
            </a:r>
            <a:r>
              <a:rPr lang="en-US" sz="1850" dirty="0">
                <a:solidFill>
                  <a:srgbClr val="000000"/>
                </a:solidFill>
                <a:latin typeface="Calibri"/>
                <a:ea typeface="Open Sans"/>
                <a:cs typeface="Open Sans"/>
                <a:sym typeface="Open Sans"/>
              </a:rPr>
              <a:t>DVR </a:t>
            </a:r>
            <a:r>
              <a:rPr lang="uk-UA" sz="1850" dirty="0">
                <a:solidFill>
                  <a:srgbClr val="000000"/>
                </a:solidFill>
                <a:latin typeface="Calibri"/>
                <a:ea typeface="Open Sans"/>
                <a:cs typeface="Open Sans"/>
                <a:sym typeface="Open Sans"/>
              </a:rPr>
              <a:t>на випадок затримки подальшого спостереження, що також може перешкодити нормуванню використання з наближенням контрольного візиту. Хоча багатомісячну видачу (</a:t>
            </a:r>
            <a:r>
              <a:rPr lang="en-US" sz="1850" dirty="0">
                <a:solidFill>
                  <a:srgbClr val="000000"/>
                </a:solidFill>
                <a:latin typeface="Calibri"/>
                <a:ea typeface="Open Sans"/>
                <a:cs typeface="Open Sans"/>
                <a:sym typeface="Open Sans"/>
              </a:rPr>
              <a:t>MMD) </a:t>
            </a:r>
            <a:r>
              <a:rPr lang="uk-UA" sz="1850" dirty="0">
                <a:solidFill>
                  <a:srgbClr val="000000"/>
                </a:solidFill>
                <a:latin typeface="Calibri"/>
                <a:ea typeface="Open Sans"/>
                <a:cs typeface="Open Sans"/>
                <a:sym typeface="Open Sans"/>
              </a:rPr>
              <a:t>слід використовувати, коли це можливо, постачальники повинні знати, що деякі особи можуть віддавати перевагу лише одномісячному запасу, наприклад, через труднощі зі зберіганням додаткових запасів </a:t>
            </a:r>
            <a:r>
              <a:rPr lang="en-US" sz="1850" dirty="0">
                <a:solidFill>
                  <a:srgbClr val="000000"/>
                </a:solidFill>
                <a:latin typeface="Calibri"/>
                <a:ea typeface="Open Sans"/>
                <a:cs typeface="Open Sans"/>
                <a:sym typeface="Open Sans"/>
              </a:rPr>
              <a:t>DVR. </a:t>
            </a:r>
            <a:endParaRPr lang="en-US" sz="1850">
              <a:solidFill>
                <a:srgbClr val="000000"/>
              </a:solidFill>
              <a:latin typeface="Calibri"/>
              <a:ea typeface="Open Sans"/>
              <a:cs typeface="Open Sans"/>
            </a:endParaRPr>
          </a:p>
          <a:p>
            <a:pPr marL="452120" lvl="1" indent="-226060" defTabSz="609630">
              <a:lnSpc>
                <a:spcPts val="2264"/>
              </a:lnSpc>
              <a:buFont typeface="Arial"/>
              <a:buChar char="•"/>
            </a:pPr>
            <a:r>
              <a:rPr lang="uk-UA" sz="1850" dirty="0">
                <a:solidFill>
                  <a:srgbClr val="000000"/>
                </a:solidFill>
                <a:latin typeface="Calibri"/>
                <a:ea typeface="Open Sans"/>
                <a:cs typeface="Open Sans"/>
                <a:sym typeface="Open Sans"/>
              </a:rPr>
              <a:t>Як</a:t>
            </a:r>
            <a:r>
              <a:rPr lang="en-US" sz="1850" dirty="0">
                <a:solidFill>
                  <a:srgbClr val="000000"/>
                </a:solidFill>
                <a:latin typeface="Calibri"/>
                <a:ea typeface="Open Sans"/>
                <a:cs typeface="Open Sans"/>
                <a:sym typeface="Open Sans"/>
              </a:rPr>
              <a:t> </a:t>
            </a:r>
            <a:r>
              <a:rPr lang="uk-UA" sz="1850" dirty="0">
                <a:solidFill>
                  <a:srgbClr val="000000"/>
                </a:solidFill>
                <a:latin typeface="Calibri"/>
                <a:ea typeface="Open Sans"/>
                <a:cs typeface="Open Sans"/>
                <a:sym typeface="Open Sans"/>
              </a:rPr>
              <a:t>нагадування, переконайтеся, що термін придатності </a:t>
            </a:r>
            <a:r>
              <a:rPr lang="en-US" sz="1850" dirty="0">
                <a:solidFill>
                  <a:srgbClr val="000000"/>
                </a:solidFill>
                <a:latin typeface="Calibri"/>
                <a:ea typeface="Open Sans"/>
                <a:cs typeface="Open Sans"/>
                <a:sym typeface="Open Sans"/>
              </a:rPr>
              <a:t>DVR</a:t>
            </a:r>
            <a:r>
              <a:rPr lang="uk-UA" sz="1850" dirty="0">
                <a:solidFill>
                  <a:srgbClr val="000000"/>
                </a:solidFill>
                <a:latin typeface="Calibri"/>
                <a:ea typeface="Open Sans"/>
                <a:cs typeface="Open Sans"/>
                <a:sym typeface="Open Sans"/>
              </a:rPr>
              <a:t> не закінчився перед його </a:t>
            </a:r>
            <a:r>
              <a:rPr lang="uk-UA" sz="1850" dirty="0" err="1">
                <a:solidFill>
                  <a:srgbClr val="000000"/>
                </a:solidFill>
                <a:latin typeface="Calibri"/>
                <a:ea typeface="Open Sans"/>
                <a:cs typeface="Open Sans"/>
                <a:sym typeface="Open Sans"/>
              </a:rPr>
              <a:t>видачею</a:t>
            </a:r>
            <a:r>
              <a:rPr lang="uk-UA" sz="1850" dirty="0">
                <a:solidFill>
                  <a:srgbClr val="000000"/>
                </a:solidFill>
                <a:latin typeface="Calibri"/>
                <a:ea typeface="Open Sans"/>
                <a:cs typeface="Open Sans"/>
                <a:sym typeface="Open Sans"/>
              </a:rPr>
              <a:t>, виходячи з дати на упаковці. Клієнти також повинні бути проінструктовані про те, щоб зробити те ж саме перед самостійним використанням. </a:t>
            </a:r>
            <a:endParaRPr lang="uk-UA" sz="1850" dirty="0">
              <a:solidFill>
                <a:srgbClr val="000000"/>
              </a:solidFill>
              <a:latin typeface="Calibri"/>
              <a:ea typeface="Open Sans"/>
              <a:cs typeface="Open Sans"/>
            </a:endParaRPr>
          </a:p>
          <a:p>
            <a:pPr marL="452120" lvl="1" indent="-226060" defTabSz="609630">
              <a:lnSpc>
                <a:spcPts val="2264"/>
              </a:lnSpc>
              <a:buFont typeface="Arial"/>
              <a:buChar char="•"/>
            </a:pPr>
            <a:r>
              <a:rPr lang="uk-UA" sz="1850" dirty="0">
                <a:solidFill>
                  <a:srgbClr val="000000"/>
                </a:solidFill>
                <a:latin typeface="Calibri"/>
                <a:ea typeface="Open Sans"/>
                <a:cs typeface="Open Sans"/>
                <a:sym typeface="Open Sans"/>
              </a:rPr>
              <a:t>Введення кільця та видалення може виконуватися постачальником або клієнтом, і постачальники повинні запропонувати допомогу всім клієнтам для першого введення. Деякі клієнти, особливо молоді жінки, можуть віддати перевагу допомозі з введенням, та/або можуть отримати користь від впевненості в тому, що кільце з </a:t>
            </a:r>
            <a:r>
              <a:rPr lang="en-US" sz="1850" dirty="0">
                <a:solidFill>
                  <a:srgbClr val="000000"/>
                </a:solidFill>
                <a:latin typeface="Calibri"/>
                <a:ea typeface="Open Sans"/>
                <a:cs typeface="Open Sans"/>
                <a:sym typeface="Open Sans"/>
              </a:rPr>
              <a:t>DVR</a:t>
            </a:r>
            <a:r>
              <a:rPr lang="uk-UA" sz="1850" dirty="0">
                <a:solidFill>
                  <a:srgbClr val="000000"/>
                </a:solidFill>
                <a:latin typeface="Calibri"/>
                <a:ea typeface="Open Sans"/>
                <a:cs typeface="Open Sans"/>
                <a:sym typeface="Open Sans"/>
              </a:rPr>
              <a:t> було введено правильно, особливо на ранніх стадіях використання.</a:t>
            </a:r>
            <a:endParaRPr lang="en-US" sz="1850" dirty="0">
              <a:solidFill>
                <a:srgbClr val="000000"/>
              </a:solidFill>
              <a:latin typeface="Calibri"/>
              <a:ea typeface="Open Sans"/>
              <a:cs typeface="Open Sans"/>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6264418" y="1800557"/>
            <a:ext cx="5241783" cy="4114800"/>
          </a:xfrm>
          <a:custGeom>
            <a:avLst/>
            <a:gdLst/>
            <a:ahLst/>
            <a:cxnLst/>
            <a:rect l="l" t="t" r="r" b="b"/>
            <a:pathLst>
              <a:path w="7862675" h="6172200">
                <a:moveTo>
                  <a:pt x="0" y="0"/>
                </a:moveTo>
                <a:lnTo>
                  <a:pt x="7862675" y="0"/>
                </a:lnTo>
                <a:lnTo>
                  <a:pt x="7862675" y="6172200"/>
                </a:lnTo>
                <a:lnTo>
                  <a:pt x="0" y="6172200"/>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p>
            <a:pPr defTabSz="609630"/>
            <a:endParaRPr lang="ru-UA" sz="1200" dirty="0">
              <a:solidFill>
                <a:prstClr val="black"/>
              </a:solidFill>
              <a:latin typeface="Calibri"/>
            </a:endParaRPr>
          </a:p>
        </p:txBody>
      </p:sp>
      <p:sp>
        <p:nvSpPr>
          <p:cNvPr id="3" name="TextBox 3"/>
          <p:cNvSpPr txBox="1"/>
          <p:nvPr/>
        </p:nvSpPr>
        <p:spPr>
          <a:xfrm>
            <a:off x="541162" y="561495"/>
            <a:ext cx="10965039" cy="881652"/>
          </a:xfrm>
          <a:prstGeom prst="rect">
            <a:avLst/>
          </a:prstGeom>
        </p:spPr>
        <p:txBody>
          <a:bodyPr lIns="0" tIns="0" rIns="0" bIns="0" rtlCol="0" anchor="t">
            <a:spAutoFit/>
          </a:bodyPr>
          <a:lstStyle/>
          <a:p>
            <a:pPr defTabSz="609660">
              <a:lnSpc>
                <a:spcPts val="3436"/>
              </a:lnSpc>
            </a:pPr>
            <a:r>
              <a:rPr lang="uk" sz="3700" b="1" dirty="0">
                <a:solidFill>
                  <a:srgbClr val="000000"/>
                </a:solidFill>
                <a:latin typeface="Roboto Condensed Bold"/>
                <a:ea typeface="Roboto Condensed Bold"/>
                <a:cs typeface="Roboto Condensed Bold"/>
                <a:sym typeface="Roboto Condensed Bold"/>
              </a:rPr>
              <a:t>Після початку застосування ДКП, як виглядає подальше використання ДКП?</a:t>
            </a:r>
          </a:p>
        </p:txBody>
      </p:sp>
      <p:sp>
        <p:nvSpPr>
          <p:cNvPr id="4" name="TextBox 4"/>
          <p:cNvSpPr txBox="1"/>
          <p:nvPr/>
        </p:nvSpPr>
        <p:spPr>
          <a:xfrm>
            <a:off x="304800" y="2651395"/>
            <a:ext cx="5718882" cy="2135265"/>
          </a:xfrm>
          <a:prstGeom prst="rect">
            <a:avLst/>
          </a:prstGeom>
        </p:spPr>
        <p:txBody>
          <a:bodyPr wrap="square" lIns="0" tIns="0" rIns="0" bIns="0" rtlCol="0" anchor="t">
            <a:spAutoFit/>
          </a:bodyPr>
          <a:lstStyle/>
          <a:p>
            <a:pPr algn="just" defTabSz="609660">
              <a:lnSpc>
                <a:spcPts val="2778"/>
              </a:lnSpc>
            </a:pPr>
            <a:r>
              <a:rPr lang="uk" sz="2100" dirty="0">
                <a:solidFill>
                  <a:srgbClr val="000000"/>
                </a:solidFill>
                <a:latin typeface="Open Sans"/>
                <a:ea typeface="Open Sans"/>
                <a:cs typeface="Open Sans"/>
                <a:sym typeface="Open Sans"/>
              </a:rPr>
              <a:t>Тепер, коли ми розглянули деталі щодо початкового дозування/використання та часу до початку захисту для кожного продукту ДКП, ми далі опишемо, як клієнт повинен продовжувати використовувати ДКП, якщо потрібен стійкий захист.</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 y="0"/>
            <a:ext cx="2173017" cy="2143514"/>
            <a:chOff x="0" y="0"/>
            <a:chExt cx="4346035" cy="4287028"/>
          </a:xfrm>
        </p:grpSpPr>
        <p:sp>
          <p:nvSpPr>
            <p:cNvPr id="3" name="Freeform 3"/>
            <p:cNvSpPr/>
            <p:nvPr/>
          </p:nvSpPr>
          <p:spPr>
            <a:xfrm rot="1758426">
              <a:off x="549240" y="596866"/>
              <a:ext cx="3247555" cy="3093296"/>
            </a:xfrm>
            <a:custGeom>
              <a:avLst/>
              <a:gdLst/>
              <a:ahLst/>
              <a:cxnLst/>
              <a:rect l="l" t="t" r="r" b="b"/>
              <a:pathLst>
                <a:path w="3247555" h="3093296">
                  <a:moveTo>
                    <a:pt x="0" y="0"/>
                  </a:moveTo>
                  <a:lnTo>
                    <a:pt x="3247555" y="0"/>
                  </a:lnTo>
                  <a:lnTo>
                    <a:pt x="3247555" y="3093296"/>
                  </a:lnTo>
                  <a:lnTo>
                    <a:pt x="0" y="309329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601443" y="1116174"/>
              <a:ext cx="1143150" cy="2054681"/>
            </a:xfrm>
            <a:custGeom>
              <a:avLst/>
              <a:gdLst/>
              <a:ahLst/>
              <a:cxnLst/>
              <a:rect l="l" t="t" r="r" b="b"/>
              <a:pathLst>
                <a:path w="1143150" h="2054681">
                  <a:moveTo>
                    <a:pt x="0" y="0"/>
                  </a:moveTo>
                  <a:lnTo>
                    <a:pt x="1143149" y="0"/>
                  </a:lnTo>
                  <a:lnTo>
                    <a:pt x="1143149" y="2054681"/>
                  </a:lnTo>
                  <a:lnTo>
                    <a:pt x="0" y="2054681"/>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sp>
        <p:nvSpPr>
          <p:cNvPr id="5" name="TextBox 5"/>
          <p:cNvSpPr txBox="1"/>
          <p:nvPr/>
        </p:nvSpPr>
        <p:spPr>
          <a:xfrm>
            <a:off x="434951" y="2371675"/>
            <a:ext cx="7237505" cy="3590727"/>
          </a:xfrm>
          <a:prstGeom prst="rect">
            <a:avLst/>
          </a:prstGeom>
        </p:spPr>
        <p:txBody>
          <a:bodyPr lIns="0" tIns="0" rIns="0" bIns="0" rtlCol="0" anchor="t">
            <a:spAutoFit/>
          </a:bodyPr>
          <a:lstStyle/>
          <a:p>
            <a:pPr algn="just" defTabSz="609660">
              <a:lnSpc>
                <a:spcPts val="2771"/>
              </a:lnSpc>
            </a:pPr>
            <a:r>
              <a:rPr lang="uk" sz="2550">
                <a:solidFill>
                  <a:srgbClr val="000000"/>
                </a:solidFill>
                <a:latin typeface="Open Sans"/>
                <a:ea typeface="Open Sans"/>
                <a:cs typeface="Open Sans"/>
                <a:sym typeface="Open Sans"/>
              </a:rPr>
              <a:t>Після початку пероральної ДКП на основі </a:t>
            </a:r>
            <a:r>
              <a:rPr lang="uk" sz="2550" dirty="0">
                <a:solidFill>
                  <a:srgbClr val="000000"/>
                </a:solidFill>
                <a:latin typeface="Open Sans"/>
                <a:ea typeface="Open Sans"/>
                <a:cs typeface="Open Sans"/>
                <a:sym typeface="Open Sans"/>
              </a:rPr>
              <a:t>TDF з відповідним початковим режимом, що базується на статі/</a:t>
            </a:r>
            <a:r>
              <a:rPr lang="uk" sz="2400" dirty="0">
                <a:solidFill>
                  <a:srgbClr val="000000"/>
                </a:solidFill>
                <a:latin typeface="Open Sans"/>
                <a:ea typeface="Open Sans"/>
                <a:cs typeface="Open Sans"/>
                <a:sym typeface="Open Sans"/>
              </a:rPr>
              <a:t>гендері</a:t>
            </a:r>
            <a:r>
              <a:rPr lang="uk" sz="2550" dirty="0">
                <a:solidFill>
                  <a:srgbClr val="000000"/>
                </a:solidFill>
                <a:latin typeface="Open Sans"/>
                <a:ea typeface="Open Sans"/>
                <a:cs typeface="Open Sans"/>
                <a:sym typeface="Open Sans"/>
              </a:rPr>
              <a:t> та шляхах контакту, </a:t>
            </a:r>
            <a:r>
              <a:rPr lang="uk" sz="2550" b="1" i="1" dirty="0">
                <a:solidFill>
                  <a:srgbClr val="000000"/>
                </a:solidFill>
                <a:latin typeface="Open Sans"/>
                <a:ea typeface="Open Sans"/>
                <a:cs typeface="Open Sans"/>
                <a:sym typeface="Open Sans"/>
              </a:rPr>
              <a:t>всі клієнти (незалежно від статі/гендеру та шляхів контакту</a:t>
            </a:r>
            <a:r>
              <a:rPr lang="uk" sz="2550" dirty="0">
                <a:solidFill>
                  <a:srgbClr val="000000"/>
                </a:solidFill>
                <a:latin typeface="Open Sans"/>
                <a:ea typeface="Open Sans"/>
                <a:cs typeface="Open Sans"/>
                <a:sym typeface="Open Sans"/>
              </a:rPr>
              <a:t>), які бажають підтримувати захист від ВІЛ, повинні приймати </a:t>
            </a:r>
            <a:r>
              <a:rPr lang="uk" sz="2550" b="1" dirty="0">
                <a:solidFill>
                  <a:srgbClr val="000000"/>
                </a:solidFill>
                <a:latin typeface="Open Sans Bold"/>
                <a:ea typeface="Open Sans Bold"/>
                <a:cs typeface="Open Sans Bold"/>
                <a:sym typeface="Open Sans Bold"/>
              </a:rPr>
              <a:t>1 таблетку на день </a:t>
            </a:r>
            <a:r>
              <a:rPr lang="uk" sz="2550" dirty="0">
                <a:solidFill>
                  <a:srgbClr val="000000"/>
                </a:solidFill>
                <a:latin typeface="Open Sans"/>
                <a:ea typeface="Open Sans"/>
                <a:cs typeface="Open Sans"/>
                <a:sym typeface="Open Sans"/>
              </a:rPr>
              <a:t>стільки, скільки потрібен захист, що може бути невизначеним періодом для одних і короткостроковим для інших.</a:t>
            </a:r>
          </a:p>
        </p:txBody>
      </p:sp>
      <p:sp>
        <p:nvSpPr>
          <p:cNvPr id="6" name="Freeform 6"/>
          <p:cNvSpPr/>
          <p:nvPr/>
        </p:nvSpPr>
        <p:spPr>
          <a:xfrm>
            <a:off x="8233937" y="2339925"/>
            <a:ext cx="3093729" cy="2888769"/>
          </a:xfrm>
          <a:custGeom>
            <a:avLst/>
            <a:gdLst/>
            <a:ahLst/>
            <a:cxnLst/>
            <a:rect l="l" t="t" r="r" b="b"/>
            <a:pathLst>
              <a:path w="4640593" h="4333153">
                <a:moveTo>
                  <a:pt x="0" y="0"/>
                </a:moveTo>
                <a:lnTo>
                  <a:pt x="4640592" y="0"/>
                </a:lnTo>
                <a:lnTo>
                  <a:pt x="4640592" y="4333153"/>
                </a:lnTo>
                <a:lnTo>
                  <a:pt x="0" y="4333153"/>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sp>
      <p:sp>
        <p:nvSpPr>
          <p:cNvPr id="7" name="TextBox 7"/>
          <p:cNvSpPr txBox="1"/>
          <p:nvPr/>
        </p:nvSpPr>
        <p:spPr>
          <a:xfrm>
            <a:off x="2173019" y="774701"/>
            <a:ext cx="10559559" cy="445635"/>
          </a:xfrm>
          <a:prstGeom prst="rect">
            <a:avLst/>
          </a:prstGeom>
        </p:spPr>
        <p:txBody>
          <a:bodyPr lIns="0" tIns="0" rIns="0" bIns="0" rtlCol="0" anchor="t">
            <a:spAutoFit/>
          </a:bodyPr>
          <a:lstStyle/>
          <a:p>
            <a:pPr defTabSz="609660">
              <a:lnSpc>
                <a:spcPts val="3436"/>
              </a:lnSpc>
            </a:pPr>
            <a:r>
              <a:rPr lang="uk" sz="3700" b="1" dirty="0">
                <a:solidFill>
                  <a:srgbClr val="1D9EDE"/>
                </a:solidFill>
                <a:latin typeface="Roboto Condensed Bold"/>
                <a:ea typeface="Roboto Condensed Bold"/>
                <a:cs typeface="Roboto Condensed Bold"/>
                <a:sym typeface="Roboto Condensed Bold"/>
              </a:rPr>
              <a:t>Продовження пероральної ДКП</a:t>
            </a:r>
            <a:endParaRPr lang="uk" sz="3700" b="1" dirty="0">
              <a:solidFill>
                <a:srgbClr val="1D9EDE"/>
              </a:solidFill>
              <a:latin typeface="Roboto Condensed Bold"/>
              <a:ea typeface="Roboto Condensed Bold"/>
              <a:cs typeface="Roboto Condensed Bold"/>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 y="-153402"/>
            <a:ext cx="2032697" cy="2005099"/>
            <a:chOff x="0" y="0"/>
            <a:chExt cx="4065395" cy="4010199"/>
          </a:xfrm>
        </p:grpSpPr>
        <p:sp>
          <p:nvSpPr>
            <p:cNvPr id="3" name="Freeform 3"/>
            <p:cNvSpPr/>
            <p:nvPr/>
          </p:nvSpPr>
          <p:spPr>
            <a:xfrm rot="1758426">
              <a:off x="513774" y="558324"/>
              <a:ext cx="3037848" cy="2893550"/>
            </a:xfrm>
            <a:custGeom>
              <a:avLst/>
              <a:gdLst/>
              <a:ahLst/>
              <a:cxnLst/>
              <a:rect l="l" t="t" r="r" b="b"/>
              <a:pathLst>
                <a:path w="3037848" h="2893550">
                  <a:moveTo>
                    <a:pt x="0" y="0"/>
                  </a:moveTo>
                  <a:lnTo>
                    <a:pt x="3037848" y="0"/>
                  </a:lnTo>
                  <a:lnTo>
                    <a:pt x="3037848" y="2893551"/>
                  </a:lnTo>
                  <a:lnTo>
                    <a:pt x="0" y="28935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212165" y="1184567"/>
              <a:ext cx="1641065" cy="1641065"/>
            </a:xfrm>
            <a:custGeom>
              <a:avLst/>
              <a:gdLst/>
              <a:ahLst/>
              <a:cxnLst/>
              <a:rect l="l" t="t" r="r" b="b"/>
              <a:pathLst>
                <a:path w="1641065" h="1641065">
                  <a:moveTo>
                    <a:pt x="0" y="0"/>
                  </a:moveTo>
                  <a:lnTo>
                    <a:pt x="1641065" y="0"/>
                  </a:lnTo>
                  <a:lnTo>
                    <a:pt x="1641065" y="1641065"/>
                  </a:lnTo>
                  <a:lnTo>
                    <a:pt x="0" y="1641065"/>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sp>
        <p:nvSpPr>
          <p:cNvPr id="6" name="TextBox 6"/>
          <p:cNvSpPr txBox="1"/>
          <p:nvPr/>
        </p:nvSpPr>
        <p:spPr>
          <a:xfrm>
            <a:off x="2032699" y="774701"/>
            <a:ext cx="10965039" cy="436017"/>
          </a:xfrm>
          <a:prstGeom prst="rect">
            <a:avLst/>
          </a:prstGeom>
        </p:spPr>
        <p:txBody>
          <a:bodyPr lIns="0" tIns="0" rIns="0" bIns="0" rtlCol="0" anchor="t">
            <a:spAutoFit/>
          </a:bodyPr>
          <a:lstStyle/>
          <a:p>
            <a:pPr defTabSz="609660">
              <a:lnSpc>
                <a:spcPts val="3436"/>
              </a:lnSpc>
            </a:pPr>
            <a:r>
              <a:rPr lang="uk" sz="3734" b="1" dirty="0">
                <a:solidFill>
                  <a:srgbClr val="48AEA8"/>
                </a:solidFill>
                <a:latin typeface="Roboto Condensed Bold"/>
                <a:ea typeface="Roboto Condensed Bold"/>
                <a:cs typeface="Roboto Condensed Bold"/>
                <a:sym typeface="Roboto Condensed Bold"/>
              </a:rPr>
              <a:t>Безперервний </a:t>
            </a:r>
            <a:r>
              <a:rPr lang="en-US" sz="3734" b="1" dirty="0">
                <a:solidFill>
                  <a:srgbClr val="48AEA8"/>
                </a:solidFill>
                <a:latin typeface="Roboto Condensed Bold"/>
                <a:ea typeface="Roboto Condensed Bold"/>
                <a:cs typeface="Roboto Condensed Bold"/>
                <a:sym typeface="Roboto Condensed Bold"/>
              </a:rPr>
              <a:t>DVR</a:t>
            </a:r>
            <a:endParaRPr lang="uk" sz="3734" b="1" dirty="0">
              <a:solidFill>
                <a:srgbClr val="48AEA8"/>
              </a:solidFill>
              <a:latin typeface="Roboto Condensed Bold"/>
              <a:ea typeface="Roboto Condensed Bold"/>
              <a:cs typeface="Roboto Condensed Bold"/>
              <a:sym typeface="Roboto Condensed Bold"/>
            </a:endParaRPr>
          </a:p>
        </p:txBody>
      </p:sp>
      <p:sp>
        <p:nvSpPr>
          <p:cNvPr id="7" name="TextBox 7"/>
          <p:cNvSpPr txBox="1"/>
          <p:nvPr/>
        </p:nvSpPr>
        <p:spPr>
          <a:xfrm>
            <a:off x="606083" y="2332462"/>
            <a:ext cx="6687872" cy="1795363"/>
          </a:xfrm>
          <a:prstGeom prst="rect">
            <a:avLst/>
          </a:prstGeom>
        </p:spPr>
        <p:txBody>
          <a:bodyPr lIns="0" tIns="0" rIns="0" bIns="0" rtlCol="0" anchor="t">
            <a:spAutoFit/>
          </a:bodyPr>
          <a:lstStyle/>
          <a:p>
            <a:pPr algn="just" defTabSz="609660">
              <a:lnSpc>
                <a:spcPts val="2760"/>
              </a:lnSpc>
            </a:pPr>
            <a:r>
              <a:rPr lang="uk" sz="2400" dirty="0">
                <a:solidFill>
                  <a:srgbClr val="000000"/>
                </a:solidFill>
                <a:latin typeface="Open Sans"/>
                <a:ea typeface="Open Sans"/>
                <a:cs typeface="Open Sans"/>
                <a:sym typeface="Open Sans"/>
              </a:rPr>
              <a:t>Щойно </a:t>
            </a:r>
            <a:r>
              <a:rPr lang="en-US" sz="2400" dirty="0">
                <a:solidFill>
                  <a:srgbClr val="000000"/>
                </a:solidFill>
                <a:latin typeface="Open Sans"/>
                <a:ea typeface="Open Sans"/>
                <a:cs typeface="Open Sans"/>
                <a:sym typeface="Open Sans"/>
              </a:rPr>
              <a:t>DVR</a:t>
            </a:r>
            <a:r>
              <a:rPr lang="uk" sz="2400" dirty="0">
                <a:solidFill>
                  <a:srgbClr val="000000"/>
                </a:solidFill>
                <a:latin typeface="Open Sans"/>
                <a:ea typeface="Open Sans"/>
                <a:cs typeface="Open Sans"/>
                <a:sym typeface="Open Sans"/>
              </a:rPr>
              <a:t> почне забезпечувати захист через 24 години після введення, його слід залишати в піхві тим, хто хоче підтримувати захист, незалежно від часу/частоти статевих актів (або менструацій).</a:t>
            </a:r>
          </a:p>
        </p:txBody>
      </p:sp>
      <p:sp>
        <p:nvSpPr>
          <p:cNvPr id="8" name="TextBox 8"/>
          <p:cNvSpPr txBox="1"/>
          <p:nvPr/>
        </p:nvSpPr>
        <p:spPr>
          <a:xfrm>
            <a:off x="585763" y="5299402"/>
            <a:ext cx="10820400" cy="1325876"/>
          </a:xfrm>
          <a:prstGeom prst="rect">
            <a:avLst/>
          </a:prstGeom>
        </p:spPr>
        <p:txBody>
          <a:bodyPr lIns="0" tIns="0" rIns="0" bIns="0" rtlCol="0" anchor="t">
            <a:spAutoFit/>
          </a:bodyPr>
          <a:lstStyle/>
          <a:p>
            <a:pPr defTabSz="609660">
              <a:lnSpc>
                <a:spcPts val="2109"/>
              </a:lnSpc>
            </a:pPr>
            <a:r>
              <a:rPr lang="uk" sz="1600" b="1" i="1" dirty="0">
                <a:solidFill>
                  <a:srgbClr val="000000"/>
                </a:solidFill>
                <a:latin typeface="Open Sans Italics"/>
                <a:ea typeface="Open Sans Italics"/>
                <a:cs typeface="Open Sans Italics"/>
                <a:sym typeface="Open Sans Italics"/>
              </a:rPr>
              <a:t>Як зазначалося раніше, </a:t>
            </a:r>
            <a:r>
              <a:rPr lang="en-US" sz="1600" b="1" i="1" dirty="0">
                <a:solidFill>
                  <a:srgbClr val="000000"/>
                </a:solidFill>
                <a:latin typeface="Open Sans Italics"/>
                <a:ea typeface="Open Sans Italics"/>
                <a:cs typeface="Open Sans Italics"/>
                <a:sym typeface="Open Sans Italics"/>
              </a:rPr>
              <a:t>DVR</a:t>
            </a:r>
            <a:r>
              <a:rPr lang="uk" sz="1600" b="1" i="1" dirty="0">
                <a:solidFill>
                  <a:srgbClr val="000000"/>
                </a:solidFill>
                <a:latin typeface="Open Sans Italics"/>
                <a:ea typeface="Open Sans Italics"/>
                <a:cs typeface="Open Sans Italics"/>
                <a:sym typeface="Open Sans Italics"/>
              </a:rPr>
              <a:t> не слід знімати одразу після статевого акту, оскільки захист від ВІЛ швидко знижується після видалення, а залишки біологічних рідин від сексуального партнера(ів) все ще здатні передавати ВІЛ після закінчення статевого акту. Видаляти </a:t>
            </a:r>
            <a:r>
              <a:rPr lang="en-US" sz="1600" b="1" i="1" dirty="0">
                <a:solidFill>
                  <a:srgbClr val="000000"/>
                </a:solidFill>
                <a:latin typeface="Open Sans Italics"/>
                <a:ea typeface="Open Sans Italics"/>
                <a:cs typeface="Open Sans Italics"/>
                <a:sym typeface="Open Sans Italics"/>
              </a:rPr>
              <a:t>DVR</a:t>
            </a:r>
            <a:r>
              <a:rPr lang="uk" sz="1600" b="1" i="1" dirty="0">
                <a:solidFill>
                  <a:srgbClr val="000000"/>
                </a:solidFill>
                <a:latin typeface="Open Sans Italics"/>
                <a:ea typeface="Open Sans Italics"/>
                <a:cs typeface="Open Sans Italics"/>
                <a:sym typeface="Open Sans Italics"/>
              </a:rPr>
              <a:t> слід лише після того, як він пробув на місці протягом одного місяця, щоб замінити його на новий або припинити використання.</a:t>
            </a:r>
          </a:p>
        </p:txBody>
      </p:sp>
      <p:pic>
        <p:nvPicPr>
          <p:cNvPr id="9" name="Рисунок 8">
            <a:extLst>
              <a:ext uri="{FF2B5EF4-FFF2-40B4-BE49-F238E27FC236}">
                <a16:creationId xmlns:a16="http://schemas.microsoft.com/office/drawing/2014/main" id="{116B1DA5-B412-4347-9566-1647806AF0E9}"/>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823200" y="1498600"/>
            <a:ext cx="3113294" cy="2906012"/>
          </a:xfrm>
          <a:prstGeom prst="rect">
            <a:avLst/>
          </a:prstGeom>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63814" y="284238"/>
            <a:ext cx="1766129" cy="1682237"/>
            <a:chOff x="527625" y="568474"/>
            <a:chExt cx="3532257" cy="3364474"/>
          </a:xfrm>
        </p:grpSpPr>
        <p:sp>
          <p:nvSpPr>
            <p:cNvPr id="3" name="Freeform 3"/>
            <p:cNvSpPr/>
            <p:nvPr/>
          </p:nvSpPr>
          <p:spPr>
            <a:xfrm rot="-1423675">
              <a:off x="527625" y="568474"/>
              <a:ext cx="3532257" cy="3364474"/>
            </a:xfrm>
            <a:custGeom>
              <a:avLst/>
              <a:gdLst/>
              <a:ahLst/>
              <a:cxnLst/>
              <a:rect l="l" t="t" r="r" b="b"/>
              <a:pathLst>
                <a:path w="3532257" h="3364474">
                  <a:moveTo>
                    <a:pt x="0" y="0"/>
                  </a:moveTo>
                  <a:lnTo>
                    <a:pt x="3532257" y="0"/>
                  </a:lnTo>
                  <a:lnTo>
                    <a:pt x="3532257" y="3364474"/>
                  </a:lnTo>
                  <a:lnTo>
                    <a:pt x="0" y="336447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rot="-10800000">
              <a:off x="1118309" y="964523"/>
              <a:ext cx="2350888" cy="2368653"/>
            </a:xfrm>
            <a:custGeom>
              <a:avLst/>
              <a:gdLst/>
              <a:ahLst/>
              <a:cxnLst/>
              <a:rect l="l" t="t" r="r" b="b"/>
              <a:pathLst>
                <a:path w="2350888" h="2368653">
                  <a:moveTo>
                    <a:pt x="0" y="0"/>
                  </a:moveTo>
                  <a:lnTo>
                    <a:pt x="2350889" y="0"/>
                  </a:lnTo>
                  <a:lnTo>
                    <a:pt x="2350889" y="2368653"/>
                  </a:lnTo>
                  <a:lnTo>
                    <a:pt x="0" y="2368653"/>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sp>
          <p:nvSpPr>
            <p:cNvPr id="5" name="TextBox 5"/>
            <p:cNvSpPr txBox="1"/>
            <p:nvPr/>
          </p:nvSpPr>
          <p:spPr>
            <a:xfrm>
              <a:off x="2050127" y="1772746"/>
              <a:ext cx="745822" cy="281744"/>
            </a:xfrm>
            <a:prstGeom prst="rect">
              <a:avLst/>
            </a:prstGeom>
          </p:spPr>
          <p:txBody>
            <a:bodyPr lIns="0" tIns="0" rIns="0" bIns="0" rtlCol="0" anchor="t">
              <a:spAutoFit/>
            </a:bodyPr>
            <a:lstStyle/>
            <a:p>
              <a:pPr algn="ctr" defTabSz="609660">
                <a:lnSpc>
                  <a:spcPts val="1221"/>
                </a:lnSpc>
              </a:pPr>
              <a:r>
                <a:rPr lang="uk" sz="872">
                  <a:solidFill>
                    <a:srgbClr val="A93291"/>
                  </a:solidFill>
                  <a:latin typeface="Aloja"/>
                  <a:ea typeface="Aloja"/>
                  <a:cs typeface="Aloja"/>
                  <a:sym typeface="Aloja"/>
                </a:rPr>
                <a:t>С</a:t>
              </a:r>
            </a:p>
          </p:txBody>
        </p:sp>
      </p:grpSp>
      <p:sp>
        <p:nvSpPr>
          <p:cNvPr id="6" name="TextBox 6"/>
          <p:cNvSpPr txBox="1"/>
          <p:nvPr/>
        </p:nvSpPr>
        <p:spPr>
          <a:xfrm>
            <a:off x="369317" y="2127979"/>
            <a:ext cx="11136883" cy="2135265"/>
          </a:xfrm>
          <a:prstGeom prst="rect">
            <a:avLst/>
          </a:prstGeom>
        </p:spPr>
        <p:txBody>
          <a:bodyPr lIns="0" tIns="0" rIns="0" bIns="0" rtlCol="0" anchor="t">
            <a:spAutoFit/>
          </a:bodyPr>
          <a:lstStyle/>
          <a:p>
            <a:pPr marL="304815" indent="-304815" defTabSz="609660">
              <a:lnSpc>
                <a:spcPts val="2760"/>
              </a:lnSpc>
              <a:buFont typeface="Wingdings" panose="05000000000000000000" pitchFamily="2" charset="2"/>
              <a:buChar char="Ø"/>
            </a:pPr>
            <a:r>
              <a:rPr lang="uk" sz="2133" dirty="0">
                <a:solidFill>
                  <a:srgbClr val="000000"/>
                </a:solidFill>
                <a:latin typeface="Open Sans"/>
                <a:ea typeface="Open Sans"/>
                <a:cs typeface="Open Sans"/>
                <a:sym typeface="Open Sans"/>
              </a:rPr>
              <a:t>Після початку CAB-LA з ПЕРШИХ ІН'ЄКЦІЙ 1 та 2 (з інтервалом в один місяць), наступні ін'єкції необхідні кожні два місяці для тих, хто хоче підтримувати захист.</a:t>
            </a:r>
          </a:p>
          <a:p>
            <a:pPr marL="304815" indent="-304815" defTabSz="609660">
              <a:lnSpc>
                <a:spcPts val="2760"/>
              </a:lnSpc>
              <a:buFont typeface="Wingdings" panose="05000000000000000000" pitchFamily="2" charset="2"/>
              <a:buChar char="Ø"/>
            </a:pPr>
            <a:r>
              <a:rPr lang="uk" sz="2133" dirty="0">
                <a:solidFill>
                  <a:srgbClr val="000000"/>
                </a:solidFill>
                <a:latin typeface="Open Sans"/>
                <a:ea typeface="Open Sans"/>
                <a:cs typeface="Open Sans"/>
                <a:sym typeface="Open Sans"/>
              </a:rPr>
              <a:t>Ми називаємо ці ін'єкції, що проводяться раз на два місяці, </a:t>
            </a:r>
            <a:r>
              <a:rPr lang="uk" sz="2133" b="1" dirty="0">
                <a:solidFill>
                  <a:srgbClr val="000000"/>
                </a:solidFill>
                <a:latin typeface="Open Sans"/>
                <a:ea typeface="Open Sans"/>
                <a:cs typeface="Open Sans"/>
                <a:sym typeface="Open Sans"/>
              </a:rPr>
              <a:t>ПІДТРИМУВАЛЬНИМИ ІН'ЄКЦІЯМИ.</a:t>
            </a:r>
          </a:p>
          <a:p>
            <a:pPr defTabSz="609660">
              <a:lnSpc>
                <a:spcPts val="2760"/>
              </a:lnSpc>
            </a:pPr>
            <a:endParaRPr lang="en-US" sz="2133" dirty="0">
              <a:solidFill>
                <a:srgbClr val="000000"/>
              </a:solidFill>
              <a:latin typeface="Open Sans"/>
              <a:ea typeface="Open Sans"/>
              <a:cs typeface="Open Sans"/>
              <a:sym typeface="Open Sans"/>
            </a:endParaRPr>
          </a:p>
          <a:p>
            <a:pPr defTabSz="609660">
              <a:lnSpc>
                <a:spcPts val="2760"/>
              </a:lnSpc>
            </a:pPr>
            <a:endParaRPr lang="en-US" sz="2133" dirty="0">
              <a:solidFill>
                <a:srgbClr val="000000"/>
              </a:solidFill>
              <a:latin typeface="Open Sans"/>
              <a:ea typeface="Open Sans"/>
              <a:cs typeface="Open Sans"/>
              <a:sym typeface="Open Sans"/>
            </a:endParaRPr>
          </a:p>
        </p:txBody>
      </p:sp>
      <p:sp>
        <p:nvSpPr>
          <p:cNvPr id="8" name="TextBox 8"/>
          <p:cNvSpPr txBox="1"/>
          <p:nvPr/>
        </p:nvSpPr>
        <p:spPr>
          <a:xfrm>
            <a:off x="2293755" y="931978"/>
            <a:ext cx="8633501" cy="436017"/>
          </a:xfrm>
          <a:prstGeom prst="rect">
            <a:avLst/>
          </a:prstGeom>
        </p:spPr>
        <p:txBody>
          <a:bodyPr lIns="0" tIns="0" rIns="0" bIns="0" rtlCol="0" anchor="t">
            <a:spAutoFit/>
          </a:bodyPr>
          <a:lstStyle/>
          <a:p>
            <a:pPr defTabSz="609660">
              <a:lnSpc>
                <a:spcPts val="3436"/>
              </a:lnSpc>
            </a:pPr>
            <a:r>
              <a:rPr lang="uk" sz="3734" b="1">
                <a:solidFill>
                  <a:srgbClr val="A93291"/>
                </a:solidFill>
                <a:latin typeface="Roboto Condensed Bold"/>
                <a:ea typeface="Roboto Condensed Bold"/>
                <a:cs typeface="Roboto Condensed Bold"/>
                <a:sym typeface="Roboto Condensed Bold"/>
              </a:rPr>
              <a:t>Продовження CAB-LA</a:t>
            </a:r>
          </a:p>
        </p:txBody>
      </p:sp>
      <p:pic>
        <p:nvPicPr>
          <p:cNvPr id="9" name="Рисунок 8">
            <a:extLst>
              <a:ext uri="{FF2B5EF4-FFF2-40B4-BE49-F238E27FC236}">
                <a16:creationId xmlns:a16="http://schemas.microsoft.com/office/drawing/2014/main" id="{C19756BA-E77D-47D6-AB69-EDC8FA9E2381}"/>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454778" y="3529296"/>
            <a:ext cx="8965961" cy="3328705"/>
          </a:xfrm>
          <a:prstGeom prst="rect">
            <a:avLst/>
          </a:prstGeom>
        </p:spPr>
      </p:pic>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63814" y="284238"/>
            <a:ext cx="1766129" cy="1682237"/>
            <a:chOff x="527625" y="568474"/>
            <a:chExt cx="3532257" cy="3364474"/>
          </a:xfrm>
        </p:grpSpPr>
        <p:sp>
          <p:nvSpPr>
            <p:cNvPr id="3" name="Freeform 3"/>
            <p:cNvSpPr/>
            <p:nvPr/>
          </p:nvSpPr>
          <p:spPr>
            <a:xfrm rot="-1423675">
              <a:off x="527625" y="568474"/>
              <a:ext cx="3532257" cy="3364474"/>
            </a:xfrm>
            <a:custGeom>
              <a:avLst/>
              <a:gdLst/>
              <a:ahLst/>
              <a:cxnLst/>
              <a:rect l="l" t="t" r="r" b="b"/>
              <a:pathLst>
                <a:path w="3532257" h="3364474">
                  <a:moveTo>
                    <a:pt x="0" y="0"/>
                  </a:moveTo>
                  <a:lnTo>
                    <a:pt x="3532257" y="0"/>
                  </a:lnTo>
                  <a:lnTo>
                    <a:pt x="3532257" y="3364474"/>
                  </a:lnTo>
                  <a:lnTo>
                    <a:pt x="0" y="336447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rot="-10800000">
              <a:off x="1118309" y="964523"/>
              <a:ext cx="2350888" cy="2368653"/>
            </a:xfrm>
            <a:custGeom>
              <a:avLst/>
              <a:gdLst/>
              <a:ahLst/>
              <a:cxnLst/>
              <a:rect l="l" t="t" r="r" b="b"/>
              <a:pathLst>
                <a:path w="2350888" h="2368653">
                  <a:moveTo>
                    <a:pt x="0" y="0"/>
                  </a:moveTo>
                  <a:lnTo>
                    <a:pt x="2350889" y="0"/>
                  </a:lnTo>
                  <a:lnTo>
                    <a:pt x="2350889" y="2368653"/>
                  </a:lnTo>
                  <a:lnTo>
                    <a:pt x="0" y="2368653"/>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sp>
          <p:nvSpPr>
            <p:cNvPr id="5" name="TextBox 5"/>
            <p:cNvSpPr txBox="1"/>
            <p:nvPr/>
          </p:nvSpPr>
          <p:spPr>
            <a:xfrm>
              <a:off x="2050127" y="1772746"/>
              <a:ext cx="745822" cy="281744"/>
            </a:xfrm>
            <a:prstGeom prst="rect">
              <a:avLst/>
            </a:prstGeom>
          </p:spPr>
          <p:txBody>
            <a:bodyPr lIns="0" tIns="0" rIns="0" bIns="0" rtlCol="0" anchor="t">
              <a:spAutoFit/>
            </a:bodyPr>
            <a:lstStyle/>
            <a:p>
              <a:pPr algn="ctr" defTabSz="609660">
                <a:lnSpc>
                  <a:spcPts val="1221"/>
                </a:lnSpc>
              </a:pPr>
              <a:r>
                <a:rPr lang="uk" sz="872">
                  <a:solidFill>
                    <a:srgbClr val="A93291"/>
                  </a:solidFill>
                  <a:latin typeface="Aloja"/>
                  <a:ea typeface="Aloja"/>
                  <a:cs typeface="Aloja"/>
                  <a:sym typeface="Aloja"/>
                </a:rPr>
                <a:t>С</a:t>
              </a:r>
            </a:p>
          </p:txBody>
        </p:sp>
      </p:grpSp>
      <p:sp>
        <p:nvSpPr>
          <p:cNvPr id="6" name="Freeform 6"/>
          <p:cNvSpPr/>
          <p:nvPr/>
        </p:nvSpPr>
        <p:spPr>
          <a:xfrm>
            <a:off x="2184400" y="2936321"/>
            <a:ext cx="6903674" cy="3696839"/>
          </a:xfrm>
          <a:custGeom>
            <a:avLst/>
            <a:gdLst/>
            <a:ahLst/>
            <a:cxnLst/>
            <a:rect l="l" t="t" r="r" b="b"/>
            <a:pathLst>
              <a:path w="10805018" h="6077823">
                <a:moveTo>
                  <a:pt x="0" y="0"/>
                </a:moveTo>
                <a:lnTo>
                  <a:pt x="10805018" y="0"/>
                </a:lnTo>
                <a:lnTo>
                  <a:pt x="10805018" y="6077823"/>
                </a:lnTo>
                <a:lnTo>
                  <a:pt x="0" y="6077823"/>
                </a:lnTo>
                <a:lnTo>
                  <a:pt x="0" y="0"/>
                </a:lnTo>
                <a:close/>
              </a:path>
            </a:pathLst>
          </a:custGeom>
          <a:blipFill>
            <a:blip r:embed="rId6" cstate="email">
              <a:extLst>
                <a:ext uri="{28A0092B-C50C-407E-A947-70E740481C1C}">
                  <a14:useLocalDpi xmlns:a14="http://schemas.microsoft.com/office/drawing/2010/main"/>
                </a:ext>
              </a:extLst>
            </a:blip>
            <a:stretch>
              <a:fillRect/>
            </a:stretch>
          </a:blipFill>
        </p:spPr>
        <p:txBody>
          <a:bodyPr/>
          <a:lstStyle/>
          <a:p>
            <a:pPr defTabSz="609630"/>
            <a:endParaRPr lang="ru-UA" sz="1200" dirty="0">
              <a:solidFill>
                <a:prstClr val="black"/>
              </a:solidFill>
              <a:latin typeface="Calibri"/>
            </a:endParaRPr>
          </a:p>
        </p:txBody>
      </p:sp>
      <p:sp>
        <p:nvSpPr>
          <p:cNvPr id="7" name="TextBox 7"/>
          <p:cNvSpPr txBox="1"/>
          <p:nvPr/>
        </p:nvSpPr>
        <p:spPr>
          <a:xfrm>
            <a:off x="355601" y="2070701"/>
            <a:ext cx="11136883" cy="698974"/>
          </a:xfrm>
          <a:prstGeom prst="rect">
            <a:avLst/>
          </a:prstGeom>
        </p:spPr>
        <p:txBody>
          <a:bodyPr lIns="0" tIns="0" rIns="0" bIns="0" rtlCol="0" anchor="t">
            <a:spAutoFit/>
          </a:bodyPr>
          <a:lstStyle/>
          <a:p>
            <a:pPr defTabSz="609660">
              <a:lnSpc>
                <a:spcPts val="2760"/>
              </a:lnSpc>
            </a:pPr>
            <a:r>
              <a:rPr lang="uk" sz="2100">
                <a:solidFill>
                  <a:srgbClr val="000000"/>
                </a:solidFill>
                <a:latin typeface="Open Sans"/>
                <a:ea typeface="Open Sans"/>
                <a:cs typeface="Open Sans"/>
                <a:sym typeface="Open Sans"/>
              </a:rPr>
              <a:t>Подібно до планування ПОЧАТКОВОЇ ІН'ЄКЦІЇ 2, </a:t>
            </a:r>
            <a:r>
              <a:rPr lang="uk" sz="2100" b="1" dirty="0">
                <a:solidFill>
                  <a:srgbClr val="000000"/>
                </a:solidFill>
                <a:latin typeface="Open Sans"/>
                <a:ea typeface="Open Sans"/>
                <a:cs typeface="Open Sans"/>
                <a:sym typeface="Open Sans"/>
              </a:rPr>
              <a:t>існує вікно +/- 7 днів для ПОВТОРНИХ ІН'ЄКЦІЙ,</a:t>
            </a:r>
            <a:r>
              <a:rPr lang="uk" sz="2100" dirty="0">
                <a:solidFill>
                  <a:srgbClr val="000000"/>
                </a:solidFill>
                <a:latin typeface="Open Sans"/>
                <a:ea typeface="Open Sans"/>
                <a:cs typeface="Open Sans"/>
                <a:sym typeface="Open Sans"/>
              </a:rPr>
              <a:t> що забезпечує гнучкість у плануванні.</a:t>
            </a:r>
          </a:p>
        </p:txBody>
      </p:sp>
      <p:sp>
        <p:nvSpPr>
          <p:cNvPr id="8" name="TextBox 8"/>
          <p:cNvSpPr txBox="1"/>
          <p:nvPr/>
        </p:nvSpPr>
        <p:spPr>
          <a:xfrm>
            <a:off x="2293755" y="931978"/>
            <a:ext cx="8633501" cy="436017"/>
          </a:xfrm>
          <a:prstGeom prst="rect">
            <a:avLst/>
          </a:prstGeom>
        </p:spPr>
        <p:txBody>
          <a:bodyPr lIns="0" tIns="0" rIns="0" bIns="0" rtlCol="0" anchor="t">
            <a:spAutoFit/>
          </a:bodyPr>
          <a:lstStyle/>
          <a:p>
            <a:pPr defTabSz="609660">
              <a:lnSpc>
                <a:spcPts val="3436"/>
              </a:lnSpc>
            </a:pPr>
            <a:r>
              <a:rPr lang="uk" sz="3734" b="1">
                <a:solidFill>
                  <a:srgbClr val="A93291"/>
                </a:solidFill>
                <a:latin typeface="Roboto Condensed Bold"/>
                <a:ea typeface="Roboto Condensed Bold"/>
                <a:cs typeface="Roboto Condensed Bold"/>
                <a:sym typeface="Roboto Condensed Bold"/>
              </a:rPr>
              <a:t>Продовження CAB-LA</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8984890">
            <a:off x="296057" y="322244"/>
            <a:ext cx="1722816" cy="1640982"/>
          </a:xfrm>
          <a:custGeom>
            <a:avLst/>
            <a:gdLst/>
            <a:ahLst/>
            <a:cxnLst/>
            <a:rect l="l" t="t" r="r" b="b"/>
            <a:pathLst>
              <a:path w="2584224" h="2461473">
                <a:moveTo>
                  <a:pt x="0" y="0"/>
                </a:moveTo>
                <a:lnTo>
                  <a:pt x="2584224" y="0"/>
                </a:lnTo>
                <a:lnTo>
                  <a:pt x="2584224" y="2461473"/>
                </a:lnTo>
                <a:lnTo>
                  <a:pt x="0" y="246147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3" name="Group 3"/>
          <p:cNvGrpSpPr/>
          <p:nvPr/>
        </p:nvGrpSpPr>
        <p:grpSpPr>
          <a:xfrm>
            <a:off x="511616" y="447574"/>
            <a:ext cx="1169224" cy="1419647"/>
            <a:chOff x="0" y="88135"/>
            <a:chExt cx="2338448" cy="2839293"/>
          </a:xfrm>
        </p:grpSpPr>
        <p:sp>
          <p:nvSpPr>
            <p:cNvPr id="4" name="Freeform 4"/>
            <p:cNvSpPr/>
            <p:nvPr/>
          </p:nvSpPr>
          <p:spPr>
            <a:xfrm rot="-10800000" flipH="1">
              <a:off x="0" y="789798"/>
              <a:ext cx="2121597" cy="2137630"/>
            </a:xfrm>
            <a:custGeom>
              <a:avLst/>
              <a:gdLst/>
              <a:ahLst/>
              <a:cxnLst/>
              <a:rect l="l" t="t" r="r" b="b"/>
              <a:pathLst>
                <a:path w="2121597" h="2137630">
                  <a:moveTo>
                    <a:pt x="2121597" y="0"/>
                  </a:moveTo>
                  <a:lnTo>
                    <a:pt x="0" y="0"/>
                  </a:lnTo>
                  <a:lnTo>
                    <a:pt x="0" y="2137630"/>
                  </a:lnTo>
                  <a:lnTo>
                    <a:pt x="2121597" y="2137630"/>
                  </a:lnTo>
                  <a:lnTo>
                    <a:pt x="2121597"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sp>
          <p:nvSpPr>
            <p:cNvPr id="5" name="TextBox 5"/>
            <p:cNvSpPr txBox="1"/>
            <p:nvPr/>
          </p:nvSpPr>
          <p:spPr>
            <a:xfrm>
              <a:off x="589172" y="1475457"/>
              <a:ext cx="673080" cy="374334"/>
            </a:xfrm>
            <a:prstGeom prst="rect">
              <a:avLst/>
            </a:prstGeom>
          </p:spPr>
          <p:txBody>
            <a:bodyPr lIns="0" tIns="0" rIns="0" bIns="0" rtlCol="0" anchor="t">
              <a:spAutoFit/>
            </a:bodyPr>
            <a:lstStyle/>
            <a:p>
              <a:pPr algn="ctr" defTabSz="609660">
                <a:lnSpc>
                  <a:spcPts val="1595"/>
                </a:lnSpc>
              </a:pPr>
              <a:r>
                <a:rPr lang="uk" sz="1139">
                  <a:solidFill>
                    <a:srgbClr val="F36B2B"/>
                  </a:solidFill>
                  <a:latin typeface="Bobby Jones Condensed Soft"/>
                  <a:ea typeface="Bobby Jones Condensed Soft"/>
                  <a:cs typeface="Bobby Jones Condensed Soft"/>
                  <a:sym typeface="Bobby Jones Condensed Soft"/>
                </a:rPr>
                <a:t>Л</a:t>
              </a:r>
            </a:p>
          </p:txBody>
        </p:sp>
        <p:sp>
          <p:nvSpPr>
            <p:cNvPr id="6" name="Freeform 6"/>
            <p:cNvSpPr/>
            <p:nvPr/>
          </p:nvSpPr>
          <p:spPr>
            <a:xfrm rot="9001455">
              <a:off x="1123653" y="261439"/>
              <a:ext cx="1214795" cy="1435504"/>
            </a:xfrm>
            <a:custGeom>
              <a:avLst/>
              <a:gdLst/>
              <a:ahLst/>
              <a:cxnLst/>
              <a:rect l="l" t="t" r="r" b="b"/>
              <a:pathLst>
                <a:path w="1214795" h="1435504">
                  <a:moveTo>
                    <a:pt x="0" y="0"/>
                  </a:moveTo>
                  <a:lnTo>
                    <a:pt x="1214794" y="0"/>
                  </a:lnTo>
                  <a:lnTo>
                    <a:pt x="1214794" y="1435504"/>
                  </a:lnTo>
                  <a:lnTo>
                    <a:pt x="0" y="1435504"/>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sp>
        <p:sp>
          <p:nvSpPr>
            <p:cNvPr id="7" name="Freeform 7"/>
            <p:cNvSpPr/>
            <p:nvPr/>
          </p:nvSpPr>
          <p:spPr>
            <a:xfrm rot="-8500143">
              <a:off x="1370202" y="88135"/>
              <a:ext cx="537204" cy="727903"/>
            </a:xfrm>
            <a:custGeom>
              <a:avLst/>
              <a:gdLst/>
              <a:ahLst/>
              <a:cxnLst/>
              <a:rect l="l" t="t" r="r" b="b"/>
              <a:pathLst>
                <a:path w="537204" h="727903">
                  <a:moveTo>
                    <a:pt x="0" y="0"/>
                  </a:moveTo>
                  <a:lnTo>
                    <a:pt x="537204" y="0"/>
                  </a:lnTo>
                  <a:lnTo>
                    <a:pt x="537204" y="727903"/>
                  </a:lnTo>
                  <a:lnTo>
                    <a:pt x="0" y="727903"/>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l="-117708" t="-89863"/>
              </a:stretch>
            </a:blipFill>
          </p:spPr>
        </p:sp>
      </p:grpSp>
      <p:sp>
        <p:nvSpPr>
          <p:cNvPr id="8" name="TextBox 8"/>
          <p:cNvSpPr txBox="1"/>
          <p:nvPr/>
        </p:nvSpPr>
        <p:spPr>
          <a:xfrm>
            <a:off x="2094191" y="1311042"/>
            <a:ext cx="9654822" cy="2447080"/>
          </a:xfrm>
          <a:prstGeom prst="rect">
            <a:avLst/>
          </a:prstGeom>
        </p:spPr>
        <p:txBody>
          <a:bodyPr lIns="0" tIns="0" rIns="0" bIns="0" rtlCol="0" anchor="t">
            <a:spAutoFit/>
          </a:bodyPr>
          <a:lstStyle/>
          <a:p>
            <a:pPr marL="304800" indent="-304800" defTabSz="609660">
              <a:lnSpc>
                <a:spcPts val="2431"/>
              </a:lnSpc>
              <a:buFont typeface="Wingdings" panose="05000000000000000000" pitchFamily="2" charset="2"/>
              <a:buChar char="Ø"/>
            </a:pPr>
            <a:r>
              <a:rPr lang="uk" sz="1850" dirty="0">
                <a:solidFill>
                  <a:srgbClr val="000000"/>
                </a:solidFill>
                <a:latin typeface="Open Sans"/>
                <a:ea typeface="Open Sans"/>
                <a:cs typeface="Open Sans"/>
                <a:sym typeface="Open Sans"/>
              </a:rPr>
              <a:t>Після початку прийому LEN за ПОЧАТКОВИМ РЕЖИМОМ (ПОЧАТКОВІ ІН'ЄКЦІЇ 1 та 2 та завантажувальні таблетки 1 та 2 – День 0; завантажувальні таблетки 3 та 4 – День 1), наступні </a:t>
            </a:r>
            <a:r>
              <a:rPr lang="uk" sz="1850" b="1" dirty="0">
                <a:solidFill>
                  <a:srgbClr val="000000"/>
                </a:solidFill>
                <a:latin typeface="Open Sans Bold"/>
                <a:ea typeface="Open Sans Bold"/>
                <a:cs typeface="Open Sans Bold"/>
                <a:sym typeface="Open Sans Bold"/>
              </a:rPr>
              <a:t>ін'єкції LEN необхідні кожні шість місяців (26 тижнів) </a:t>
            </a:r>
            <a:r>
              <a:rPr lang="uk" sz="1850" dirty="0">
                <a:solidFill>
                  <a:srgbClr val="000000"/>
                </a:solidFill>
                <a:latin typeface="Open Sans"/>
                <a:ea typeface="Open Sans"/>
                <a:cs typeface="Open Sans"/>
                <a:sym typeface="Open Sans"/>
              </a:rPr>
              <a:t>для тих, хто хоче підтримувати захист. </a:t>
            </a:r>
            <a:endParaRPr lang="ru-RU" sz="1850"/>
          </a:p>
          <a:p>
            <a:pPr marL="304800" indent="-304800" defTabSz="609660">
              <a:lnSpc>
                <a:spcPts val="2431"/>
              </a:lnSpc>
              <a:buFont typeface="Wingdings" panose="05000000000000000000" pitchFamily="2" charset="2"/>
              <a:buChar char="Ø"/>
            </a:pPr>
            <a:r>
              <a:rPr lang="uk" sz="1867" dirty="0">
                <a:solidFill>
                  <a:srgbClr val="000000"/>
                </a:solidFill>
                <a:latin typeface="Open Sans"/>
                <a:ea typeface="Open Sans"/>
                <a:cs typeface="Open Sans"/>
                <a:sym typeface="Open Sans"/>
              </a:rPr>
              <a:t>Ми називаємо ці ін'єкції, що проводяться два рази на рік, </a:t>
            </a:r>
            <a:r>
              <a:rPr lang="uk" sz="1867" b="1" dirty="0">
                <a:solidFill>
                  <a:srgbClr val="000000"/>
                </a:solidFill>
                <a:latin typeface="Open Sans"/>
                <a:ea typeface="Open Sans"/>
                <a:cs typeface="Open Sans"/>
                <a:sym typeface="Open Sans"/>
              </a:rPr>
              <a:t>ПОВТОРНИМИ ІН'ЄКЦІЯМИ</a:t>
            </a:r>
            <a:r>
              <a:rPr lang="uk" sz="1867" dirty="0">
                <a:solidFill>
                  <a:srgbClr val="000000"/>
                </a:solidFill>
                <a:latin typeface="Open Sans"/>
                <a:ea typeface="Open Sans"/>
                <a:cs typeface="Open Sans"/>
                <a:sym typeface="Open Sans"/>
              </a:rPr>
              <a:t>.</a:t>
            </a:r>
            <a:endParaRPr lang="uk" sz="1867" dirty="0">
              <a:solidFill>
                <a:srgbClr val="000000"/>
              </a:solidFill>
              <a:latin typeface="Open Sans"/>
              <a:ea typeface="Open Sans"/>
              <a:cs typeface="Open Sans"/>
            </a:endParaRPr>
          </a:p>
          <a:p>
            <a:pPr defTabSz="609660">
              <a:lnSpc>
                <a:spcPts val="2431"/>
              </a:lnSpc>
            </a:pPr>
            <a:endParaRPr lang="en-US" sz="1867" dirty="0">
              <a:solidFill>
                <a:srgbClr val="000000"/>
              </a:solidFill>
              <a:latin typeface="Open Sans"/>
              <a:ea typeface="Open Sans"/>
              <a:cs typeface="Open Sans"/>
              <a:sym typeface="Open Sans"/>
            </a:endParaRPr>
          </a:p>
          <a:p>
            <a:pPr defTabSz="609660">
              <a:lnSpc>
                <a:spcPts val="2431"/>
              </a:lnSpc>
            </a:pPr>
            <a:r>
              <a:rPr lang="uk" sz="1867" dirty="0">
                <a:solidFill>
                  <a:srgbClr val="000000"/>
                </a:solidFill>
                <a:latin typeface="Open Sans"/>
                <a:ea typeface="Open Sans"/>
                <a:cs typeface="Open Sans"/>
                <a:sym typeface="Open Sans"/>
              </a:rPr>
              <a:t>Для всіх </a:t>
            </a:r>
            <a:r>
              <a:rPr lang="uk" sz="1867" b="1" dirty="0">
                <a:solidFill>
                  <a:srgbClr val="000000"/>
                </a:solidFill>
                <a:latin typeface="Open Sans"/>
                <a:ea typeface="Open Sans"/>
                <a:cs typeface="Open Sans"/>
                <a:sym typeface="Open Sans"/>
              </a:rPr>
              <a:t>ПОВТОРНИХ ІН'ЄКЦІЙ</a:t>
            </a:r>
            <a:r>
              <a:rPr lang="uk" sz="1867" dirty="0">
                <a:solidFill>
                  <a:srgbClr val="000000"/>
                </a:solidFill>
                <a:latin typeface="Open Sans"/>
                <a:ea typeface="Open Sans"/>
                <a:cs typeface="Open Sans"/>
                <a:sym typeface="Open Sans"/>
              </a:rPr>
              <a:t> </a:t>
            </a:r>
            <a:r>
              <a:rPr lang="uk" sz="1867" b="1" i="1" dirty="0">
                <a:solidFill>
                  <a:srgbClr val="000000"/>
                </a:solidFill>
                <a:latin typeface="Open Sans"/>
                <a:ea typeface="Open Sans"/>
                <a:cs typeface="Open Sans"/>
                <a:sym typeface="Open Sans"/>
              </a:rPr>
              <a:t>існує вікно планування +/- 14 днів</a:t>
            </a:r>
            <a:r>
              <a:rPr lang="uk" sz="1867" dirty="0">
                <a:solidFill>
                  <a:srgbClr val="000000"/>
                </a:solidFill>
                <a:latin typeface="Open Sans"/>
                <a:ea typeface="Open Sans"/>
                <a:cs typeface="Open Sans"/>
                <a:sym typeface="Open Sans"/>
              </a:rPr>
              <a:t>.</a:t>
            </a:r>
          </a:p>
        </p:txBody>
      </p:sp>
      <p:sp>
        <p:nvSpPr>
          <p:cNvPr id="10" name="TextBox 10"/>
          <p:cNvSpPr txBox="1"/>
          <p:nvPr/>
        </p:nvSpPr>
        <p:spPr>
          <a:xfrm>
            <a:off x="2314932" y="774701"/>
            <a:ext cx="10965039" cy="436017"/>
          </a:xfrm>
          <a:prstGeom prst="rect">
            <a:avLst/>
          </a:prstGeom>
        </p:spPr>
        <p:txBody>
          <a:bodyPr lIns="0" tIns="0" rIns="0" bIns="0" rtlCol="0" anchor="t">
            <a:spAutoFit/>
          </a:bodyPr>
          <a:lstStyle/>
          <a:p>
            <a:pPr defTabSz="609660">
              <a:lnSpc>
                <a:spcPts val="3436"/>
              </a:lnSpc>
            </a:pPr>
            <a:r>
              <a:rPr lang="uk" sz="3734" b="1">
                <a:solidFill>
                  <a:srgbClr val="FE6C39"/>
                </a:solidFill>
                <a:latin typeface="Roboto Condensed Bold"/>
                <a:ea typeface="Roboto Condensed Bold"/>
                <a:cs typeface="Roboto Condensed Bold"/>
                <a:sym typeface="Roboto Condensed Bold"/>
              </a:rPr>
              <a:t>Продовження LEN</a:t>
            </a:r>
          </a:p>
        </p:txBody>
      </p:sp>
      <p:sp>
        <p:nvSpPr>
          <p:cNvPr id="11" name="TextBox 11"/>
          <p:cNvSpPr txBox="1"/>
          <p:nvPr/>
        </p:nvSpPr>
        <p:spPr>
          <a:xfrm>
            <a:off x="1394520" y="6044786"/>
            <a:ext cx="2771080" cy="461665"/>
          </a:xfrm>
          <a:prstGeom prst="rect">
            <a:avLst/>
          </a:prstGeom>
        </p:spPr>
        <p:txBody>
          <a:bodyPr wrap="square" lIns="0" tIns="0" rIns="0" bIns="0" rtlCol="0" anchor="t">
            <a:spAutoFit/>
          </a:bodyPr>
          <a:lstStyle/>
          <a:p>
            <a:pPr algn="ctr" defTabSz="609660">
              <a:lnSpc>
                <a:spcPts val="1189"/>
              </a:lnSpc>
            </a:pPr>
            <a:r>
              <a:rPr lang="uk" sz="1101" b="1" dirty="0">
                <a:solidFill>
                  <a:srgbClr val="000000"/>
                </a:solidFill>
                <a:latin typeface="Open Sans Bold"/>
                <a:ea typeface="Open Sans Bold"/>
                <a:cs typeface="Open Sans Bold"/>
                <a:sym typeface="Open Sans Bold"/>
              </a:rPr>
              <a:t>ІНІЦІАЦІЙНИЙ РЕЖИМ</a:t>
            </a:r>
          </a:p>
          <a:p>
            <a:pPr algn="ctr" defTabSz="609660">
              <a:lnSpc>
                <a:spcPts val="1189"/>
              </a:lnSpc>
            </a:pPr>
            <a:r>
              <a:rPr lang="uk" sz="1101" dirty="0">
                <a:solidFill>
                  <a:srgbClr val="000000"/>
                </a:solidFill>
                <a:latin typeface="Open Sans"/>
                <a:ea typeface="Open Sans"/>
                <a:cs typeface="Open Sans"/>
                <a:sym typeface="Open Sans"/>
              </a:rPr>
              <a:t>(ПОЧАТКОВІ ІН'ЄКЦІЇ 1 ТА 2 / ЗАВАНТАЖУВАЛЬНІ ТАБЛЕТКИ 1-4)</a:t>
            </a:r>
          </a:p>
        </p:txBody>
      </p:sp>
      <p:sp>
        <p:nvSpPr>
          <p:cNvPr id="12" name="TextBox 12"/>
          <p:cNvSpPr txBox="1"/>
          <p:nvPr/>
        </p:nvSpPr>
        <p:spPr>
          <a:xfrm>
            <a:off x="9082010" y="6044786"/>
            <a:ext cx="2424190" cy="307777"/>
          </a:xfrm>
          <a:prstGeom prst="rect">
            <a:avLst/>
          </a:prstGeom>
        </p:spPr>
        <p:txBody>
          <a:bodyPr lIns="0" tIns="0" rIns="0" bIns="0" rtlCol="0" anchor="t">
            <a:spAutoFit/>
          </a:bodyPr>
          <a:lstStyle/>
          <a:p>
            <a:pPr algn="ctr" defTabSz="609660">
              <a:lnSpc>
                <a:spcPts val="1189"/>
              </a:lnSpc>
            </a:pPr>
            <a:r>
              <a:rPr lang="uk" sz="1101" b="1" dirty="0">
                <a:solidFill>
                  <a:srgbClr val="000000"/>
                </a:solidFill>
                <a:latin typeface="Open Sans Bold"/>
                <a:ea typeface="Open Sans Bold"/>
                <a:cs typeface="Open Sans Bold"/>
                <a:sym typeface="Open Sans Bold"/>
              </a:rPr>
              <a:t>ПОВТОРНІ ІН'ЄКЦІЇ</a:t>
            </a:r>
          </a:p>
          <a:p>
            <a:pPr algn="ctr" defTabSz="609660">
              <a:lnSpc>
                <a:spcPts val="1189"/>
              </a:lnSpc>
            </a:pPr>
            <a:r>
              <a:rPr lang="uk" sz="1101" dirty="0">
                <a:solidFill>
                  <a:srgbClr val="000000"/>
                </a:solidFill>
                <a:latin typeface="Open Sans"/>
                <a:ea typeface="Open Sans"/>
                <a:cs typeface="Open Sans"/>
                <a:sym typeface="Open Sans"/>
              </a:rPr>
              <a:t>6 МІСЯЦІВ (26 ТИЖНІВ) +/- 14 ДНІВ</a:t>
            </a:r>
          </a:p>
        </p:txBody>
      </p:sp>
      <p:pic>
        <p:nvPicPr>
          <p:cNvPr id="13" name="Рисунок 12">
            <a:extLst>
              <a:ext uri="{FF2B5EF4-FFF2-40B4-BE49-F238E27FC236}">
                <a16:creationId xmlns:a16="http://schemas.microsoft.com/office/drawing/2014/main" id="{55103D2B-0498-4897-810F-A3E4A1737468}"/>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819524" y="4017783"/>
            <a:ext cx="9384589" cy="1938696"/>
          </a:xfrm>
          <a:prstGeom prst="rect">
            <a:avLst/>
          </a:prstGeom>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bg>
      <p:bgPr>
        <a:solidFill>
          <a:srgbClr val="A93291"/>
        </a:solidFill>
        <a:effectLst/>
      </p:bgPr>
    </p:bg>
    <p:spTree>
      <p:nvGrpSpPr>
        <p:cNvPr id="1" name=""/>
        <p:cNvGrpSpPr/>
        <p:nvPr/>
      </p:nvGrpSpPr>
      <p:grpSpPr>
        <a:xfrm>
          <a:off x="0" y="0"/>
          <a:ext cx="0" cy="0"/>
          <a:chOff x="0" y="0"/>
          <a:chExt cx="0" cy="0"/>
        </a:xfrm>
      </p:grpSpPr>
      <p:sp>
        <p:nvSpPr>
          <p:cNvPr id="2" name="Freeform 2"/>
          <p:cNvSpPr/>
          <p:nvPr/>
        </p:nvSpPr>
        <p:spPr>
          <a:xfrm>
            <a:off x="7681900" y="1"/>
            <a:ext cx="4510101" cy="4307147"/>
          </a:xfrm>
          <a:custGeom>
            <a:avLst/>
            <a:gdLst/>
            <a:ahLst/>
            <a:cxnLst/>
            <a:rect l="l" t="t" r="r" b="b"/>
            <a:pathLst>
              <a:path w="6765152" h="6460720">
                <a:moveTo>
                  <a:pt x="0" y="0"/>
                </a:moveTo>
                <a:lnTo>
                  <a:pt x="6765152" y="0"/>
                </a:lnTo>
                <a:lnTo>
                  <a:pt x="6765152" y="6460720"/>
                </a:lnTo>
                <a:lnTo>
                  <a:pt x="0" y="6460720"/>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3" name="TextBox 3"/>
          <p:cNvSpPr txBox="1"/>
          <p:nvPr/>
        </p:nvSpPr>
        <p:spPr>
          <a:xfrm>
            <a:off x="711201" y="2565400"/>
            <a:ext cx="10331495" cy="702115"/>
          </a:xfrm>
          <a:prstGeom prst="rect">
            <a:avLst/>
          </a:prstGeom>
        </p:spPr>
        <p:txBody>
          <a:bodyPr lIns="0" tIns="0" rIns="0" bIns="0" rtlCol="0" anchor="t">
            <a:spAutoFit/>
          </a:bodyPr>
          <a:lstStyle/>
          <a:p>
            <a:pPr defTabSz="609660">
              <a:lnSpc>
                <a:spcPts val="5880"/>
              </a:lnSpc>
            </a:pPr>
            <a:r>
              <a:rPr lang="uk" sz="4200" b="1" dirty="0">
                <a:solidFill>
                  <a:srgbClr val="FFFFFF"/>
                </a:solidFill>
                <a:latin typeface="Roboto Condensed Bold"/>
                <a:ea typeface="Roboto Condensed Bold"/>
                <a:cs typeface="Roboto Condensed Bold"/>
                <a:sym typeface="Roboto Condensed Bold"/>
              </a:rPr>
              <a:t>Останнє дозування та припинення ДКП</a:t>
            </a:r>
            <a:endParaRPr lang="uk" sz="4200" b="1" dirty="0">
              <a:solidFill>
                <a:srgbClr val="FFFFFF"/>
              </a:solidFill>
              <a:latin typeface="Roboto Condensed Bold"/>
              <a:ea typeface="Roboto Condensed Bold"/>
              <a:cs typeface="Roboto Condensed Bold"/>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65465" y="2290904"/>
            <a:ext cx="4804893" cy="4090166"/>
          </a:xfrm>
          <a:custGeom>
            <a:avLst/>
            <a:gdLst/>
            <a:ahLst/>
            <a:cxnLst/>
            <a:rect l="l" t="t" r="r" b="b"/>
            <a:pathLst>
              <a:path w="7207340" h="6135249">
                <a:moveTo>
                  <a:pt x="0" y="0"/>
                </a:moveTo>
                <a:lnTo>
                  <a:pt x="7207341" y="0"/>
                </a:lnTo>
                <a:lnTo>
                  <a:pt x="7207341" y="6135248"/>
                </a:lnTo>
                <a:lnTo>
                  <a:pt x="0" y="6135248"/>
                </a:lnTo>
                <a:lnTo>
                  <a:pt x="0" y="0"/>
                </a:lnTo>
                <a:close/>
              </a:path>
            </a:pathLst>
          </a:custGeom>
          <a:blipFill>
            <a:blip r:embed="rId2" cstate="email">
              <a:extLst>
                <a:ext uri="{28A0092B-C50C-407E-A947-70E740481C1C}">
                  <a14:useLocalDpi xmlns:a14="http://schemas.microsoft.com/office/drawing/2010/main"/>
                </a:ext>
              </a:extLst>
            </a:blip>
            <a:stretch>
              <a:fillRect/>
            </a:stretch>
          </a:blipFill>
        </p:spPr>
        <p:txBody>
          <a:bodyPr/>
          <a:lstStyle/>
          <a:p>
            <a:pPr defTabSz="914446"/>
            <a:endParaRPr lang="ru-UA" dirty="0">
              <a:solidFill>
                <a:prstClr val="black"/>
              </a:solidFill>
              <a:latin typeface="Calibri"/>
            </a:endParaRPr>
          </a:p>
        </p:txBody>
      </p:sp>
      <p:sp>
        <p:nvSpPr>
          <p:cNvPr id="3" name="TextBox 3"/>
          <p:cNvSpPr txBox="1"/>
          <p:nvPr/>
        </p:nvSpPr>
        <p:spPr>
          <a:xfrm>
            <a:off x="365466" y="460382"/>
            <a:ext cx="9438935" cy="1284006"/>
          </a:xfrm>
          <a:prstGeom prst="rect">
            <a:avLst/>
          </a:prstGeom>
        </p:spPr>
        <p:txBody>
          <a:bodyPr wrap="square" lIns="0" tIns="0" rIns="0" bIns="0" rtlCol="0" anchor="t">
            <a:spAutoFit/>
          </a:bodyPr>
          <a:lstStyle/>
          <a:p>
            <a:pPr defTabSz="609660">
              <a:lnSpc>
                <a:spcPts val="3436"/>
              </a:lnSpc>
            </a:pPr>
            <a:r>
              <a:rPr lang="uk" sz="2650" b="1" dirty="0">
                <a:solidFill>
                  <a:srgbClr val="1F497D"/>
                </a:solidFill>
                <a:latin typeface="Roboto Condensed Bold"/>
                <a:ea typeface="Roboto Condensed Bold"/>
                <a:cs typeface="Roboto Condensed Bold"/>
                <a:sym typeface="Roboto Condensed Bold"/>
              </a:rPr>
              <a:t>Як довго триває захист від ВІЛ після останньої дози? Як довго ДКП залишається в організмі після припинення прийому та які клінічні рекомендації щодо ведення пацієнтів?</a:t>
            </a:r>
          </a:p>
        </p:txBody>
      </p:sp>
      <p:sp>
        <p:nvSpPr>
          <p:cNvPr id="4" name="TextBox 4"/>
          <p:cNvSpPr txBox="1"/>
          <p:nvPr/>
        </p:nvSpPr>
        <p:spPr>
          <a:xfrm>
            <a:off x="5190679" y="1905000"/>
            <a:ext cx="6738483" cy="4602927"/>
          </a:xfrm>
          <a:prstGeom prst="rect">
            <a:avLst/>
          </a:prstGeom>
        </p:spPr>
        <p:txBody>
          <a:bodyPr lIns="0" tIns="0" rIns="0" bIns="0" rtlCol="0" anchor="t">
            <a:spAutoFit/>
          </a:bodyPr>
          <a:lstStyle/>
          <a:p>
            <a:pPr marL="474980" lvl="1" indent="-237490" algn="just" defTabSz="609660">
              <a:lnSpc>
                <a:spcPts val="2375"/>
              </a:lnSpc>
              <a:buFont typeface="Arial"/>
              <a:buChar char="•"/>
            </a:pPr>
            <a:r>
              <a:rPr lang="uk" sz="1850">
                <a:solidFill>
                  <a:srgbClr val="000000"/>
                </a:solidFill>
                <a:latin typeface="Calibri"/>
                <a:ea typeface="Open Sans"/>
                <a:cs typeface="Open Sans"/>
                <a:sym typeface="Open Sans"/>
              </a:rPr>
              <a:t>Кожен продукт ДКП захищає від ВІЛ протягом різного періоду </a:t>
            </a:r>
            <a:r>
              <a:rPr lang="uk" sz="1850" dirty="0">
                <a:solidFill>
                  <a:srgbClr val="000000"/>
                </a:solidFill>
                <a:latin typeface="Calibri"/>
                <a:ea typeface="Open Sans"/>
                <a:cs typeface="Open Sans"/>
                <a:sym typeface="Open Sans"/>
              </a:rPr>
              <a:t>після припинення його вживання, хоча деякі з них не забезпечують захисту після припинення використання. </a:t>
            </a:r>
            <a:endParaRPr lang="ru-RU"/>
          </a:p>
          <a:p>
            <a:pPr marL="474980" lvl="1" indent="-237490" algn="just" defTabSz="609660">
              <a:lnSpc>
                <a:spcPts val="2375"/>
              </a:lnSpc>
              <a:buFont typeface="Arial"/>
              <a:buChar char="•"/>
            </a:pPr>
            <a:r>
              <a:rPr lang="uk" sz="1850" dirty="0">
                <a:solidFill>
                  <a:srgbClr val="000000"/>
                </a:solidFill>
                <a:latin typeface="Calibri"/>
                <a:ea typeface="Open Sans"/>
                <a:cs typeface="Open Sans"/>
                <a:sym typeface="Open Sans"/>
              </a:rPr>
              <a:t>Тут ми опишемо міркування щодо останнього дозування кожного </a:t>
            </a:r>
            <a:r>
              <a:rPr lang="uk" sz="1850">
                <a:solidFill>
                  <a:srgbClr val="000000"/>
                </a:solidFill>
                <a:latin typeface="Calibri"/>
                <a:ea typeface="Open Sans"/>
                <a:cs typeface="Open Sans"/>
                <a:sym typeface="Open Sans"/>
              </a:rPr>
              <a:t>продукту ДКП, а також того, як довго ліки з кожного продукту </a:t>
            </a:r>
            <a:r>
              <a:rPr lang="uk" sz="1850" dirty="0">
                <a:solidFill>
                  <a:srgbClr val="000000"/>
                </a:solidFill>
                <a:latin typeface="Calibri"/>
                <a:ea typeface="Open Sans"/>
                <a:cs typeface="Open Sans"/>
                <a:sym typeface="Open Sans"/>
              </a:rPr>
              <a:t>залишаються в організмі.</a:t>
            </a:r>
            <a:endParaRPr lang="uk" sz="1850" dirty="0">
              <a:solidFill>
                <a:srgbClr val="000000"/>
              </a:solidFill>
              <a:latin typeface="Calibri"/>
              <a:ea typeface="Open Sans"/>
              <a:cs typeface="Open Sans"/>
            </a:endParaRPr>
          </a:p>
          <a:p>
            <a:pPr marL="474980" lvl="1" indent="-237490" algn="just" defTabSz="609660">
              <a:lnSpc>
                <a:spcPts val="2375"/>
              </a:lnSpc>
              <a:buFont typeface="Arial"/>
              <a:buChar char="•"/>
            </a:pPr>
            <a:r>
              <a:rPr lang="uk" sz="1850" dirty="0">
                <a:solidFill>
                  <a:srgbClr val="000000"/>
                </a:solidFill>
                <a:latin typeface="Calibri"/>
                <a:ea typeface="Open Sans"/>
                <a:cs typeface="Open Sans"/>
                <a:sym typeface="Open Sans"/>
              </a:rPr>
              <a:t>Після припинення використання будь-якого продукту ДКП, якщо контакт з ВІЛ відновиться в майбутньому, клієнтам, які бажають знову почати використовувати ДКП, слід надати підтримку для поновлення його використання (або </a:t>
            </a:r>
            <a:r>
              <a:rPr lang="uk" sz="1850">
                <a:solidFill>
                  <a:srgbClr val="000000"/>
                </a:solidFill>
                <a:latin typeface="Calibri"/>
                <a:ea typeface="Open Sans"/>
                <a:cs typeface="Open Sans"/>
                <a:sym typeface="Open Sans"/>
              </a:rPr>
              <a:t>використання іншого продукту ДКП чи стратегії профілактики </a:t>
            </a:r>
            <a:r>
              <a:rPr lang="uk" sz="1850" dirty="0">
                <a:solidFill>
                  <a:srgbClr val="000000"/>
                </a:solidFill>
                <a:latin typeface="Calibri"/>
                <a:ea typeface="Open Sans"/>
                <a:cs typeface="Open Sans"/>
                <a:sym typeface="Open Sans"/>
              </a:rPr>
              <a:t>ВІЛ, що відповідає їхнім потребам та уподобанням). </a:t>
            </a:r>
            <a:endParaRPr lang="uk" sz="1850" dirty="0">
              <a:solidFill>
                <a:srgbClr val="000000"/>
              </a:solidFill>
              <a:latin typeface="Calibri"/>
              <a:ea typeface="Open Sans"/>
              <a:cs typeface="Open Sans"/>
            </a:endParaRPr>
          </a:p>
          <a:p>
            <a:pPr marL="474980" lvl="1" indent="-237490" algn="just" defTabSz="609660">
              <a:lnSpc>
                <a:spcPts val="2375"/>
              </a:lnSpc>
              <a:buFont typeface="Arial"/>
              <a:buChar char="•"/>
            </a:pPr>
            <a:r>
              <a:rPr lang="uk" sz="1850" dirty="0">
                <a:solidFill>
                  <a:srgbClr val="000000"/>
                </a:solidFill>
                <a:latin typeface="Calibri"/>
                <a:ea typeface="Open Sans"/>
                <a:cs typeface="Open Sans"/>
                <a:sym typeface="Open Sans"/>
              </a:rPr>
              <a:t>Кількість разів, коли клієнт може поновлювати використання продукту ДКП, необмежена.</a:t>
            </a:r>
            <a:endParaRPr lang="uk" sz="1850" dirty="0">
              <a:solidFill>
                <a:srgbClr val="000000"/>
              </a:solidFill>
              <a:latin typeface="Calibri"/>
              <a:ea typeface="Open Sans"/>
              <a:cs typeface="Open Sans"/>
            </a:endParaRPr>
          </a:p>
          <a:p>
            <a:pPr algn="just" defTabSz="609660">
              <a:lnSpc>
                <a:spcPts val="2375"/>
              </a:lnSpc>
            </a:pPr>
            <a:endParaRPr lang="en-US" sz="1867" dirty="0">
              <a:solidFill>
                <a:srgbClr val="000000"/>
              </a:solidFill>
              <a:latin typeface="Calibri"/>
              <a:ea typeface="Open Sans"/>
              <a:cs typeface="Open Sans"/>
              <a:sym typeface="Open Sans"/>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 y="0"/>
            <a:ext cx="2173017" cy="2143514"/>
            <a:chOff x="0" y="0"/>
            <a:chExt cx="4346035" cy="4287028"/>
          </a:xfrm>
        </p:grpSpPr>
        <p:sp>
          <p:nvSpPr>
            <p:cNvPr id="3" name="Freeform 3"/>
            <p:cNvSpPr/>
            <p:nvPr/>
          </p:nvSpPr>
          <p:spPr>
            <a:xfrm rot="1758426">
              <a:off x="549240" y="596866"/>
              <a:ext cx="3247555" cy="3093296"/>
            </a:xfrm>
            <a:custGeom>
              <a:avLst/>
              <a:gdLst/>
              <a:ahLst/>
              <a:cxnLst/>
              <a:rect l="l" t="t" r="r" b="b"/>
              <a:pathLst>
                <a:path w="3247555" h="3093296">
                  <a:moveTo>
                    <a:pt x="0" y="0"/>
                  </a:moveTo>
                  <a:lnTo>
                    <a:pt x="3247555" y="0"/>
                  </a:lnTo>
                  <a:lnTo>
                    <a:pt x="3247555" y="3093296"/>
                  </a:lnTo>
                  <a:lnTo>
                    <a:pt x="0" y="309329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601443" y="1116174"/>
              <a:ext cx="1143150" cy="2054681"/>
            </a:xfrm>
            <a:custGeom>
              <a:avLst/>
              <a:gdLst/>
              <a:ahLst/>
              <a:cxnLst/>
              <a:rect l="l" t="t" r="r" b="b"/>
              <a:pathLst>
                <a:path w="1143150" h="2054681">
                  <a:moveTo>
                    <a:pt x="0" y="0"/>
                  </a:moveTo>
                  <a:lnTo>
                    <a:pt x="1143149" y="0"/>
                  </a:lnTo>
                  <a:lnTo>
                    <a:pt x="1143149" y="2054681"/>
                  </a:lnTo>
                  <a:lnTo>
                    <a:pt x="0" y="2054681"/>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sp>
        <p:nvSpPr>
          <p:cNvPr id="5" name="TextBox 5"/>
          <p:cNvSpPr txBox="1"/>
          <p:nvPr/>
        </p:nvSpPr>
        <p:spPr>
          <a:xfrm>
            <a:off x="2380728" y="774701"/>
            <a:ext cx="10965039" cy="436017"/>
          </a:xfrm>
          <a:prstGeom prst="rect">
            <a:avLst/>
          </a:prstGeom>
        </p:spPr>
        <p:txBody>
          <a:bodyPr lIns="0" tIns="0" rIns="0" bIns="0" rtlCol="0" anchor="t">
            <a:spAutoFit/>
          </a:bodyPr>
          <a:lstStyle/>
          <a:p>
            <a:pPr defTabSz="609660">
              <a:lnSpc>
                <a:spcPts val="3436"/>
              </a:lnSpc>
            </a:pPr>
            <a:r>
              <a:rPr lang="uk" sz="3200" b="1" dirty="0">
                <a:solidFill>
                  <a:srgbClr val="1D9EDE"/>
                </a:solidFill>
                <a:latin typeface="Roboto Condensed Bold"/>
                <a:ea typeface="Roboto Condensed Bold"/>
                <a:cs typeface="Roboto Condensed Bold"/>
                <a:sym typeface="Roboto Condensed Bold"/>
              </a:rPr>
              <a:t>Після останньої дози: пероральна ДКП</a:t>
            </a:r>
            <a:endParaRPr lang="uk" sz="3200" b="1" dirty="0">
              <a:solidFill>
                <a:srgbClr val="1D9EDE"/>
              </a:solidFill>
              <a:latin typeface="Roboto Condensed Bold"/>
              <a:ea typeface="Roboto Condensed Bold"/>
              <a:cs typeface="Roboto Condensed Bold"/>
            </a:endParaRPr>
          </a:p>
        </p:txBody>
      </p:sp>
      <p:sp>
        <p:nvSpPr>
          <p:cNvPr id="6" name="TextBox 6"/>
          <p:cNvSpPr txBox="1"/>
          <p:nvPr/>
        </p:nvSpPr>
        <p:spPr>
          <a:xfrm>
            <a:off x="1714512" y="2564986"/>
            <a:ext cx="9838704" cy="2898229"/>
          </a:xfrm>
          <a:prstGeom prst="rect">
            <a:avLst/>
          </a:prstGeom>
        </p:spPr>
        <p:txBody>
          <a:bodyPr wrap="square" lIns="0" tIns="0" rIns="0" bIns="0" rtlCol="0" anchor="t">
            <a:spAutoFit/>
          </a:bodyPr>
          <a:lstStyle/>
          <a:p>
            <a:pPr marL="608330" lvl="1" indent="-304165" algn="just" defTabSz="609660">
              <a:lnSpc>
                <a:spcPts val="3045"/>
              </a:lnSpc>
              <a:spcAft>
                <a:spcPts val="800"/>
              </a:spcAft>
              <a:buFont typeface="Arial"/>
              <a:buChar char="•"/>
            </a:pPr>
            <a:r>
              <a:rPr lang="uk" sz="2650">
                <a:solidFill>
                  <a:srgbClr val="000000"/>
                </a:solidFill>
                <a:latin typeface="Open Sans"/>
                <a:ea typeface="Open Sans"/>
                <a:cs typeface="Open Sans"/>
                <a:sym typeface="Open Sans"/>
              </a:rPr>
              <a:t>Після припинення прийому пероральної ДКП на </a:t>
            </a:r>
            <a:r>
              <a:rPr lang="uk" sz="2650" dirty="0">
                <a:solidFill>
                  <a:srgbClr val="000000"/>
                </a:solidFill>
                <a:latin typeface="Open Sans"/>
                <a:ea typeface="Open Sans"/>
                <a:cs typeface="Open Sans"/>
                <a:sym typeface="Open Sans"/>
              </a:rPr>
              <a:t>основі TDF захист від ВІЛ </a:t>
            </a:r>
            <a:r>
              <a:rPr lang="uk" sz="2650" b="1" dirty="0">
                <a:solidFill>
                  <a:srgbClr val="000000"/>
                </a:solidFill>
                <a:latin typeface="Open Sans Bold"/>
                <a:ea typeface="Open Sans Bold"/>
                <a:cs typeface="Open Sans Bold"/>
                <a:sym typeface="Open Sans Bold"/>
              </a:rPr>
              <a:t>швидко знижується </a:t>
            </a:r>
            <a:r>
              <a:rPr lang="uk" sz="2650" dirty="0">
                <a:solidFill>
                  <a:srgbClr val="000000"/>
                </a:solidFill>
                <a:latin typeface="Open Sans"/>
                <a:ea typeface="Open Sans"/>
                <a:cs typeface="Open Sans"/>
                <a:sym typeface="Open Sans"/>
              </a:rPr>
              <a:t>.</a:t>
            </a:r>
            <a:endParaRPr lang="ru-RU" sz="2650"/>
          </a:p>
          <a:p>
            <a:pPr marL="608330" lvl="1" indent="-304165" algn="just" defTabSz="609660">
              <a:lnSpc>
                <a:spcPts val="3045"/>
              </a:lnSpc>
              <a:spcAft>
                <a:spcPts val="800"/>
              </a:spcAft>
              <a:buFont typeface="Arial"/>
              <a:buChar char="•"/>
            </a:pPr>
            <a:r>
              <a:rPr lang="uk" sz="2650" dirty="0">
                <a:solidFill>
                  <a:srgbClr val="000000"/>
                </a:solidFill>
                <a:latin typeface="Open Sans"/>
                <a:ea typeface="Open Sans"/>
                <a:cs typeface="Open Sans"/>
                <a:sym typeface="Open Sans"/>
              </a:rPr>
              <a:t>З цієї причини необхідно продовжувати її використання після останнього дня контакту</a:t>
            </a:r>
            <a:endParaRPr lang="uk" sz="2667" dirty="0">
              <a:solidFill>
                <a:srgbClr val="000000"/>
              </a:solidFill>
              <a:latin typeface="Open Sans"/>
              <a:ea typeface="Open Sans"/>
              <a:cs typeface="Open Sans"/>
            </a:endParaRPr>
          </a:p>
          <a:p>
            <a:pPr marL="608330" lvl="1" indent="-304165" algn="just" defTabSz="609660">
              <a:lnSpc>
                <a:spcPts val="3045"/>
              </a:lnSpc>
              <a:spcAft>
                <a:spcPts val="800"/>
              </a:spcAft>
              <a:buFont typeface="Arial"/>
              <a:buChar char="•"/>
            </a:pPr>
            <a:r>
              <a:rPr lang="uk" sz="2667" dirty="0">
                <a:solidFill>
                  <a:srgbClr val="000000"/>
                </a:solidFill>
                <a:latin typeface="Open Sans"/>
                <a:ea typeface="Open Sans"/>
                <a:cs typeface="Open Sans"/>
                <a:sym typeface="Open Sans"/>
              </a:rPr>
              <a:t>Кількість додаткових днів використання залежить від статі клієнта, його гендерної приналежності та шляхів зараження ВІЛ.</a:t>
            </a:r>
            <a:endParaRPr lang="uk" sz="2667" dirty="0">
              <a:solidFill>
                <a:srgbClr val="000000"/>
              </a:solidFill>
              <a:latin typeface="Open Sans"/>
              <a:ea typeface="Open Sans"/>
              <a:cs typeface="Open Sans"/>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 y="0"/>
            <a:ext cx="2173017" cy="2143514"/>
            <a:chOff x="0" y="0"/>
            <a:chExt cx="4346035" cy="4287028"/>
          </a:xfrm>
        </p:grpSpPr>
        <p:sp>
          <p:nvSpPr>
            <p:cNvPr id="3" name="Freeform 3"/>
            <p:cNvSpPr/>
            <p:nvPr/>
          </p:nvSpPr>
          <p:spPr>
            <a:xfrm rot="1758426">
              <a:off x="549240" y="596866"/>
              <a:ext cx="3247555" cy="3093296"/>
            </a:xfrm>
            <a:custGeom>
              <a:avLst/>
              <a:gdLst/>
              <a:ahLst/>
              <a:cxnLst/>
              <a:rect l="l" t="t" r="r" b="b"/>
              <a:pathLst>
                <a:path w="3247555" h="3093296">
                  <a:moveTo>
                    <a:pt x="0" y="0"/>
                  </a:moveTo>
                  <a:lnTo>
                    <a:pt x="3247555" y="0"/>
                  </a:lnTo>
                  <a:lnTo>
                    <a:pt x="3247555" y="3093296"/>
                  </a:lnTo>
                  <a:lnTo>
                    <a:pt x="0" y="309329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601443" y="1116174"/>
              <a:ext cx="1143150" cy="2054681"/>
            </a:xfrm>
            <a:custGeom>
              <a:avLst/>
              <a:gdLst/>
              <a:ahLst/>
              <a:cxnLst/>
              <a:rect l="l" t="t" r="r" b="b"/>
              <a:pathLst>
                <a:path w="1143150" h="2054681">
                  <a:moveTo>
                    <a:pt x="0" y="0"/>
                  </a:moveTo>
                  <a:lnTo>
                    <a:pt x="1143149" y="0"/>
                  </a:lnTo>
                  <a:lnTo>
                    <a:pt x="1143149" y="2054681"/>
                  </a:lnTo>
                  <a:lnTo>
                    <a:pt x="0" y="2054681"/>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sp>
        <p:nvSpPr>
          <p:cNvPr id="5" name="Freeform 5"/>
          <p:cNvSpPr/>
          <p:nvPr/>
        </p:nvSpPr>
        <p:spPr>
          <a:xfrm>
            <a:off x="1656158" y="3306706"/>
            <a:ext cx="8879684" cy="3307682"/>
          </a:xfrm>
          <a:custGeom>
            <a:avLst/>
            <a:gdLst/>
            <a:ahLst/>
            <a:cxnLst/>
            <a:rect l="l" t="t" r="r" b="b"/>
            <a:pathLst>
              <a:path w="13319526" h="4961523">
                <a:moveTo>
                  <a:pt x="0" y="0"/>
                </a:moveTo>
                <a:lnTo>
                  <a:pt x="13319526" y="0"/>
                </a:lnTo>
                <a:lnTo>
                  <a:pt x="13319526" y="4961523"/>
                </a:lnTo>
                <a:lnTo>
                  <a:pt x="0" y="4961523"/>
                </a:lnTo>
                <a:lnTo>
                  <a:pt x="0" y="0"/>
                </a:lnTo>
                <a:close/>
              </a:path>
            </a:pathLst>
          </a:custGeom>
          <a:blipFill>
            <a:blip r:embed="rId6" cstate="email">
              <a:extLst>
                <a:ext uri="{28A0092B-C50C-407E-A947-70E740481C1C}">
                  <a14:useLocalDpi xmlns:a14="http://schemas.microsoft.com/office/drawing/2010/main"/>
                </a:ext>
              </a:extLst>
            </a:blip>
            <a:stretch>
              <a:fillRect/>
            </a:stretch>
          </a:blipFill>
        </p:spPr>
        <p:txBody>
          <a:bodyPr/>
          <a:lstStyle/>
          <a:p>
            <a:pPr defTabSz="609630"/>
            <a:endParaRPr lang="ru-UA" sz="1200" dirty="0">
              <a:solidFill>
                <a:prstClr val="black"/>
              </a:solidFill>
              <a:latin typeface="Calibri"/>
            </a:endParaRPr>
          </a:p>
        </p:txBody>
      </p:sp>
      <p:sp>
        <p:nvSpPr>
          <p:cNvPr id="6" name="TextBox 6"/>
          <p:cNvSpPr txBox="1"/>
          <p:nvPr/>
        </p:nvSpPr>
        <p:spPr>
          <a:xfrm>
            <a:off x="2387601" y="527382"/>
            <a:ext cx="10965039" cy="436017"/>
          </a:xfrm>
          <a:prstGeom prst="rect">
            <a:avLst/>
          </a:prstGeom>
        </p:spPr>
        <p:txBody>
          <a:bodyPr lIns="0" tIns="0" rIns="0" bIns="0" rtlCol="0" anchor="t">
            <a:spAutoFit/>
          </a:bodyPr>
          <a:lstStyle/>
          <a:p>
            <a:pPr defTabSz="609660">
              <a:lnSpc>
                <a:spcPts val="3436"/>
              </a:lnSpc>
            </a:pPr>
            <a:r>
              <a:rPr lang="uk" sz="3200" b="1">
                <a:solidFill>
                  <a:srgbClr val="1D9EDE"/>
                </a:solidFill>
                <a:latin typeface="Roboto Condensed Bold"/>
                <a:ea typeface="Roboto Condensed Bold"/>
                <a:cs typeface="Roboto Condensed Bold"/>
                <a:sym typeface="Roboto Condensed Bold"/>
              </a:rPr>
              <a:t>Після останньої дози: пероральна ДКП</a:t>
            </a:r>
            <a:endParaRPr lang="uk" sz="3200" b="1" dirty="0">
              <a:solidFill>
                <a:srgbClr val="1D9EDE"/>
              </a:solidFill>
              <a:latin typeface="Roboto Condensed Bold"/>
              <a:ea typeface="Roboto Condensed Bold"/>
              <a:cs typeface="Roboto Condensed Bold"/>
              <a:sym typeface="Roboto Condensed Bold"/>
            </a:endParaRPr>
          </a:p>
        </p:txBody>
      </p:sp>
      <p:sp>
        <p:nvSpPr>
          <p:cNvPr id="7" name="TextBox 7"/>
          <p:cNvSpPr txBox="1"/>
          <p:nvPr/>
        </p:nvSpPr>
        <p:spPr>
          <a:xfrm>
            <a:off x="2045721" y="1507878"/>
            <a:ext cx="8997992" cy="2139304"/>
          </a:xfrm>
          <a:prstGeom prst="rect">
            <a:avLst/>
          </a:prstGeom>
        </p:spPr>
        <p:txBody>
          <a:bodyPr lIns="0" tIns="0" rIns="0" bIns="0" rtlCol="0" anchor="t">
            <a:spAutoFit/>
          </a:bodyPr>
          <a:lstStyle/>
          <a:p>
            <a:pPr marL="474980" lvl="1" indent="-237490" defTabSz="609660">
              <a:lnSpc>
                <a:spcPts val="2375"/>
              </a:lnSpc>
              <a:buFont typeface="Arial"/>
              <a:buChar char="•"/>
            </a:pPr>
            <a:r>
              <a:rPr lang="uk" sz="1850" dirty="0">
                <a:solidFill>
                  <a:srgbClr val="000000"/>
                </a:solidFill>
                <a:latin typeface="Open Sans"/>
                <a:ea typeface="Open Sans"/>
                <a:cs typeface="Open Sans"/>
                <a:sym typeface="Open Sans"/>
              </a:rPr>
              <a:t>Цисгендерні жінки, трансгендерні жінки, які приймають гормони, що підтверджують гендер, трансгендерні чоловіки та будь-хто, хто використовує пероральну ДКП на основі TDF для запобігання ін’єкційному інфікуванню ВІЛ:</a:t>
            </a:r>
            <a:endParaRPr lang="ru-RU" dirty="0"/>
          </a:p>
          <a:p>
            <a:pPr marL="949960" lvl="2" indent="-316230" defTabSz="609660">
              <a:lnSpc>
                <a:spcPts val="2375"/>
              </a:lnSpc>
              <a:buFont typeface="Arial"/>
              <a:buChar char="⚬"/>
            </a:pPr>
            <a:r>
              <a:rPr lang="uk" sz="1867" dirty="0">
                <a:solidFill>
                  <a:srgbClr val="000000"/>
                </a:solidFill>
                <a:latin typeface="Open Sans"/>
                <a:ea typeface="Open Sans"/>
                <a:cs typeface="Open Sans"/>
                <a:sym typeface="Open Sans"/>
              </a:rPr>
              <a:t>Після останнього дня застосування препарату, застосування </a:t>
            </a:r>
            <a:r>
              <a:rPr lang="uk" sz="1867" b="1" dirty="0">
                <a:solidFill>
                  <a:srgbClr val="000000"/>
                </a:solidFill>
                <a:latin typeface="Open Sans Bold"/>
                <a:ea typeface="Open Sans Bold"/>
                <a:cs typeface="Open Sans Bold"/>
                <a:sym typeface="Open Sans Bold"/>
              </a:rPr>
              <a:t>1 таблетки/день необхідно продовжувати ще протягом 7 днів.</a:t>
            </a:r>
            <a:endParaRPr lang="uk" sz="1867" b="1" dirty="0">
              <a:solidFill>
                <a:srgbClr val="000000"/>
              </a:solidFill>
              <a:latin typeface="Open Sans Bold"/>
              <a:ea typeface="Open Sans Bold"/>
              <a:cs typeface="Open Sans Bold"/>
            </a:endParaRPr>
          </a:p>
          <a:p>
            <a:pPr defTabSz="609660">
              <a:lnSpc>
                <a:spcPts val="2375"/>
              </a:lnSpc>
            </a:pPr>
            <a:endParaRPr lang="en-US" sz="1867" b="1" dirty="0">
              <a:solidFill>
                <a:srgbClr val="000000"/>
              </a:solidFill>
              <a:latin typeface="Open Sans Bold"/>
              <a:ea typeface="Open Sans Bold"/>
              <a:cs typeface="Open Sans Bold"/>
              <a:sym typeface="Open Sans Bold"/>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153402"/>
            <a:ext cx="2032697" cy="2005099"/>
            <a:chOff x="0" y="0"/>
            <a:chExt cx="4065395" cy="4010199"/>
          </a:xfrm>
        </p:grpSpPr>
        <p:sp>
          <p:nvSpPr>
            <p:cNvPr id="3" name="Freeform 3"/>
            <p:cNvSpPr/>
            <p:nvPr/>
          </p:nvSpPr>
          <p:spPr>
            <a:xfrm rot="1758426">
              <a:off x="513774" y="558324"/>
              <a:ext cx="3037848" cy="2893550"/>
            </a:xfrm>
            <a:custGeom>
              <a:avLst/>
              <a:gdLst/>
              <a:ahLst/>
              <a:cxnLst/>
              <a:rect l="l" t="t" r="r" b="b"/>
              <a:pathLst>
                <a:path w="3037848" h="2893550">
                  <a:moveTo>
                    <a:pt x="0" y="0"/>
                  </a:moveTo>
                  <a:lnTo>
                    <a:pt x="3037848" y="0"/>
                  </a:lnTo>
                  <a:lnTo>
                    <a:pt x="3037848" y="2893551"/>
                  </a:lnTo>
                  <a:lnTo>
                    <a:pt x="0" y="28935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212165" y="1184567"/>
              <a:ext cx="1641065" cy="1641065"/>
            </a:xfrm>
            <a:custGeom>
              <a:avLst/>
              <a:gdLst/>
              <a:ahLst/>
              <a:cxnLst/>
              <a:rect l="l" t="t" r="r" b="b"/>
              <a:pathLst>
                <a:path w="1641065" h="1641065">
                  <a:moveTo>
                    <a:pt x="0" y="0"/>
                  </a:moveTo>
                  <a:lnTo>
                    <a:pt x="1641065" y="0"/>
                  </a:lnTo>
                  <a:lnTo>
                    <a:pt x="1641065" y="1641065"/>
                  </a:lnTo>
                  <a:lnTo>
                    <a:pt x="0" y="164106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grpSp>
        <p:nvGrpSpPr>
          <p:cNvPr id="5" name="Group 5"/>
          <p:cNvGrpSpPr>
            <a:grpSpLocks noChangeAspect="1"/>
          </p:cNvGrpSpPr>
          <p:nvPr/>
        </p:nvGrpSpPr>
        <p:grpSpPr>
          <a:xfrm>
            <a:off x="6893128" y="2741349"/>
            <a:ext cx="4356232" cy="3497580"/>
            <a:chOff x="0" y="0"/>
            <a:chExt cx="7467600" cy="5995670"/>
          </a:xfrm>
        </p:grpSpPr>
        <p:sp>
          <p:nvSpPr>
            <p:cNvPr id="6" name="Freeform 6"/>
            <p:cNvSpPr/>
            <p:nvPr/>
          </p:nvSpPr>
          <p:spPr>
            <a:xfrm>
              <a:off x="0" y="0"/>
              <a:ext cx="7467600" cy="4513580"/>
            </a:xfrm>
            <a:custGeom>
              <a:avLst/>
              <a:gdLst/>
              <a:ahLst/>
              <a:cxnLst/>
              <a:rect l="l" t="t" r="r" b="b"/>
              <a:pathLst>
                <a:path w="7467600" h="4513580">
                  <a:moveTo>
                    <a:pt x="7127240" y="0"/>
                  </a:moveTo>
                  <a:lnTo>
                    <a:pt x="340360" y="0"/>
                  </a:lnTo>
                  <a:cubicBezTo>
                    <a:pt x="152400" y="0"/>
                    <a:pt x="0" y="152400"/>
                    <a:pt x="0" y="340360"/>
                  </a:cubicBezTo>
                  <a:lnTo>
                    <a:pt x="0" y="4513580"/>
                  </a:lnTo>
                  <a:lnTo>
                    <a:pt x="7467600" y="4513580"/>
                  </a:lnTo>
                  <a:lnTo>
                    <a:pt x="7467600" y="340360"/>
                  </a:lnTo>
                  <a:cubicBezTo>
                    <a:pt x="7467600" y="152400"/>
                    <a:pt x="7315200" y="0"/>
                    <a:pt x="7127240" y="0"/>
                  </a:cubicBezTo>
                  <a:close/>
                  <a:moveTo>
                    <a:pt x="7142480" y="4188460"/>
                  </a:moveTo>
                  <a:lnTo>
                    <a:pt x="314961" y="4188460"/>
                  </a:lnTo>
                  <a:lnTo>
                    <a:pt x="314961" y="353060"/>
                  </a:lnTo>
                  <a:lnTo>
                    <a:pt x="7142480" y="353060"/>
                  </a:lnTo>
                  <a:lnTo>
                    <a:pt x="7142480" y="4188460"/>
                  </a:lnTo>
                  <a:close/>
                </a:path>
              </a:pathLst>
            </a:custGeom>
            <a:solidFill>
              <a:srgbClr val="000000"/>
            </a:solidFill>
          </p:spPr>
        </p:sp>
        <p:sp>
          <p:nvSpPr>
            <p:cNvPr id="7" name="Freeform 7"/>
            <p:cNvSpPr/>
            <p:nvPr/>
          </p:nvSpPr>
          <p:spPr>
            <a:xfrm>
              <a:off x="0" y="4514850"/>
              <a:ext cx="7467600" cy="695960"/>
            </a:xfrm>
            <a:custGeom>
              <a:avLst/>
              <a:gdLst/>
              <a:ahLst/>
              <a:cxnLst/>
              <a:rect l="l" t="t" r="r" b="b"/>
              <a:pathLst>
                <a:path w="7467600" h="695960">
                  <a:moveTo>
                    <a:pt x="0" y="355600"/>
                  </a:moveTo>
                  <a:cubicBezTo>
                    <a:pt x="0" y="543560"/>
                    <a:pt x="152400" y="695960"/>
                    <a:pt x="340360" y="695960"/>
                  </a:cubicBezTo>
                  <a:lnTo>
                    <a:pt x="7127240" y="695960"/>
                  </a:lnTo>
                  <a:cubicBezTo>
                    <a:pt x="7315200" y="695960"/>
                    <a:pt x="7467600" y="543560"/>
                    <a:pt x="7467600" y="355600"/>
                  </a:cubicBezTo>
                  <a:lnTo>
                    <a:pt x="7467600" y="0"/>
                  </a:lnTo>
                  <a:lnTo>
                    <a:pt x="0" y="0"/>
                  </a:lnTo>
                  <a:lnTo>
                    <a:pt x="0" y="355600"/>
                  </a:lnTo>
                  <a:close/>
                </a:path>
              </a:pathLst>
            </a:custGeom>
            <a:solidFill>
              <a:srgbClr val="E9E9E9"/>
            </a:solidFill>
          </p:spPr>
        </p:sp>
        <p:sp>
          <p:nvSpPr>
            <p:cNvPr id="8" name="Freeform 8"/>
            <p:cNvSpPr/>
            <p:nvPr/>
          </p:nvSpPr>
          <p:spPr>
            <a:xfrm>
              <a:off x="2429510" y="5210810"/>
              <a:ext cx="2606040" cy="791210"/>
            </a:xfrm>
            <a:custGeom>
              <a:avLst/>
              <a:gdLst/>
              <a:ahLst/>
              <a:cxnLst/>
              <a:rect l="l" t="t" r="r" b="b"/>
              <a:pathLst>
                <a:path w="2606040" h="791210">
                  <a:moveTo>
                    <a:pt x="1258570" y="0"/>
                  </a:moveTo>
                  <a:lnTo>
                    <a:pt x="453390" y="0"/>
                  </a:lnTo>
                  <a:cubicBezTo>
                    <a:pt x="453390" y="0"/>
                    <a:pt x="429260" y="370840"/>
                    <a:pt x="403860" y="525780"/>
                  </a:cubicBezTo>
                  <a:cubicBezTo>
                    <a:pt x="359410" y="791210"/>
                    <a:pt x="87630" y="706120"/>
                    <a:pt x="10160" y="762000"/>
                  </a:cubicBezTo>
                  <a:cubicBezTo>
                    <a:pt x="0" y="769620"/>
                    <a:pt x="5080" y="786130"/>
                    <a:pt x="17780" y="786130"/>
                  </a:cubicBezTo>
                  <a:lnTo>
                    <a:pt x="2588260" y="786130"/>
                  </a:lnTo>
                  <a:cubicBezTo>
                    <a:pt x="2600960" y="786130"/>
                    <a:pt x="2606040" y="769620"/>
                    <a:pt x="2595880" y="762000"/>
                  </a:cubicBezTo>
                  <a:cubicBezTo>
                    <a:pt x="2518410" y="706120"/>
                    <a:pt x="2246630" y="791210"/>
                    <a:pt x="2202180" y="525780"/>
                  </a:cubicBezTo>
                  <a:cubicBezTo>
                    <a:pt x="2176780" y="370840"/>
                    <a:pt x="2152650" y="0"/>
                    <a:pt x="2152650" y="0"/>
                  </a:cubicBezTo>
                  <a:lnTo>
                    <a:pt x="1258570" y="0"/>
                  </a:lnTo>
                  <a:close/>
                </a:path>
              </a:pathLst>
            </a:custGeom>
            <a:solidFill>
              <a:srgbClr val="BBBBBB"/>
            </a:solidFill>
          </p:spPr>
        </p:sp>
        <p:sp>
          <p:nvSpPr>
            <p:cNvPr id="9" name="Freeform 9"/>
            <p:cNvSpPr/>
            <p:nvPr/>
          </p:nvSpPr>
          <p:spPr>
            <a:xfrm>
              <a:off x="314960" y="353060"/>
              <a:ext cx="6827520" cy="3835400"/>
            </a:xfrm>
            <a:custGeom>
              <a:avLst/>
              <a:gdLst/>
              <a:ahLst/>
              <a:cxnLst/>
              <a:rect l="l" t="t" r="r" b="b"/>
              <a:pathLst>
                <a:path w="6827520" h="3835400">
                  <a:moveTo>
                    <a:pt x="0" y="0"/>
                  </a:moveTo>
                  <a:lnTo>
                    <a:pt x="6827520" y="0"/>
                  </a:lnTo>
                  <a:lnTo>
                    <a:pt x="6827520" y="3835400"/>
                  </a:lnTo>
                  <a:lnTo>
                    <a:pt x="0" y="3835400"/>
                  </a:lnTo>
                  <a:close/>
                </a:path>
              </a:pathLst>
            </a:custGeom>
            <a:blipFill>
              <a:blip r:embed="rId6"/>
              <a:stretch>
                <a:fillRect t="-748" b="-748"/>
              </a:stretch>
            </a:blipFill>
          </p:spPr>
          <p:txBody>
            <a:bodyPr/>
            <a:lstStyle/>
            <a:p>
              <a:pPr defTabSz="609630"/>
              <a:endParaRPr lang="ru-UA" sz="1200" dirty="0">
                <a:solidFill>
                  <a:prstClr val="black"/>
                </a:solidFill>
                <a:latin typeface="Calibri"/>
              </a:endParaRPr>
            </a:p>
          </p:txBody>
        </p:sp>
      </p:grpSp>
      <p:sp>
        <p:nvSpPr>
          <p:cNvPr id="10" name="TextBox 10"/>
          <p:cNvSpPr txBox="1"/>
          <p:nvPr/>
        </p:nvSpPr>
        <p:spPr>
          <a:xfrm>
            <a:off x="2032698" y="774700"/>
            <a:ext cx="10965039" cy="450829"/>
          </a:xfrm>
          <a:prstGeom prst="rect">
            <a:avLst/>
          </a:prstGeom>
        </p:spPr>
        <p:txBody>
          <a:bodyPr lIns="0" tIns="0" rIns="0" bIns="0" rtlCol="0" anchor="t">
            <a:spAutoFit/>
          </a:bodyPr>
          <a:lstStyle/>
          <a:p>
            <a:pPr defTabSz="609630">
              <a:lnSpc>
                <a:spcPts val="3435"/>
              </a:lnSpc>
            </a:pPr>
            <a:r>
              <a:rPr lang="uk-UA" sz="3700" b="1" dirty="0">
                <a:solidFill>
                  <a:srgbClr val="48AEA8"/>
                </a:solidFill>
                <a:latin typeface="Roboto Condensed Bold"/>
                <a:ea typeface="Roboto Condensed Bold"/>
                <a:cs typeface="Roboto Condensed Bold"/>
                <a:sym typeface="Roboto Condensed Bold"/>
              </a:rPr>
              <a:t>Застосування </a:t>
            </a:r>
            <a:r>
              <a:rPr lang="en-US" sz="3700" b="1" dirty="0">
                <a:solidFill>
                  <a:srgbClr val="48AEA8"/>
                </a:solidFill>
                <a:ea typeface="+mn-lt"/>
                <a:cs typeface="+mn-lt"/>
                <a:sym typeface="Roboto Condensed Bold"/>
              </a:rPr>
              <a:t>DVR</a:t>
            </a:r>
          </a:p>
        </p:txBody>
      </p:sp>
      <p:sp>
        <p:nvSpPr>
          <p:cNvPr id="11" name="TextBox 11"/>
          <p:cNvSpPr txBox="1"/>
          <p:nvPr/>
        </p:nvSpPr>
        <p:spPr>
          <a:xfrm>
            <a:off x="2032697" y="1475201"/>
            <a:ext cx="9720860" cy="698974"/>
          </a:xfrm>
          <a:prstGeom prst="rect">
            <a:avLst/>
          </a:prstGeom>
        </p:spPr>
        <p:txBody>
          <a:bodyPr lIns="0" tIns="0" rIns="0" bIns="0" rtlCol="0" anchor="t">
            <a:spAutoFit/>
          </a:bodyPr>
          <a:lstStyle/>
          <a:p>
            <a:pPr defTabSz="609630">
              <a:lnSpc>
                <a:spcPts val="2842"/>
              </a:lnSpc>
            </a:pPr>
            <a:r>
              <a:rPr lang="ru-RU" sz="2100" err="1">
                <a:solidFill>
                  <a:srgbClr val="000000"/>
                </a:solidFill>
                <a:latin typeface="Open Sans"/>
                <a:ea typeface="Open Sans"/>
                <a:cs typeface="Open Sans"/>
                <a:sym typeface="Open Sans"/>
              </a:rPr>
              <a:t>Оскільки</a:t>
            </a:r>
            <a:r>
              <a:rPr lang="ru-RU" sz="2100" dirty="0">
                <a:solidFill>
                  <a:srgbClr val="000000"/>
                </a:solidFill>
                <a:latin typeface="Open Sans"/>
                <a:ea typeface="Open Sans"/>
                <a:cs typeface="Open Sans"/>
                <a:sym typeface="Open Sans"/>
              </a:rPr>
              <a:t> </a:t>
            </a:r>
            <a:r>
              <a:rPr lang="ru-RU" sz="2100" err="1">
                <a:solidFill>
                  <a:srgbClr val="000000"/>
                </a:solidFill>
                <a:latin typeface="Open Sans"/>
                <a:ea typeface="Open Sans"/>
                <a:cs typeface="Open Sans"/>
                <a:sym typeface="Open Sans"/>
              </a:rPr>
              <a:t>постачальникам</a:t>
            </a:r>
            <a:r>
              <a:rPr lang="ru-RU" sz="2100" dirty="0">
                <a:solidFill>
                  <a:srgbClr val="000000"/>
                </a:solidFill>
                <a:latin typeface="Open Sans"/>
                <a:ea typeface="Open Sans"/>
                <a:cs typeface="Open Sans"/>
                <a:sym typeface="Open Sans"/>
              </a:rPr>
              <a:t> </a:t>
            </a:r>
            <a:r>
              <a:rPr lang="ru-RU" sz="2100" err="1">
                <a:solidFill>
                  <a:srgbClr val="000000"/>
                </a:solidFill>
                <a:latin typeface="Open Sans"/>
                <a:ea typeface="Open Sans"/>
                <a:cs typeface="Open Sans"/>
                <a:sym typeface="Open Sans"/>
              </a:rPr>
              <a:t>може</a:t>
            </a:r>
            <a:r>
              <a:rPr lang="ru-RU" sz="2100" dirty="0">
                <a:solidFill>
                  <a:srgbClr val="000000"/>
                </a:solidFill>
                <a:latin typeface="Open Sans"/>
                <a:ea typeface="Open Sans"/>
                <a:cs typeface="Open Sans"/>
                <a:sym typeface="Open Sans"/>
              </a:rPr>
              <a:t> </a:t>
            </a:r>
            <a:r>
              <a:rPr lang="ru-RU" sz="2100" err="1">
                <a:solidFill>
                  <a:srgbClr val="000000"/>
                </a:solidFill>
                <a:latin typeface="Open Sans"/>
                <a:ea typeface="Open Sans"/>
                <a:cs typeface="Open Sans"/>
                <a:sym typeface="Open Sans"/>
              </a:rPr>
              <a:t>знадобитися</a:t>
            </a:r>
            <a:r>
              <a:rPr lang="ru-RU" sz="2100" dirty="0">
                <a:solidFill>
                  <a:srgbClr val="000000"/>
                </a:solidFill>
                <a:latin typeface="Open Sans"/>
                <a:ea typeface="Open Sans"/>
                <a:cs typeface="Open Sans"/>
                <a:sym typeface="Open Sans"/>
              </a:rPr>
              <a:t> </a:t>
            </a:r>
            <a:r>
              <a:rPr lang="ru-RU" sz="2100" err="1">
                <a:solidFill>
                  <a:srgbClr val="000000"/>
                </a:solidFill>
                <a:latin typeface="Open Sans"/>
                <a:ea typeface="Open Sans"/>
                <a:cs typeface="Open Sans"/>
                <a:sym typeface="Open Sans"/>
              </a:rPr>
              <a:t>допомога</a:t>
            </a:r>
            <a:r>
              <a:rPr lang="ru-RU" sz="2100">
                <a:solidFill>
                  <a:srgbClr val="000000"/>
                </a:solidFill>
                <a:latin typeface="Open Sans"/>
                <a:ea typeface="Open Sans"/>
                <a:cs typeface="Open Sans"/>
                <a:sym typeface="Open Sans"/>
              </a:rPr>
              <a:t> у </a:t>
            </a:r>
            <a:r>
              <a:rPr lang="ru-RU" sz="2100" err="1">
                <a:solidFill>
                  <a:srgbClr val="000000"/>
                </a:solidFill>
                <a:latin typeface="Open Sans"/>
                <a:ea typeface="Open Sans"/>
                <a:cs typeface="Open Sans"/>
                <a:sym typeface="Open Sans"/>
              </a:rPr>
              <a:t>введенні</a:t>
            </a:r>
            <a:r>
              <a:rPr lang="ru-RU" sz="2100" dirty="0">
                <a:solidFill>
                  <a:srgbClr val="000000"/>
                </a:solidFill>
                <a:latin typeface="Open Sans"/>
                <a:ea typeface="Open Sans"/>
                <a:cs typeface="Open Sans"/>
                <a:sym typeface="Open Sans"/>
              </a:rPr>
              <a:t> та </a:t>
            </a:r>
            <a:r>
              <a:rPr lang="ru-RU" sz="2100" err="1">
                <a:solidFill>
                  <a:srgbClr val="000000"/>
                </a:solidFill>
                <a:latin typeface="Open Sans"/>
                <a:ea typeface="Open Sans"/>
                <a:cs typeface="Open Sans"/>
                <a:sym typeface="Open Sans"/>
              </a:rPr>
              <a:t>видаленні</a:t>
            </a:r>
            <a:r>
              <a:rPr lang="ru-RU" sz="2100" dirty="0">
                <a:solidFill>
                  <a:srgbClr val="000000"/>
                </a:solidFill>
                <a:latin typeface="Open Sans"/>
                <a:ea typeface="Open Sans"/>
                <a:cs typeface="Open Sans"/>
                <a:sym typeface="Open Sans"/>
              </a:rPr>
              <a:t> </a:t>
            </a:r>
            <a:r>
              <a:rPr lang="ru-RU" sz="2100" err="1">
                <a:solidFill>
                  <a:srgbClr val="000000"/>
                </a:solidFill>
                <a:latin typeface="Open Sans"/>
                <a:ea typeface="Open Sans"/>
                <a:cs typeface="Open Sans"/>
                <a:sym typeface="Open Sans"/>
              </a:rPr>
              <a:t>кільця</a:t>
            </a:r>
            <a:r>
              <a:rPr lang="ru-RU" sz="2100" dirty="0">
                <a:solidFill>
                  <a:srgbClr val="000000"/>
                </a:solidFill>
                <a:latin typeface="Open Sans"/>
                <a:ea typeface="Open Sans"/>
                <a:cs typeface="Open Sans"/>
                <a:sym typeface="Open Sans"/>
              </a:rPr>
              <a:t> з </a:t>
            </a:r>
            <a:r>
              <a:rPr lang="en-US" sz="2100" dirty="0">
                <a:solidFill>
                  <a:srgbClr val="000000"/>
                </a:solidFill>
                <a:latin typeface="Open Sans"/>
                <a:ea typeface="Open Sans"/>
                <a:cs typeface="Open Sans"/>
                <a:sym typeface="Open Sans"/>
              </a:rPr>
              <a:t>DVR</a:t>
            </a:r>
            <a:r>
              <a:rPr lang="ru-RU" sz="2100" dirty="0">
                <a:solidFill>
                  <a:srgbClr val="000000"/>
                </a:solidFill>
                <a:latin typeface="Open Sans"/>
                <a:ea typeface="Open Sans"/>
                <a:cs typeface="Open Sans"/>
                <a:sym typeface="Open Sans"/>
              </a:rPr>
              <a:t>, </a:t>
            </a:r>
            <a:r>
              <a:rPr lang="ru-RU" sz="2100" err="1">
                <a:solidFill>
                  <a:srgbClr val="000000"/>
                </a:solidFill>
                <a:latin typeface="Open Sans"/>
                <a:ea typeface="Open Sans"/>
                <a:cs typeface="Open Sans"/>
                <a:sym typeface="Open Sans"/>
              </a:rPr>
              <a:t>важливо</a:t>
            </a:r>
            <a:r>
              <a:rPr lang="ru-RU" sz="2100" dirty="0">
                <a:solidFill>
                  <a:srgbClr val="000000"/>
                </a:solidFill>
                <a:latin typeface="Open Sans"/>
                <a:ea typeface="Open Sans"/>
                <a:cs typeface="Open Sans"/>
                <a:sym typeface="Open Sans"/>
              </a:rPr>
              <a:t> </a:t>
            </a:r>
            <a:r>
              <a:rPr lang="ru-RU" sz="2100" err="1">
                <a:solidFill>
                  <a:srgbClr val="000000"/>
                </a:solidFill>
                <a:latin typeface="Open Sans"/>
                <a:ea typeface="Open Sans"/>
                <a:cs typeface="Open Sans"/>
                <a:sym typeface="Open Sans"/>
              </a:rPr>
              <a:t>розуміти</a:t>
            </a:r>
            <a:r>
              <a:rPr lang="ru-RU" sz="2100" dirty="0">
                <a:solidFill>
                  <a:srgbClr val="000000"/>
                </a:solidFill>
                <a:latin typeface="Open Sans"/>
                <a:ea typeface="Open Sans"/>
                <a:cs typeface="Open Sans"/>
                <a:sym typeface="Open Sans"/>
              </a:rPr>
              <a:t> </a:t>
            </a:r>
            <a:r>
              <a:rPr lang="ru-RU" sz="2100" err="1">
                <a:solidFill>
                  <a:srgbClr val="000000"/>
                </a:solidFill>
                <a:latin typeface="Open Sans"/>
                <a:ea typeface="Open Sans"/>
                <a:cs typeface="Open Sans"/>
                <a:sym typeface="Open Sans"/>
              </a:rPr>
              <a:t>обидва</a:t>
            </a:r>
            <a:r>
              <a:rPr lang="ru-RU" sz="2100" dirty="0">
                <a:solidFill>
                  <a:srgbClr val="000000"/>
                </a:solidFill>
                <a:latin typeface="Open Sans"/>
                <a:ea typeface="Open Sans"/>
                <a:cs typeface="Open Sans"/>
                <a:sym typeface="Open Sans"/>
              </a:rPr>
              <a:t> </a:t>
            </a:r>
            <a:r>
              <a:rPr lang="ru-RU" sz="2100" err="1">
                <a:solidFill>
                  <a:srgbClr val="000000"/>
                </a:solidFill>
                <a:latin typeface="Open Sans"/>
                <a:ea typeface="Open Sans"/>
                <a:cs typeface="Open Sans"/>
                <a:sym typeface="Open Sans"/>
              </a:rPr>
              <a:t>процеси</a:t>
            </a:r>
            <a:r>
              <a:rPr lang="ru-RU" sz="2100" dirty="0">
                <a:solidFill>
                  <a:srgbClr val="000000"/>
                </a:solidFill>
                <a:latin typeface="Open Sans"/>
                <a:ea typeface="Open Sans"/>
                <a:cs typeface="Open Sans"/>
                <a:sym typeface="Open Sans"/>
              </a:rPr>
              <a:t>.</a:t>
            </a:r>
            <a:endParaRPr lang="en-US" sz="2133" dirty="0">
              <a:solidFill>
                <a:srgbClr val="000000"/>
              </a:solidFill>
              <a:latin typeface="Open Sans"/>
              <a:ea typeface="Open Sans"/>
              <a:cs typeface="Open Sans"/>
            </a:endParaRPr>
          </a:p>
        </p:txBody>
      </p:sp>
      <p:sp>
        <p:nvSpPr>
          <p:cNvPr id="12" name="TextBox 12"/>
          <p:cNvSpPr txBox="1"/>
          <p:nvPr/>
        </p:nvSpPr>
        <p:spPr>
          <a:xfrm>
            <a:off x="762000" y="2741349"/>
            <a:ext cx="5175325" cy="2779607"/>
          </a:xfrm>
          <a:prstGeom prst="rect">
            <a:avLst/>
          </a:prstGeom>
        </p:spPr>
        <p:txBody>
          <a:bodyPr lIns="0" tIns="0" rIns="0" bIns="0" rtlCol="0" anchor="t">
            <a:spAutoFit/>
          </a:bodyPr>
          <a:lstStyle/>
          <a:p>
            <a:pPr algn="ctr" defTabSz="609630">
              <a:lnSpc>
                <a:spcPts val="4356"/>
              </a:lnSpc>
              <a:spcBef>
                <a:spcPct val="0"/>
              </a:spcBef>
            </a:pPr>
            <a:r>
              <a:rPr lang="ru-RU" sz="3100" b="1" dirty="0">
                <a:solidFill>
                  <a:srgbClr val="000000"/>
                </a:solidFill>
                <a:latin typeface="Roboto Condensed Bold"/>
                <a:ea typeface="Roboto Condensed Bold"/>
                <a:cs typeface="Roboto Condensed Bold"/>
                <a:sym typeface="Roboto Condensed Bold"/>
              </a:rPr>
              <a:t>У </a:t>
            </a:r>
            <a:r>
              <a:rPr lang="ru-RU" sz="3100" b="1" dirty="0" err="1">
                <a:solidFill>
                  <a:srgbClr val="000000"/>
                </a:solidFill>
                <a:latin typeface="Roboto Condensed Bold"/>
                <a:ea typeface="Roboto Condensed Bold"/>
                <a:cs typeface="Roboto Condensed Bold"/>
                <a:sym typeface="Roboto Condensed Bold"/>
              </a:rPr>
              <a:t>цьому</a:t>
            </a:r>
            <a:r>
              <a:rPr lang="ru-RU" sz="3100" b="1" dirty="0">
                <a:solidFill>
                  <a:srgbClr val="000000"/>
                </a:solidFill>
                <a:latin typeface="Roboto Condensed Bold"/>
                <a:ea typeface="Roboto Condensed Bold"/>
                <a:cs typeface="Roboto Condensed Bold"/>
                <a:sym typeface="Roboto Condensed Bold"/>
              </a:rPr>
              <a:t> </a:t>
            </a:r>
            <a:r>
              <a:rPr lang="ru-RU" sz="3100" b="1" dirty="0" err="1">
                <a:solidFill>
                  <a:srgbClr val="000000"/>
                </a:solidFill>
                <a:latin typeface="Roboto Condensed Bold"/>
                <a:ea typeface="Roboto Condensed Bold"/>
                <a:cs typeface="Roboto Condensed Bold"/>
                <a:sym typeface="Roboto Condensed Bold"/>
              </a:rPr>
              <a:t>анімаційному</a:t>
            </a:r>
            <a:r>
              <a:rPr lang="ru-RU" sz="3100" b="1" dirty="0">
                <a:solidFill>
                  <a:srgbClr val="000000"/>
                </a:solidFill>
                <a:latin typeface="Roboto Condensed Bold"/>
                <a:ea typeface="Roboto Condensed Bold"/>
                <a:cs typeface="Roboto Condensed Bold"/>
                <a:sym typeface="Roboto Condensed Bold"/>
              </a:rPr>
              <a:t> </a:t>
            </a:r>
            <a:r>
              <a:rPr lang="ru-RU" sz="3100" b="1" dirty="0" err="1">
                <a:solidFill>
                  <a:srgbClr val="000000"/>
                </a:solidFill>
                <a:latin typeface="Roboto Condensed Bold"/>
                <a:ea typeface="Roboto Condensed Bold"/>
                <a:cs typeface="Roboto Condensed Bold"/>
                <a:sym typeface="Roboto Condensed Bold"/>
              </a:rPr>
              <a:t>відео</a:t>
            </a:r>
            <a:r>
              <a:rPr lang="ru-RU" sz="3100" b="1" dirty="0">
                <a:solidFill>
                  <a:srgbClr val="000000"/>
                </a:solidFill>
                <a:latin typeface="Roboto Condensed Bold"/>
                <a:ea typeface="Roboto Condensed Bold"/>
                <a:cs typeface="Roboto Condensed Bold"/>
                <a:sym typeface="Roboto Condensed Bold"/>
              </a:rPr>
              <a:t> </a:t>
            </a:r>
            <a:r>
              <a:rPr lang="ru-RU" sz="3100" b="1" dirty="0" err="1">
                <a:solidFill>
                  <a:srgbClr val="000000"/>
                </a:solidFill>
                <a:latin typeface="Roboto Condensed Bold"/>
                <a:ea typeface="Roboto Condensed Bold"/>
                <a:cs typeface="Roboto Condensed Bold"/>
                <a:sym typeface="Roboto Condensed Bold"/>
              </a:rPr>
              <a:t>зображена</a:t>
            </a:r>
            <a:r>
              <a:rPr lang="ru-RU" sz="3100" b="1" dirty="0">
                <a:solidFill>
                  <a:srgbClr val="000000"/>
                </a:solidFill>
                <a:latin typeface="Roboto Condensed Bold"/>
                <a:ea typeface="Roboto Condensed Bold"/>
                <a:cs typeface="Roboto Condensed Bold"/>
                <a:sym typeface="Roboto Condensed Bold"/>
              </a:rPr>
              <a:t> </a:t>
            </a:r>
            <a:r>
              <a:rPr lang="ru-RU" sz="3100" b="1" dirty="0" err="1">
                <a:solidFill>
                  <a:srgbClr val="000000"/>
                </a:solidFill>
                <a:latin typeface="Roboto Condensed Bold"/>
                <a:ea typeface="Roboto Condensed Bold"/>
                <a:cs typeface="Roboto Condensed Bold"/>
                <a:sym typeface="Roboto Condensed Bold"/>
              </a:rPr>
              <a:t>покрокова</a:t>
            </a:r>
            <a:r>
              <a:rPr lang="ru-RU" sz="3100" b="1" dirty="0">
                <a:solidFill>
                  <a:srgbClr val="000000"/>
                </a:solidFill>
                <a:latin typeface="Roboto Condensed Bold"/>
                <a:ea typeface="Roboto Condensed Bold"/>
                <a:cs typeface="Roboto Condensed Bold"/>
                <a:sym typeface="Roboto Condensed Bold"/>
              </a:rPr>
              <a:t> </a:t>
            </a:r>
            <a:r>
              <a:rPr lang="ru-RU" sz="3100" b="1" dirty="0" err="1">
                <a:solidFill>
                  <a:srgbClr val="000000"/>
                </a:solidFill>
                <a:latin typeface="Roboto Condensed Bold"/>
                <a:ea typeface="Roboto Condensed Bold"/>
                <a:cs typeface="Roboto Condensed Bold"/>
                <a:sym typeface="Roboto Condensed Bold"/>
              </a:rPr>
              <a:t>інструкція</a:t>
            </a:r>
            <a:r>
              <a:rPr lang="ru-RU" sz="3100" b="1" dirty="0">
                <a:solidFill>
                  <a:srgbClr val="000000"/>
                </a:solidFill>
                <a:latin typeface="Roboto Condensed Bold"/>
                <a:ea typeface="Roboto Condensed Bold"/>
                <a:cs typeface="Roboto Condensed Bold"/>
                <a:sym typeface="Roboto Condensed Bold"/>
              </a:rPr>
              <a:t> з </a:t>
            </a:r>
            <a:r>
              <a:rPr lang="ru-RU" sz="3100" b="1" dirty="0" err="1">
                <a:solidFill>
                  <a:srgbClr val="000000"/>
                </a:solidFill>
                <a:latin typeface="Roboto Condensed Bold"/>
                <a:ea typeface="Roboto Condensed Bold"/>
                <a:cs typeface="Roboto Condensed Bold"/>
                <a:sym typeface="Roboto Condensed Bold"/>
              </a:rPr>
              <a:t>введення</a:t>
            </a:r>
            <a:r>
              <a:rPr lang="ru-RU" sz="3100" b="1" dirty="0">
                <a:solidFill>
                  <a:srgbClr val="000000"/>
                </a:solidFill>
                <a:latin typeface="Roboto Condensed Bold"/>
                <a:ea typeface="Roboto Condensed Bold"/>
                <a:cs typeface="Roboto Condensed Bold"/>
                <a:sym typeface="Roboto Condensed Bold"/>
              </a:rPr>
              <a:t> та </a:t>
            </a:r>
            <a:r>
              <a:rPr lang="ru-RU" sz="3100" b="1" dirty="0" err="1">
                <a:solidFill>
                  <a:srgbClr val="000000"/>
                </a:solidFill>
                <a:latin typeface="Roboto Condensed Bold"/>
                <a:ea typeface="Roboto Condensed Bold"/>
                <a:cs typeface="Roboto Condensed Bold"/>
                <a:sym typeface="Roboto Condensed Bold"/>
              </a:rPr>
              <a:t>видалення</a:t>
            </a:r>
            <a:r>
              <a:rPr lang="ru-RU" sz="3100" b="1" dirty="0">
                <a:solidFill>
                  <a:srgbClr val="000000"/>
                </a:solidFill>
                <a:latin typeface="Roboto Condensed Bold"/>
                <a:ea typeface="Roboto Condensed Bold"/>
                <a:cs typeface="Roboto Condensed Bold"/>
                <a:sym typeface="Roboto Condensed Bold"/>
              </a:rPr>
              <a:t> </a:t>
            </a:r>
            <a:r>
              <a:rPr lang="ru-RU" sz="3100" b="1" dirty="0" err="1">
                <a:solidFill>
                  <a:srgbClr val="000000"/>
                </a:solidFill>
                <a:latin typeface="Roboto Condensed Bold"/>
                <a:ea typeface="Roboto Condensed Bold"/>
                <a:cs typeface="Roboto Condensed Bold"/>
                <a:sym typeface="Roboto Condensed Bold"/>
              </a:rPr>
              <a:t>кільця</a:t>
            </a:r>
            <a:r>
              <a:rPr lang="ru-RU" sz="3100" b="1" dirty="0">
                <a:solidFill>
                  <a:srgbClr val="000000"/>
                </a:solidFill>
                <a:latin typeface="Roboto Condensed Bold"/>
                <a:ea typeface="Roboto Condensed Bold"/>
                <a:cs typeface="Roboto Condensed Bold"/>
                <a:sym typeface="Roboto Condensed Bold"/>
              </a:rPr>
              <a:t> для </a:t>
            </a:r>
            <a:r>
              <a:rPr lang="ru-RU" sz="3100" b="1" dirty="0" err="1">
                <a:solidFill>
                  <a:srgbClr val="000000"/>
                </a:solidFill>
                <a:latin typeface="Roboto Condensed Bold"/>
                <a:ea typeface="Roboto Condensed Bold"/>
                <a:cs typeface="Roboto Condensed Bold"/>
                <a:sym typeface="Roboto Condensed Bold"/>
              </a:rPr>
              <a:t>провайдерів</a:t>
            </a:r>
            <a:endParaRPr lang="en-US" sz="3111" b="1" dirty="0">
              <a:solidFill>
                <a:srgbClr val="000000"/>
              </a:solidFill>
              <a:latin typeface="Roboto Condensed Bold"/>
              <a:ea typeface="Roboto Condensed Bold"/>
              <a:cs typeface="Roboto Condensed Bold"/>
            </a:endParaRPr>
          </a:p>
        </p:txBody>
      </p:sp>
      <p:sp>
        <p:nvSpPr>
          <p:cNvPr id="13" name="TextBox 13"/>
          <p:cNvSpPr txBox="1"/>
          <p:nvPr/>
        </p:nvSpPr>
        <p:spPr>
          <a:xfrm>
            <a:off x="685800" y="5873048"/>
            <a:ext cx="5175325" cy="514051"/>
          </a:xfrm>
          <a:prstGeom prst="rect">
            <a:avLst/>
          </a:prstGeom>
        </p:spPr>
        <p:txBody>
          <a:bodyPr lIns="0" tIns="0" rIns="0" bIns="0" rtlCol="0" anchor="t">
            <a:spAutoFit/>
          </a:bodyPr>
          <a:lstStyle/>
          <a:p>
            <a:pPr algn="ctr" defTabSz="609630">
              <a:lnSpc>
                <a:spcPts val="4356"/>
              </a:lnSpc>
              <a:spcBef>
                <a:spcPct val="0"/>
              </a:spcBef>
            </a:pPr>
            <a:r>
              <a:rPr lang="uk-UA" sz="3111" b="1" dirty="0">
                <a:solidFill>
                  <a:srgbClr val="F36B2B"/>
                </a:solidFill>
                <a:latin typeface="Roboto Condensed Bold"/>
                <a:ea typeface="Roboto Condensed Bold"/>
                <a:cs typeface="Roboto Condensed Bold"/>
                <a:sym typeface="Roboto Condensed Bold"/>
                <a:hlinkClick r:id="rId7"/>
              </a:rPr>
              <a:t>П</a:t>
            </a:r>
            <a:r>
              <a:rPr lang="ru-RU" sz="3111" b="1" dirty="0">
                <a:solidFill>
                  <a:srgbClr val="F36B2B"/>
                </a:solidFill>
                <a:latin typeface="Roboto Condensed Bold"/>
                <a:ea typeface="Roboto Condensed Bold"/>
                <a:cs typeface="Roboto Condensed Bold"/>
                <a:sym typeface="Roboto Condensed Bold"/>
                <a:hlinkClick r:id="rId7"/>
              </a:rPr>
              <a:t>ОСИЛАННЯ НА ВІДЕО </a:t>
            </a:r>
            <a:endParaRPr lang="en-US" sz="3111" b="1" dirty="0">
              <a:solidFill>
                <a:srgbClr val="F36B2B"/>
              </a:solidFill>
              <a:latin typeface="Roboto Condensed Bold"/>
              <a:ea typeface="Roboto Condensed Bold"/>
              <a:cs typeface="Roboto Condensed Bold"/>
              <a:sym typeface="Roboto Condensed Bold"/>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 y="0"/>
            <a:ext cx="2173017" cy="2143514"/>
            <a:chOff x="0" y="0"/>
            <a:chExt cx="4346035" cy="4287028"/>
          </a:xfrm>
        </p:grpSpPr>
        <p:sp>
          <p:nvSpPr>
            <p:cNvPr id="3" name="Freeform 3"/>
            <p:cNvSpPr/>
            <p:nvPr/>
          </p:nvSpPr>
          <p:spPr>
            <a:xfrm rot="1758426">
              <a:off x="549240" y="596866"/>
              <a:ext cx="3247555" cy="3093296"/>
            </a:xfrm>
            <a:custGeom>
              <a:avLst/>
              <a:gdLst/>
              <a:ahLst/>
              <a:cxnLst/>
              <a:rect l="l" t="t" r="r" b="b"/>
              <a:pathLst>
                <a:path w="3247555" h="3093296">
                  <a:moveTo>
                    <a:pt x="0" y="0"/>
                  </a:moveTo>
                  <a:lnTo>
                    <a:pt x="3247555" y="0"/>
                  </a:lnTo>
                  <a:lnTo>
                    <a:pt x="3247555" y="3093296"/>
                  </a:lnTo>
                  <a:lnTo>
                    <a:pt x="0" y="309329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601443" y="1116174"/>
              <a:ext cx="1143150" cy="2054681"/>
            </a:xfrm>
            <a:custGeom>
              <a:avLst/>
              <a:gdLst/>
              <a:ahLst/>
              <a:cxnLst/>
              <a:rect l="l" t="t" r="r" b="b"/>
              <a:pathLst>
                <a:path w="1143150" h="2054681">
                  <a:moveTo>
                    <a:pt x="0" y="0"/>
                  </a:moveTo>
                  <a:lnTo>
                    <a:pt x="1143149" y="0"/>
                  </a:lnTo>
                  <a:lnTo>
                    <a:pt x="1143149" y="2054681"/>
                  </a:lnTo>
                  <a:lnTo>
                    <a:pt x="0" y="2054681"/>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sp>
        <p:nvSpPr>
          <p:cNvPr id="5" name="Freeform 5"/>
          <p:cNvSpPr/>
          <p:nvPr/>
        </p:nvSpPr>
        <p:spPr>
          <a:xfrm>
            <a:off x="1741151" y="3541655"/>
            <a:ext cx="8709701" cy="2340732"/>
          </a:xfrm>
          <a:custGeom>
            <a:avLst/>
            <a:gdLst/>
            <a:ahLst/>
            <a:cxnLst/>
            <a:rect l="l" t="t" r="r" b="b"/>
            <a:pathLst>
              <a:path w="13064551" h="3511098">
                <a:moveTo>
                  <a:pt x="0" y="0"/>
                </a:moveTo>
                <a:lnTo>
                  <a:pt x="13064550" y="0"/>
                </a:lnTo>
                <a:lnTo>
                  <a:pt x="13064550" y="3511098"/>
                </a:lnTo>
                <a:lnTo>
                  <a:pt x="0" y="3511098"/>
                </a:lnTo>
                <a:lnTo>
                  <a:pt x="0" y="0"/>
                </a:lnTo>
                <a:close/>
              </a:path>
            </a:pathLst>
          </a:custGeom>
          <a:blipFill>
            <a:blip r:embed="rId6" cstate="email">
              <a:extLst>
                <a:ext uri="{28A0092B-C50C-407E-A947-70E740481C1C}">
                  <a14:useLocalDpi xmlns:a14="http://schemas.microsoft.com/office/drawing/2010/main"/>
                </a:ext>
              </a:extLst>
            </a:blip>
            <a:stretch>
              <a:fillRect/>
            </a:stretch>
          </a:blipFill>
        </p:spPr>
        <p:txBody>
          <a:bodyPr/>
          <a:lstStyle/>
          <a:p>
            <a:pPr defTabSz="609630"/>
            <a:endParaRPr lang="ru-UA" sz="1200" dirty="0">
              <a:solidFill>
                <a:prstClr val="black"/>
              </a:solidFill>
              <a:latin typeface="Calibri"/>
            </a:endParaRPr>
          </a:p>
        </p:txBody>
      </p:sp>
      <p:sp>
        <p:nvSpPr>
          <p:cNvPr id="6" name="TextBox 6"/>
          <p:cNvSpPr txBox="1"/>
          <p:nvPr/>
        </p:nvSpPr>
        <p:spPr>
          <a:xfrm>
            <a:off x="2286000" y="583488"/>
            <a:ext cx="9105278" cy="436017"/>
          </a:xfrm>
          <a:prstGeom prst="rect">
            <a:avLst/>
          </a:prstGeom>
        </p:spPr>
        <p:txBody>
          <a:bodyPr wrap="square" lIns="0" tIns="0" rIns="0" bIns="0" rtlCol="0" anchor="t">
            <a:spAutoFit/>
          </a:bodyPr>
          <a:lstStyle/>
          <a:p>
            <a:pPr defTabSz="609660">
              <a:lnSpc>
                <a:spcPts val="3436"/>
              </a:lnSpc>
            </a:pPr>
            <a:r>
              <a:rPr lang="uk" sz="3200" b="1">
                <a:solidFill>
                  <a:srgbClr val="1D9EDE"/>
                </a:solidFill>
                <a:latin typeface="Roboto Condensed Bold"/>
                <a:ea typeface="Roboto Condensed Bold"/>
                <a:cs typeface="Roboto Condensed Bold"/>
                <a:sym typeface="Roboto Condensed Bold"/>
              </a:rPr>
              <a:t>Після останньої дози: пероральна ДКП</a:t>
            </a:r>
            <a:endParaRPr lang="uk" sz="3200" b="1" dirty="0">
              <a:solidFill>
                <a:srgbClr val="1D9EDE"/>
              </a:solidFill>
              <a:latin typeface="Roboto Condensed Bold"/>
              <a:ea typeface="Roboto Condensed Bold"/>
              <a:cs typeface="Roboto Condensed Bold"/>
              <a:sym typeface="Roboto Condensed Bold"/>
            </a:endParaRPr>
          </a:p>
        </p:txBody>
      </p:sp>
      <p:sp>
        <p:nvSpPr>
          <p:cNvPr id="7" name="TextBox 7"/>
          <p:cNvSpPr txBox="1"/>
          <p:nvPr/>
        </p:nvSpPr>
        <p:spPr>
          <a:xfrm>
            <a:off x="2045721" y="1507879"/>
            <a:ext cx="8997992" cy="2462213"/>
          </a:xfrm>
          <a:prstGeom prst="rect">
            <a:avLst/>
          </a:prstGeom>
        </p:spPr>
        <p:txBody>
          <a:bodyPr lIns="0" tIns="0" rIns="0" bIns="0" rtlCol="0" anchor="t">
            <a:spAutoFit/>
          </a:bodyPr>
          <a:lstStyle/>
          <a:p>
            <a:pPr marL="475026" lvl="1" indent="-237513" defTabSz="609660">
              <a:lnSpc>
                <a:spcPts val="2375"/>
              </a:lnSpc>
              <a:buFont typeface="Arial"/>
              <a:buChar char="•"/>
            </a:pPr>
            <a:r>
              <a:rPr lang="uk" sz="2199" dirty="0">
                <a:solidFill>
                  <a:srgbClr val="000000"/>
                </a:solidFill>
                <a:latin typeface="Open Sans"/>
                <a:ea typeface="Open Sans"/>
                <a:cs typeface="Open Sans"/>
                <a:sym typeface="Open Sans"/>
              </a:rPr>
              <a:t>Цисгендерні чоловіки та трансгендерні жінки, які не приймають гендерно-підтверджуючі гормони та використовують </a:t>
            </a:r>
            <a:r>
              <a:rPr lang="uk" sz="2133" dirty="0">
                <a:solidFill>
                  <a:srgbClr val="000000"/>
                </a:solidFill>
                <a:latin typeface="Open Sans"/>
                <a:ea typeface="Open Sans"/>
                <a:cs typeface="Open Sans"/>
                <a:sym typeface="Open Sans"/>
              </a:rPr>
              <a:t>пероральну</a:t>
            </a:r>
            <a:r>
              <a:rPr lang="uk" sz="2199" dirty="0">
                <a:solidFill>
                  <a:srgbClr val="000000"/>
                </a:solidFill>
                <a:latin typeface="Open Sans"/>
                <a:ea typeface="Open Sans"/>
                <a:cs typeface="Open Sans"/>
                <a:sym typeface="Open Sans"/>
              </a:rPr>
              <a:t> PrEP на основі TDF для запобігання зараженню ВІЛ </a:t>
            </a:r>
            <a:r>
              <a:rPr lang="uk" sz="2199" b="1" i="1" dirty="0">
                <a:solidFill>
                  <a:srgbClr val="000000"/>
                </a:solidFill>
                <a:latin typeface="Open Sans Bold Italics"/>
                <a:ea typeface="Open Sans Bold Italics"/>
                <a:cs typeface="Open Sans Bold Italics"/>
                <a:sym typeface="Open Sans Bold Italics"/>
              </a:rPr>
              <a:t>статевим шляхом :</a:t>
            </a:r>
          </a:p>
          <a:p>
            <a:pPr marL="950051" lvl="2" indent="-316684" defTabSz="609660">
              <a:lnSpc>
                <a:spcPts val="2375"/>
              </a:lnSpc>
              <a:buFont typeface="Arial"/>
              <a:buChar char="⚬"/>
            </a:pPr>
            <a:r>
              <a:rPr lang="uk" sz="2199" dirty="0">
                <a:solidFill>
                  <a:srgbClr val="000000"/>
                </a:solidFill>
                <a:latin typeface="Open Sans"/>
                <a:ea typeface="Open Sans"/>
                <a:cs typeface="Open Sans"/>
                <a:sym typeface="Open Sans"/>
              </a:rPr>
              <a:t>Після останнього дня статевого акту використання </a:t>
            </a:r>
            <a:r>
              <a:rPr lang="uk" sz="2199" b="1" dirty="0">
                <a:solidFill>
                  <a:srgbClr val="000000"/>
                </a:solidFill>
                <a:latin typeface="Open Sans Bold"/>
                <a:ea typeface="Open Sans Bold"/>
                <a:cs typeface="Open Sans Bold"/>
                <a:sym typeface="Open Sans Bold"/>
              </a:rPr>
              <a:t>1 таблетки/день повинно продовжуватися ще протягом 2 днів.</a:t>
            </a:r>
          </a:p>
          <a:p>
            <a:pPr defTabSz="609660">
              <a:lnSpc>
                <a:spcPts val="2375"/>
              </a:lnSpc>
            </a:pPr>
            <a:endParaRPr lang="en-US" sz="2199" b="1" dirty="0">
              <a:solidFill>
                <a:srgbClr val="000000"/>
              </a:solidFill>
              <a:latin typeface="Open Sans Bold"/>
              <a:ea typeface="Open Sans Bold"/>
              <a:cs typeface="Open Sans Bold"/>
              <a:sym typeface="Open Sans Bold"/>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 y="0"/>
            <a:ext cx="2173017" cy="2143514"/>
            <a:chOff x="0" y="0"/>
            <a:chExt cx="4346035" cy="4287028"/>
          </a:xfrm>
        </p:grpSpPr>
        <p:sp>
          <p:nvSpPr>
            <p:cNvPr id="3" name="Freeform 3"/>
            <p:cNvSpPr/>
            <p:nvPr/>
          </p:nvSpPr>
          <p:spPr>
            <a:xfrm rot="1758426">
              <a:off x="549240" y="596866"/>
              <a:ext cx="3247555" cy="3093296"/>
            </a:xfrm>
            <a:custGeom>
              <a:avLst/>
              <a:gdLst/>
              <a:ahLst/>
              <a:cxnLst/>
              <a:rect l="l" t="t" r="r" b="b"/>
              <a:pathLst>
                <a:path w="3247555" h="3093296">
                  <a:moveTo>
                    <a:pt x="0" y="0"/>
                  </a:moveTo>
                  <a:lnTo>
                    <a:pt x="3247555" y="0"/>
                  </a:lnTo>
                  <a:lnTo>
                    <a:pt x="3247555" y="3093296"/>
                  </a:lnTo>
                  <a:lnTo>
                    <a:pt x="0" y="309329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601443" y="1116174"/>
              <a:ext cx="1143150" cy="2054681"/>
            </a:xfrm>
            <a:custGeom>
              <a:avLst/>
              <a:gdLst/>
              <a:ahLst/>
              <a:cxnLst/>
              <a:rect l="l" t="t" r="r" b="b"/>
              <a:pathLst>
                <a:path w="1143150" h="2054681">
                  <a:moveTo>
                    <a:pt x="0" y="0"/>
                  </a:moveTo>
                  <a:lnTo>
                    <a:pt x="1143149" y="0"/>
                  </a:lnTo>
                  <a:lnTo>
                    <a:pt x="1143149" y="2054681"/>
                  </a:lnTo>
                  <a:lnTo>
                    <a:pt x="0" y="2054681"/>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sp>
        <p:nvSpPr>
          <p:cNvPr id="5" name="Freeform 5"/>
          <p:cNvSpPr/>
          <p:nvPr/>
        </p:nvSpPr>
        <p:spPr>
          <a:xfrm>
            <a:off x="399662" y="2330944"/>
            <a:ext cx="5569043" cy="3689491"/>
          </a:xfrm>
          <a:custGeom>
            <a:avLst/>
            <a:gdLst/>
            <a:ahLst/>
            <a:cxnLst/>
            <a:rect l="l" t="t" r="r" b="b"/>
            <a:pathLst>
              <a:path w="8353564" h="5534236">
                <a:moveTo>
                  <a:pt x="0" y="0"/>
                </a:moveTo>
                <a:lnTo>
                  <a:pt x="8353565" y="0"/>
                </a:lnTo>
                <a:lnTo>
                  <a:pt x="8353565" y="5534236"/>
                </a:lnTo>
                <a:lnTo>
                  <a:pt x="0" y="5534236"/>
                </a:lnTo>
                <a:lnTo>
                  <a:pt x="0" y="0"/>
                </a:lnTo>
                <a:close/>
              </a:path>
            </a:pathLst>
          </a:custGeom>
          <a:blipFill>
            <a:blip r:embed="rId6" cstate="email">
              <a:extLst>
                <a:ext uri="{28A0092B-C50C-407E-A947-70E740481C1C}">
                  <a14:useLocalDpi xmlns:a14="http://schemas.microsoft.com/office/drawing/2010/main"/>
                </a:ext>
              </a:extLst>
            </a:blip>
            <a:stretch>
              <a:fillRect/>
            </a:stretch>
          </a:blipFill>
        </p:spPr>
        <p:txBody>
          <a:bodyPr/>
          <a:lstStyle/>
          <a:p>
            <a:pPr defTabSz="609630"/>
            <a:endParaRPr lang="ru-UA" sz="1200" dirty="0">
              <a:solidFill>
                <a:prstClr val="black"/>
              </a:solidFill>
              <a:latin typeface="Calibri"/>
            </a:endParaRPr>
          </a:p>
        </p:txBody>
      </p:sp>
      <p:sp>
        <p:nvSpPr>
          <p:cNvPr id="6" name="TextBox 6"/>
          <p:cNvSpPr txBox="1"/>
          <p:nvPr/>
        </p:nvSpPr>
        <p:spPr>
          <a:xfrm>
            <a:off x="2380728" y="774701"/>
            <a:ext cx="10965039" cy="436017"/>
          </a:xfrm>
          <a:prstGeom prst="rect">
            <a:avLst/>
          </a:prstGeom>
        </p:spPr>
        <p:txBody>
          <a:bodyPr lIns="0" tIns="0" rIns="0" bIns="0" rtlCol="0" anchor="t">
            <a:spAutoFit/>
          </a:bodyPr>
          <a:lstStyle/>
          <a:p>
            <a:pPr defTabSz="609660">
              <a:lnSpc>
                <a:spcPts val="3436"/>
              </a:lnSpc>
            </a:pPr>
            <a:r>
              <a:rPr lang="uk" sz="3200" b="1" dirty="0">
                <a:solidFill>
                  <a:srgbClr val="1D9EDE"/>
                </a:solidFill>
                <a:latin typeface="Roboto Condensed Bold"/>
                <a:ea typeface="Roboto Condensed Bold"/>
                <a:cs typeface="Roboto Condensed Bold"/>
                <a:sym typeface="Roboto Condensed Bold"/>
              </a:rPr>
              <a:t>Після останньої дози: </a:t>
            </a:r>
            <a:r>
              <a:rPr lang="uk" sz="3200" b="1" dirty="0" err="1">
                <a:solidFill>
                  <a:srgbClr val="1D9EDE"/>
                </a:solidFill>
                <a:latin typeface="Roboto Condensed Bold"/>
                <a:ea typeface="Roboto Condensed Bold"/>
                <a:cs typeface="Roboto Condensed Bold"/>
                <a:sym typeface="Roboto Condensed Bold"/>
              </a:rPr>
              <a:t>пероральниа</a:t>
            </a:r>
            <a:r>
              <a:rPr lang="uk" sz="3200" b="1" dirty="0">
                <a:solidFill>
                  <a:srgbClr val="1D9EDE"/>
                </a:solidFill>
                <a:latin typeface="Roboto Condensed Bold"/>
                <a:ea typeface="Roboto Condensed Bold"/>
                <a:cs typeface="Roboto Condensed Bold"/>
                <a:sym typeface="Roboto Condensed Bold"/>
              </a:rPr>
              <a:t> ДКП</a:t>
            </a:r>
          </a:p>
        </p:txBody>
      </p:sp>
      <p:sp>
        <p:nvSpPr>
          <p:cNvPr id="7" name="TextBox 7"/>
          <p:cNvSpPr txBox="1"/>
          <p:nvPr/>
        </p:nvSpPr>
        <p:spPr>
          <a:xfrm>
            <a:off x="6096000" y="1701800"/>
            <a:ext cx="5417784" cy="3985963"/>
          </a:xfrm>
          <a:prstGeom prst="rect">
            <a:avLst/>
          </a:prstGeom>
        </p:spPr>
        <p:txBody>
          <a:bodyPr lIns="0" tIns="0" rIns="0" bIns="0" rtlCol="0" anchor="t">
            <a:spAutoFit/>
          </a:bodyPr>
          <a:lstStyle/>
          <a:p>
            <a:pPr marL="474980" lvl="1" indent="-237490" algn="just" defTabSz="609660">
              <a:lnSpc>
                <a:spcPts val="2375"/>
              </a:lnSpc>
              <a:buFont typeface="Arial"/>
              <a:buChar char="•"/>
            </a:pPr>
            <a:r>
              <a:rPr lang="uk" sz="1850" dirty="0">
                <a:solidFill>
                  <a:srgbClr val="000000"/>
                </a:solidFill>
                <a:latin typeface="Open Sans"/>
                <a:ea typeface="Open Sans"/>
                <a:cs typeface="Open Sans"/>
                <a:sym typeface="Open Sans"/>
              </a:rPr>
              <a:t>Деякі клієнти цієї категорії можуть </a:t>
            </a:r>
            <a:r>
              <a:rPr lang="uk" sz="1850">
                <a:solidFill>
                  <a:srgbClr val="000000"/>
                </a:solidFill>
                <a:latin typeface="Open Sans"/>
                <a:ea typeface="Open Sans"/>
                <a:cs typeface="Open Sans"/>
                <a:sym typeface="Open Sans"/>
              </a:rPr>
              <a:t>використовувати пероральну ДКП на </a:t>
            </a:r>
            <a:r>
              <a:rPr lang="uk" sz="1850" dirty="0">
                <a:solidFill>
                  <a:srgbClr val="000000"/>
                </a:solidFill>
                <a:latin typeface="Open Sans"/>
                <a:ea typeface="Open Sans"/>
                <a:cs typeface="Open Sans"/>
                <a:sym typeface="Open Sans"/>
              </a:rPr>
              <a:t>основі TDF для одноразової події контакту (наприклад, секс лише в один день) або для нечастих «одноразових» подій, що відбуваються з інтервалом у тижні чи місяці.</a:t>
            </a:r>
            <a:endParaRPr lang="ru-RU" sz="1850"/>
          </a:p>
          <a:p>
            <a:pPr marL="474980" lvl="1" indent="-237490" algn="just" defTabSz="609660">
              <a:lnSpc>
                <a:spcPts val="2375"/>
              </a:lnSpc>
              <a:buFont typeface="Arial"/>
              <a:buChar char="•"/>
            </a:pPr>
            <a:r>
              <a:rPr lang="uk" sz="1850" dirty="0">
                <a:solidFill>
                  <a:srgbClr val="000000"/>
                </a:solidFill>
                <a:latin typeface="Open Sans"/>
                <a:ea typeface="Open Sans"/>
                <a:cs typeface="Open Sans"/>
                <a:sym typeface="Open Sans"/>
              </a:rPr>
              <a:t>Іноді це називають </a:t>
            </a:r>
            <a:r>
              <a:rPr lang="uk" sz="1850" b="1">
                <a:solidFill>
                  <a:srgbClr val="000000"/>
                </a:solidFill>
                <a:latin typeface="Open Sans Bold"/>
                <a:ea typeface="Open Sans Bold"/>
                <a:cs typeface="Open Sans Bold"/>
                <a:sym typeface="Open Sans Bold"/>
              </a:rPr>
              <a:t>ДКП за потребою </a:t>
            </a:r>
            <a:r>
              <a:rPr lang="uk" sz="1850" b="1" dirty="0">
                <a:solidFill>
                  <a:srgbClr val="000000"/>
                </a:solidFill>
                <a:latin typeface="Open Sans Bold"/>
                <a:ea typeface="Open Sans Bold"/>
                <a:cs typeface="Open Sans Bold"/>
                <a:sym typeface="Open Sans Bold"/>
              </a:rPr>
              <a:t>(ED-PrEP) або 2+1+1</a:t>
            </a:r>
            <a:r>
              <a:rPr lang="uk" sz="1850" dirty="0">
                <a:solidFill>
                  <a:srgbClr val="000000"/>
                </a:solidFill>
                <a:latin typeface="Open Sans"/>
                <a:ea typeface="Open Sans"/>
                <a:cs typeface="Open Sans"/>
                <a:sym typeface="Open Sans"/>
              </a:rPr>
              <a:t>. </a:t>
            </a:r>
            <a:endParaRPr lang="uk" sz="1850" dirty="0">
              <a:solidFill>
                <a:srgbClr val="000000"/>
              </a:solidFill>
              <a:latin typeface="Open Sans"/>
              <a:ea typeface="Open Sans"/>
              <a:cs typeface="Open Sans"/>
            </a:endParaRPr>
          </a:p>
          <a:p>
            <a:pPr marL="474980" lvl="1" indent="-237490" algn="just" defTabSz="609660">
              <a:lnSpc>
                <a:spcPts val="2375"/>
              </a:lnSpc>
              <a:buFont typeface="Arial"/>
              <a:buChar char="•"/>
            </a:pPr>
            <a:r>
              <a:rPr lang="uk" sz="1867" dirty="0">
                <a:solidFill>
                  <a:srgbClr val="000000"/>
                </a:solidFill>
                <a:latin typeface="Open Sans"/>
                <a:ea typeface="Open Sans"/>
                <a:cs typeface="Open Sans"/>
                <a:sym typeface="Open Sans"/>
              </a:rPr>
              <a:t>Такі особи приймають навантажувальну дозу з 2 таблеток за 2-24 години до сексу, а потім по 1 таблетці на день протягом двох додаткових днів.</a:t>
            </a:r>
            <a:endParaRPr lang="uk" sz="1867" dirty="0">
              <a:solidFill>
                <a:srgbClr val="000000"/>
              </a:solidFill>
              <a:latin typeface="Open Sans"/>
              <a:ea typeface="Open Sans"/>
              <a:cs typeface="Open Sans"/>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 y="0"/>
            <a:ext cx="2173017" cy="2143514"/>
            <a:chOff x="0" y="0"/>
            <a:chExt cx="4346035" cy="4287028"/>
          </a:xfrm>
        </p:grpSpPr>
        <p:sp>
          <p:nvSpPr>
            <p:cNvPr id="3" name="Freeform 3"/>
            <p:cNvSpPr/>
            <p:nvPr/>
          </p:nvSpPr>
          <p:spPr>
            <a:xfrm rot="1758426">
              <a:off x="549240" y="596866"/>
              <a:ext cx="3247555" cy="3093296"/>
            </a:xfrm>
            <a:custGeom>
              <a:avLst/>
              <a:gdLst/>
              <a:ahLst/>
              <a:cxnLst/>
              <a:rect l="l" t="t" r="r" b="b"/>
              <a:pathLst>
                <a:path w="3247555" h="3093296">
                  <a:moveTo>
                    <a:pt x="0" y="0"/>
                  </a:moveTo>
                  <a:lnTo>
                    <a:pt x="3247555" y="0"/>
                  </a:lnTo>
                  <a:lnTo>
                    <a:pt x="3247555" y="3093296"/>
                  </a:lnTo>
                  <a:lnTo>
                    <a:pt x="0" y="309329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601443" y="1116174"/>
              <a:ext cx="1143150" cy="2054681"/>
            </a:xfrm>
            <a:custGeom>
              <a:avLst/>
              <a:gdLst/>
              <a:ahLst/>
              <a:cxnLst/>
              <a:rect l="l" t="t" r="r" b="b"/>
              <a:pathLst>
                <a:path w="1143150" h="2054681">
                  <a:moveTo>
                    <a:pt x="0" y="0"/>
                  </a:moveTo>
                  <a:lnTo>
                    <a:pt x="1143149" y="0"/>
                  </a:lnTo>
                  <a:lnTo>
                    <a:pt x="1143149" y="2054681"/>
                  </a:lnTo>
                  <a:lnTo>
                    <a:pt x="0" y="2054681"/>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sp>
        <p:nvSpPr>
          <p:cNvPr id="5" name="TextBox 5"/>
          <p:cNvSpPr txBox="1"/>
          <p:nvPr/>
        </p:nvSpPr>
        <p:spPr>
          <a:xfrm>
            <a:off x="2380728" y="774701"/>
            <a:ext cx="10965039" cy="436017"/>
          </a:xfrm>
          <a:prstGeom prst="rect">
            <a:avLst/>
          </a:prstGeom>
        </p:spPr>
        <p:txBody>
          <a:bodyPr lIns="0" tIns="0" rIns="0" bIns="0" rtlCol="0" anchor="t">
            <a:spAutoFit/>
          </a:bodyPr>
          <a:lstStyle/>
          <a:p>
            <a:pPr defTabSz="609660">
              <a:lnSpc>
                <a:spcPts val="3436"/>
              </a:lnSpc>
            </a:pPr>
            <a:r>
              <a:rPr lang="uk" sz="3200" b="1" dirty="0">
                <a:solidFill>
                  <a:srgbClr val="1D9EDE"/>
                </a:solidFill>
                <a:latin typeface="Roboto Condensed Bold"/>
                <a:ea typeface="Roboto Condensed Bold"/>
                <a:cs typeface="Roboto Condensed Bold"/>
                <a:sym typeface="Roboto Condensed Bold"/>
              </a:rPr>
              <a:t>Після останньої дози: пероральна ДКП</a:t>
            </a:r>
          </a:p>
        </p:txBody>
      </p:sp>
      <p:sp>
        <p:nvSpPr>
          <p:cNvPr id="6" name="TextBox 6"/>
          <p:cNvSpPr txBox="1"/>
          <p:nvPr/>
        </p:nvSpPr>
        <p:spPr>
          <a:xfrm>
            <a:off x="685800" y="2769241"/>
            <a:ext cx="10820400" cy="1949252"/>
          </a:xfrm>
          <a:prstGeom prst="rect">
            <a:avLst/>
          </a:prstGeom>
        </p:spPr>
        <p:txBody>
          <a:bodyPr lIns="0" tIns="0" rIns="0" bIns="0" rtlCol="0" anchor="t">
            <a:spAutoFit/>
          </a:bodyPr>
          <a:lstStyle/>
          <a:p>
            <a:pPr algn="ctr" defTabSz="609660">
              <a:lnSpc>
                <a:spcPts val="5228"/>
              </a:lnSpc>
              <a:spcBef>
                <a:spcPct val="0"/>
              </a:spcBef>
            </a:pPr>
            <a:r>
              <a:rPr lang="uk" sz="3600" b="1" dirty="0">
                <a:solidFill>
                  <a:srgbClr val="1D9EDE"/>
                </a:solidFill>
                <a:latin typeface="Roboto Condensed Bold"/>
                <a:ea typeface="Roboto Condensed Bold"/>
                <a:cs typeface="Roboto Condensed Bold"/>
                <a:sym typeface="Roboto Condensed Bold"/>
              </a:rPr>
              <a:t>Незалежно від використовуваного режиму дозування пероральної ДКП, постійний клінічний моніторинг клієнтів після припинення його прийому не потрібен.</a:t>
            </a: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711898" y="634761"/>
            <a:ext cx="8768206" cy="436017"/>
          </a:xfrm>
          <a:prstGeom prst="rect">
            <a:avLst/>
          </a:prstGeom>
        </p:spPr>
        <p:txBody>
          <a:bodyPr lIns="0" tIns="0" rIns="0" bIns="0" rtlCol="0" anchor="t">
            <a:spAutoFit/>
          </a:bodyPr>
          <a:lstStyle/>
          <a:p>
            <a:pPr defTabSz="609660">
              <a:lnSpc>
                <a:spcPts val="3436"/>
              </a:lnSpc>
            </a:pPr>
            <a:r>
              <a:rPr lang="uk" sz="3734" b="1" dirty="0">
                <a:solidFill>
                  <a:srgbClr val="48AEA8"/>
                </a:solidFill>
                <a:latin typeface="Roboto Condensed Bold"/>
                <a:ea typeface="Roboto Condensed Bold"/>
                <a:cs typeface="Roboto Condensed Bold"/>
                <a:sym typeface="Roboto Condensed Bold"/>
              </a:rPr>
              <a:t>Після видалення: </a:t>
            </a:r>
            <a:r>
              <a:rPr lang="en-US" sz="3734" b="1" dirty="0">
                <a:solidFill>
                  <a:srgbClr val="48AEA8"/>
                </a:solidFill>
                <a:latin typeface="Roboto Condensed Bold"/>
                <a:ea typeface="Roboto Condensed Bold"/>
                <a:cs typeface="Roboto Condensed Bold"/>
                <a:sym typeface="Roboto Condensed Bold"/>
              </a:rPr>
              <a:t>DVR</a:t>
            </a:r>
            <a:endParaRPr lang="uk" sz="3734" b="1" dirty="0">
              <a:solidFill>
                <a:srgbClr val="48AEA8"/>
              </a:solidFill>
              <a:latin typeface="Roboto Condensed Bold"/>
              <a:ea typeface="Roboto Condensed Bold"/>
              <a:cs typeface="Roboto Condensed Bold"/>
              <a:sym typeface="Roboto Condensed Bold"/>
            </a:endParaRPr>
          </a:p>
        </p:txBody>
      </p:sp>
      <p:grpSp>
        <p:nvGrpSpPr>
          <p:cNvPr id="3" name="Group 3"/>
          <p:cNvGrpSpPr/>
          <p:nvPr/>
        </p:nvGrpSpPr>
        <p:grpSpPr>
          <a:xfrm>
            <a:off x="1" y="0"/>
            <a:ext cx="1679075" cy="1656278"/>
            <a:chOff x="0" y="0"/>
            <a:chExt cx="3358150" cy="3312556"/>
          </a:xfrm>
        </p:grpSpPr>
        <p:sp>
          <p:nvSpPr>
            <p:cNvPr id="4" name="Freeform 4"/>
            <p:cNvSpPr/>
            <p:nvPr/>
          </p:nvSpPr>
          <p:spPr>
            <a:xfrm rot="1758426">
              <a:off x="424394" y="461194"/>
              <a:ext cx="2509362" cy="2390168"/>
            </a:xfrm>
            <a:custGeom>
              <a:avLst/>
              <a:gdLst/>
              <a:ahLst/>
              <a:cxnLst/>
              <a:rect l="l" t="t" r="r" b="b"/>
              <a:pathLst>
                <a:path w="2509362" h="2390168">
                  <a:moveTo>
                    <a:pt x="0" y="0"/>
                  </a:moveTo>
                  <a:lnTo>
                    <a:pt x="2509362" y="0"/>
                  </a:lnTo>
                  <a:lnTo>
                    <a:pt x="2509362" y="2390168"/>
                  </a:lnTo>
                  <a:lnTo>
                    <a:pt x="0" y="2390168"/>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5" name="Freeform 5"/>
            <p:cNvSpPr/>
            <p:nvPr/>
          </p:nvSpPr>
          <p:spPr>
            <a:xfrm>
              <a:off x="1001288" y="978491"/>
              <a:ext cx="1355573" cy="1355573"/>
            </a:xfrm>
            <a:custGeom>
              <a:avLst/>
              <a:gdLst/>
              <a:ahLst/>
              <a:cxnLst/>
              <a:rect l="l" t="t" r="r" b="b"/>
              <a:pathLst>
                <a:path w="1355573" h="1355573">
                  <a:moveTo>
                    <a:pt x="0" y="0"/>
                  </a:moveTo>
                  <a:lnTo>
                    <a:pt x="1355574" y="0"/>
                  </a:lnTo>
                  <a:lnTo>
                    <a:pt x="1355574" y="1355574"/>
                  </a:lnTo>
                  <a:lnTo>
                    <a:pt x="0" y="1355574"/>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sp>
        <p:nvSpPr>
          <p:cNvPr id="6" name="TextBox 6"/>
          <p:cNvSpPr txBox="1"/>
          <p:nvPr/>
        </p:nvSpPr>
        <p:spPr>
          <a:xfrm>
            <a:off x="1100224" y="2237303"/>
            <a:ext cx="10270955" cy="923330"/>
          </a:xfrm>
          <a:prstGeom prst="rect">
            <a:avLst/>
          </a:prstGeom>
        </p:spPr>
        <p:txBody>
          <a:bodyPr lIns="0" tIns="0" rIns="0" bIns="0" rtlCol="0" anchor="t">
            <a:spAutoFit/>
          </a:bodyPr>
          <a:lstStyle/>
          <a:p>
            <a:pPr marL="475026" lvl="1" indent="-237513" algn="just" defTabSz="609660">
              <a:lnSpc>
                <a:spcPts val="2375"/>
              </a:lnSpc>
              <a:buFont typeface="Arial"/>
              <a:buChar char="•"/>
            </a:pPr>
            <a:r>
              <a:rPr lang="uk" sz="2133" dirty="0">
                <a:solidFill>
                  <a:srgbClr val="000000"/>
                </a:solidFill>
                <a:latin typeface="Open Sans"/>
                <a:ea typeface="Open Sans"/>
                <a:cs typeface="Open Sans"/>
                <a:sym typeface="Open Sans"/>
              </a:rPr>
              <a:t>Захист від ВІЛ припиняється після видалення </a:t>
            </a:r>
            <a:r>
              <a:rPr lang="en-US" sz="2133" dirty="0">
                <a:solidFill>
                  <a:srgbClr val="000000"/>
                </a:solidFill>
                <a:latin typeface="Open Sans"/>
                <a:ea typeface="Open Sans"/>
                <a:cs typeface="Open Sans"/>
                <a:sym typeface="Open Sans"/>
              </a:rPr>
              <a:t>DVR</a:t>
            </a:r>
            <a:r>
              <a:rPr lang="uk" sz="2133" dirty="0">
                <a:solidFill>
                  <a:srgbClr val="000000"/>
                </a:solidFill>
                <a:latin typeface="Open Sans"/>
                <a:ea typeface="Open Sans"/>
                <a:cs typeface="Open Sans"/>
                <a:sym typeface="Open Sans"/>
              </a:rPr>
              <a:t> з піхви. </a:t>
            </a:r>
          </a:p>
          <a:p>
            <a:pPr marL="475026" lvl="1" indent="-237513" algn="just" defTabSz="609660">
              <a:lnSpc>
                <a:spcPts val="2375"/>
              </a:lnSpc>
              <a:buFont typeface="Arial"/>
              <a:buChar char="•"/>
            </a:pPr>
            <a:r>
              <a:rPr lang="uk" sz="2133" dirty="0">
                <a:solidFill>
                  <a:srgbClr val="000000"/>
                </a:solidFill>
                <a:latin typeface="Open Sans"/>
                <a:ea typeface="Open Sans"/>
                <a:cs typeface="Open Sans"/>
                <a:sym typeface="Open Sans"/>
              </a:rPr>
              <a:t>Лише мінімальна кількість дапівірину може циркулювати в організмі поза піхвою.</a:t>
            </a:r>
          </a:p>
        </p:txBody>
      </p:sp>
      <p:sp>
        <p:nvSpPr>
          <p:cNvPr id="7" name="TextBox 7"/>
          <p:cNvSpPr txBox="1"/>
          <p:nvPr/>
        </p:nvSpPr>
        <p:spPr>
          <a:xfrm>
            <a:off x="717189" y="4159715"/>
            <a:ext cx="10757625" cy="1275990"/>
          </a:xfrm>
          <a:prstGeom prst="rect">
            <a:avLst/>
          </a:prstGeom>
        </p:spPr>
        <p:txBody>
          <a:bodyPr lIns="0" tIns="0" rIns="0" bIns="0" rtlCol="0" anchor="t">
            <a:spAutoFit/>
          </a:bodyPr>
          <a:lstStyle/>
          <a:p>
            <a:pPr algn="ctr" defTabSz="609660">
              <a:lnSpc>
                <a:spcPts val="5228"/>
              </a:lnSpc>
              <a:spcBef>
                <a:spcPct val="0"/>
              </a:spcBef>
            </a:pPr>
            <a:r>
              <a:rPr lang="uk" sz="3734" b="1" dirty="0">
                <a:solidFill>
                  <a:srgbClr val="48AEA8"/>
                </a:solidFill>
                <a:latin typeface="Roboto Condensed Bold"/>
                <a:ea typeface="Roboto Condensed Bold"/>
                <a:cs typeface="Roboto Condensed Bold"/>
                <a:sym typeface="Roboto Condensed Bold"/>
              </a:rPr>
              <a:t>Після припинення прийому </a:t>
            </a:r>
            <a:r>
              <a:rPr lang="en-US" sz="3734" b="1" dirty="0">
                <a:solidFill>
                  <a:srgbClr val="48AEA8"/>
                </a:solidFill>
                <a:latin typeface="Roboto Condensed Bold"/>
                <a:ea typeface="Roboto Condensed Bold"/>
                <a:cs typeface="Roboto Condensed Bold"/>
                <a:sym typeface="Roboto Condensed Bold"/>
              </a:rPr>
              <a:t>DVR</a:t>
            </a:r>
            <a:r>
              <a:rPr lang="uk" sz="3734" b="1" dirty="0">
                <a:solidFill>
                  <a:srgbClr val="48AEA8"/>
                </a:solidFill>
                <a:latin typeface="Roboto Condensed Bold"/>
                <a:ea typeface="Roboto Condensed Bold"/>
                <a:cs typeface="Roboto Condensed Bold"/>
                <a:sym typeface="Roboto Condensed Bold"/>
              </a:rPr>
              <a:t> постійний клінічний моніторинг клієнтів не потрібен.</a:t>
            </a: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957332" y="630551"/>
            <a:ext cx="9548868" cy="436017"/>
          </a:xfrm>
          <a:prstGeom prst="rect">
            <a:avLst/>
          </a:prstGeom>
        </p:spPr>
        <p:txBody>
          <a:bodyPr lIns="0" tIns="0" rIns="0" bIns="0" rtlCol="0" anchor="t">
            <a:spAutoFit/>
          </a:bodyPr>
          <a:lstStyle/>
          <a:p>
            <a:pPr marL="0" marR="0" lvl="0" indent="0" algn="l" defTabSz="609660" rtl="0" eaLnBrk="1" fontAlgn="auto" latinLnBrk="0" hangingPunct="1">
              <a:lnSpc>
                <a:spcPts val="3436"/>
              </a:lnSpc>
              <a:spcBef>
                <a:spcPts val="0"/>
              </a:spcBef>
              <a:spcAft>
                <a:spcPts val="0"/>
              </a:spcAft>
              <a:buClrTx/>
              <a:buSzTx/>
              <a:buFontTx/>
              <a:buNone/>
              <a:tabLst/>
              <a:defRPr/>
            </a:pPr>
            <a:r>
              <a:rPr kumimoji="0" lang="uk" sz="3200" b="1" i="0" u="none" strike="noStrike" kern="1200" cap="none" spc="0" normalizeH="0" baseline="0" noProof="0" dirty="0">
                <a:ln>
                  <a:noFill/>
                </a:ln>
                <a:solidFill>
                  <a:srgbClr val="A93291"/>
                </a:solidFill>
                <a:effectLst/>
                <a:uLnTx/>
                <a:uFillTx/>
                <a:latin typeface="Roboto Condensed Bold"/>
                <a:ea typeface="Roboto Condensed Bold"/>
                <a:cs typeface="Roboto Condensed Bold"/>
                <a:sym typeface="Roboto Condensed Bold"/>
              </a:rPr>
              <a:t>Після</a:t>
            </a:r>
            <a:r>
              <a:rPr kumimoji="0" lang="uk" sz="3734" b="1" i="0" u="none" strike="noStrike" kern="1200" cap="none" spc="0" normalizeH="0" baseline="0" noProof="0" dirty="0">
                <a:ln>
                  <a:noFill/>
                </a:ln>
                <a:solidFill>
                  <a:srgbClr val="A93291"/>
                </a:solidFill>
                <a:effectLst/>
                <a:uLnTx/>
                <a:uFillTx/>
                <a:latin typeface="Roboto Condensed Bold"/>
                <a:ea typeface="Roboto Condensed Bold"/>
                <a:cs typeface="Roboto Condensed Bold"/>
                <a:sym typeface="Roboto Condensed Bold"/>
              </a:rPr>
              <a:t> останньої ін'єкції: CAB-LA</a:t>
            </a:r>
          </a:p>
        </p:txBody>
      </p:sp>
      <p:sp>
        <p:nvSpPr>
          <p:cNvPr id="3" name="Freeform 3"/>
          <p:cNvSpPr/>
          <p:nvPr/>
        </p:nvSpPr>
        <p:spPr>
          <a:xfrm rot="-1423675">
            <a:off x="202306" y="217970"/>
            <a:ext cx="1354366" cy="1290033"/>
          </a:xfrm>
          <a:custGeom>
            <a:avLst/>
            <a:gdLst/>
            <a:ahLst/>
            <a:cxnLst/>
            <a:rect l="l" t="t" r="r" b="b"/>
            <a:pathLst>
              <a:path w="2031549" h="1935050">
                <a:moveTo>
                  <a:pt x="0" y="0"/>
                </a:moveTo>
                <a:lnTo>
                  <a:pt x="2031549" y="0"/>
                </a:lnTo>
                <a:lnTo>
                  <a:pt x="2031549" y="1935051"/>
                </a:lnTo>
                <a:lnTo>
                  <a:pt x="0" y="1935051"/>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grpSp>
        <p:nvGrpSpPr>
          <p:cNvPr id="4" name="Group 4"/>
          <p:cNvGrpSpPr/>
          <p:nvPr/>
        </p:nvGrpSpPr>
        <p:grpSpPr>
          <a:xfrm>
            <a:off x="428793" y="369825"/>
            <a:ext cx="901397" cy="908208"/>
            <a:chOff x="0" y="0"/>
            <a:chExt cx="1802793" cy="1816416"/>
          </a:xfrm>
        </p:grpSpPr>
        <p:sp>
          <p:nvSpPr>
            <p:cNvPr id="5" name="Freeform 5"/>
            <p:cNvSpPr/>
            <p:nvPr/>
          </p:nvSpPr>
          <p:spPr>
            <a:xfrm rot="-10800000">
              <a:off x="0" y="0"/>
              <a:ext cx="1802793" cy="1816416"/>
            </a:xfrm>
            <a:custGeom>
              <a:avLst/>
              <a:gdLst/>
              <a:ahLst/>
              <a:cxnLst/>
              <a:rect l="l" t="t" r="r" b="b"/>
              <a:pathLst>
                <a:path w="1802793" h="1816416">
                  <a:moveTo>
                    <a:pt x="0" y="0"/>
                  </a:moveTo>
                  <a:lnTo>
                    <a:pt x="1802793" y="0"/>
                  </a:lnTo>
                  <a:lnTo>
                    <a:pt x="1802793" y="1816416"/>
                  </a:lnTo>
                  <a:lnTo>
                    <a:pt x="0" y="1816416"/>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sp>
          <p:nvSpPr>
            <p:cNvPr id="6" name="TextBox 6"/>
            <p:cNvSpPr txBox="1"/>
            <p:nvPr/>
          </p:nvSpPr>
          <p:spPr>
            <a:xfrm>
              <a:off x="714570" y="625516"/>
              <a:ext cx="571940" cy="212238"/>
            </a:xfrm>
            <a:prstGeom prst="rect">
              <a:avLst/>
            </a:prstGeom>
          </p:spPr>
          <p:txBody>
            <a:bodyPr lIns="0" tIns="0" rIns="0" bIns="0" rtlCol="0" anchor="t">
              <a:spAutoFit/>
            </a:bodyPr>
            <a:lstStyle/>
            <a:p>
              <a:pPr marL="0" marR="0" lvl="0" indent="0" algn="ctr" defTabSz="609660" rtl="0" eaLnBrk="1" fontAlgn="auto" latinLnBrk="0" hangingPunct="1">
                <a:lnSpc>
                  <a:spcPts val="936"/>
                </a:lnSpc>
                <a:spcBef>
                  <a:spcPts val="0"/>
                </a:spcBef>
                <a:spcAft>
                  <a:spcPts val="0"/>
                </a:spcAft>
                <a:buClrTx/>
                <a:buSzTx/>
                <a:buFontTx/>
                <a:buNone/>
                <a:tabLst/>
                <a:defRPr/>
              </a:pPr>
              <a:r>
                <a:rPr kumimoji="0" lang="uk" sz="669" b="0" i="0" u="none" strike="noStrike" kern="1200" cap="none" spc="0" normalizeH="0" baseline="0" noProof="0">
                  <a:ln>
                    <a:noFill/>
                  </a:ln>
                  <a:solidFill>
                    <a:srgbClr val="A93291"/>
                  </a:solidFill>
                  <a:effectLst/>
                  <a:uLnTx/>
                  <a:uFillTx/>
                  <a:latin typeface="Aloja"/>
                  <a:ea typeface="Aloja"/>
                  <a:cs typeface="Aloja"/>
                  <a:sym typeface="Aloja"/>
                </a:rPr>
                <a:t>С</a:t>
              </a:r>
            </a:p>
          </p:txBody>
        </p:sp>
      </p:grpSp>
      <p:sp>
        <p:nvSpPr>
          <p:cNvPr id="7" name="TextBox 7"/>
          <p:cNvSpPr txBox="1"/>
          <p:nvPr/>
        </p:nvSpPr>
        <p:spPr>
          <a:xfrm>
            <a:off x="1435930" y="2783248"/>
            <a:ext cx="8626105" cy="1538883"/>
          </a:xfrm>
          <a:prstGeom prst="rect">
            <a:avLst/>
          </a:prstGeom>
        </p:spPr>
        <p:txBody>
          <a:bodyPr lIns="0" tIns="0" rIns="0" bIns="0" rtlCol="0" anchor="t">
            <a:spAutoFit/>
          </a:bodyPr>
          <a:lstStyle/>
          <a:p>
            <a:pPr marL="608092" marR="0" lvl="1" indent="-304047" algn="l" defTabSz="609660" rtl="0" eaLnBrk="1" fontAlgn="auto" latinLnBrk="0" hangingPunct="1">
              <a:lnSpc>
                <a:spcPts val="3041"/>
              </a:lnSpc>
              <a:spcBef>
                <a:spcPts val="0"/>
              </a:spcBef>
              <a:spcAft>
                <a:spcPts val="0"/>
              </a:spcAft>
              <a:buClrTx/>
              <a:buSzTx/>
              <a:buFont typeface="Arial"/>
              <a:buChar char="•"/>
              <a:tabLst/>
              <a:defRPr/>
            </a:pPr>
            <a:r>
              <a:rPr kumimoji="0" lang="uk" sz="2800" b="0" i="0" u="none" strike="noStrike" kern="1200" cap="none" spc="0" normalizeH="0" baseline="0" noProof="0" dirty="0">
                <a:ln>
                  <a:noFill/>
                </a:ln>
                <a:solidFill>
                  <a:srgbClr val="000000"/>
                </a:solidFill>
                <a:effectLst/>
                <a:uLnTx/>
                <a:uFillTx/>
                <a:latin typeface="Open Sans"/>
                <a:ea typeface="Open Sans"/>
                <a:cs typeface="Open Sans"/>
                <a:sym typeface="Open Sans"/>
              </a:rPr>
              <a:t>CAB-LA продовжує забезпечувати захист протягом певного періоду після останньої дози, залежно від того, який тип ін'єкції був зроблений останньою.</a:t>
            </a: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1423675">
            <a:off x="202306" y="217970"/>
            <a:ext cx="1354366" cy="1290033"/>
          </a:xfrm>
          <a:custGeom>
            <a:avLst/>
            <a:gdLst/>
            <a:ahLst/>
            <a:cxnLst/>
            <a:rect l="l" t="t" r="r" b="b"/>
            <a:pathLst>
              <a:path w="2031549" h="1935050">
                <a:moveTo>
                  <a:pt x="0" y="0"/>
                </a:moveTo>
                <a:lnTo>
                  <a:pt x="2031549" y="0"/>
                </a:lnTo>
                <a:lnTo>
                  <a:pt x="2031549" y="1935051"/>
                </a:lnTo>
                <a:lnTo>
                  <a:pt x="0" y="1935051"/>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grpSp>
        <p:nvGrpSpPr>
          <p:cNvPr id="3" name="Group 3"/>
          <p:cNvGrpSpPr/>
          <p:nvPr/>
        </p:nvGrpSpPr>
        <p:grpSpPr>
          <a:xfrm>
            <a:off x="428793" y="369825"/>
            <a:ext cx="901397" cy="908208"/>
            <a:chOff x="0" y="0"/>
            <a:chExt cx="1802793" cy="1816416"/>
          </a:xfrm>
        </p:grpSpPr>
        <p:sp>
          <p:nvSpPr>
            <p:cNvPr id="4" name="Freeform 4"/>
            <p:cNvSpPr/>
            <p:nvPr/>
          </p:nvSpPr>
          <p:spPr>
            <a:xfrm rot="-10800000">
              <a:off x="0" y="0"/>
              <a:ext cx="1802793" cy="1816416"/>
            </a:xfrm>
            <a:custGeom>
              <a:avLst/>
              <a:gdLst/>
              <a:ahLst/>
              <a:cxnLst/>
              <a:rect l="l" t="t" r="r" b="b"/>
              <a:pathLst>
                <a:path w="1802793" h="1816416">
                  <a:moveTo>
                    <a:pt x="0" y="0"/>
                  </a:moveTo>
                  <a:lnTo>
                    <a:pt x="1802793" y="0"/>
                  </a:lnTo>
                  <a:lnTo>
                    <a:pt x="1802793" y="1816416"/>
                  </a:lnTo>
                  <a:lnTo>
                    <a:pt x="0" y="1816416"/>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sp>
          <p:nvSpPr>
            <p:cNvPr id="5" name="TextBox 5"/>
            <p:cNvSpPr txBox="1"/>
            <p:nvPr/>
          </p:nvSpPr>
          <p:spPr>
            <a:xfrm>
              <a:off x="714570" y="625516"/>
              <a:ext cx="571940" cy="212238"/>
            </a:xfrm>
            <a:prstGeom prst="rect">
              <a:avLst/>
            </a:prstGeom>
          </p:spPr>
          <p:txBody>
            <a:bodyPr lIns="0" tIns="0" rIns="0" bIns="0" rtlCol="0" anchor="t">
              <a:spAutoFit/>
            </a:bodyPr>
            <a:lstStyle/>
            <a:p>
              <a:pPr marL="0" marR="0" lvl="0" indent="0" algn="ctr" defTabSz="609660" rtl="0" eaLnBrk="1" fontAlgn="auto" latinLnBrk="0" hangingPunct="1">
                <a:lnSpc>
                  <a:spcPts val="936"/>
                </a:lnSpc>
                <a:spcBef>
                  <a:spcPts val="0"/>
                </a:spcBef>
                <a:spcAft>
                  <a:spcPts val="0"/>
                </a:spcAft>
                <a:buClrTx/>
                <a:buSzTx/>
                <a:buFontTx/>
                <a:buNone/>
                <a:tabLst/>
                <a:defRPr/>
              </a:pPr>
              <a:r>
                <a:rPr kumimoji="0" lang="uk" sz="669" b="0" i="0" u="none" strike="noStrike" kern="1200" cap="none" spc="0" normalizeH="0" baseline="0" noProof="0">
                  <a:ln>
                    <a:noFill/>
                  </a:ln>
                  <a:solidFill>
                    <a:srgbClr val="A93291"/>
                  </a:solidFill>
                  <a:effectLst/>
                  <a:uLnTx/>
                  <a:uFillTx/>
                  <a:latin typeface="Aloja"/>
                  <a:ea typeface="Aloja"/>
                  <a:cs typeface="Aloja"/>
                  <a:sym typeface="Aloja"/>
                </a:rPr>
                <a:t>С</a:t>
              </a:r>
            </a:p>
          </p:txBody>
        </p:sp>
      </p:grpSp>
      <p:sp>
        <p:nvSpPr>
          <p:cNvPr id="6" name="Freeform 6"/>
          <p:cNvSpPr/>
          <p:nvPr/>
        </p:nvSpPr>
        <p:spPr>
          <a:xfrm>
            <a:off x="164448" y="2497545"/>
            <a:ext cx="4016366" cy="3685647"/>
          </a:xfrm>
          <a:custGeom>
            <a:avLst/>
            <a:gdLst/>
            <a:ahLst/>
            <a:cxnLst/>
            <a:rect l="l" t="t" r="r" b="b"/>
            <a:pathLst>
              <a:path w="6024549" h="5528470">
                <a:moveTo>
                  <a:pt x="0" y="0"/>
                </a:moveTo>
                <a:lnTo>
                  <a:pt x="6024549" y="0"/>
                </a:lnTo>
                <a:lnTo>
                  <a:pt x="6024549" y="5528470"/>
                </a:lnTo>
                <a:lnTo>
                  <a:pt x="0" y="5528470"/>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sp>
      <p:sp>
        <p:nvSpPr>
          <p:cNvPr id="7" name="Freeform 7"/>
          <p:cNvSpPr/>
          <p:nvPr/>
        </p:nvSpPr>
        <p:spPr>
          <a:xfrm>
            <a:off x="4180814" y="2455228"/>
            <a:ext cx="7534173" cy="4172048"/>
          </a:xfrm>
          <a:custGeom>
            <a:avLst/>
            <a:gdLst/>
            <a:ahLst/>
            <a:cxnLst/>
            <a:rect l="l" t="t" r="r" b="b"/>
            <a:pathLst>
              <a:path w="11301259" h="6258072">
                <a:moveTo>
                  <a:pt x="0" y="0"/>
                </a:moveTo>
                <a:lnTo>
                  <a:pt x="11301259" y="0"/>
                </a:lnTo>
                <a:lnTo>
                  <a:pt x="11301259" y="6258072"/>
                </a:lnTo>
                <a:lnTo>
                  <a:pt x="0" y="6258072"/>
                </a:lnTo>
                <a:lnTo>
                  <a:pt x="0" y="0"/>
                </a:lnTo>
                <a:close/>
              </a:path>
            </a:pathLst>
          </a:custGeom>
          <a:blipFill>
            <a:blip r:embed="rId8" cstate="email">
              <a:extLst>
                <a:ext uri="{28A0092B-C50C-407E-A947-70E740481C1C}">
                  <a14:useLocalDpi xmlns:a14="http://schemas.microsoft.com/office/drawing/2010/main"/>
                </a:ext>
              </a:extLst>
            </a:blip>
            <a:stretch>
              <a:fillRect/>
            </a:stretch>
          </a:blipFill>
        </p:spPr>
      </p:sp>
      <p:sp>
        <p:nvSpPr>
          <p:cNvPr id="8" name="TextBox 8"/>
          <p:cNvSpPr txBox="1"/>
          <p:nvPr/>
        </p:nvSpPr>
        <p:spPr>
          <a:xfrm>
            <a:off x="1957332" y="630551"/>
            <a:ext cx="9548868" cy="436017"/>
          </a:xfrm>
          <a:prstGeom prst="rect">
            <a:avLst/>
          </a:prstGeom>
        </p:spPr>
        <p:txBody>
          <a:bodyPr lIns="0" tIns="0" rIns="0" bIns="0" rtlCol="0" anchor="t">
            <a:spAutoFit/>
          </a:bodyPr>
          <a:lstStyle/>
          <a:p>
            <a:pPr marL="0" marR="0" lvl="0" indent="0" algn="l" defTabSz="609660" rtl="0" eaLnBrk="1" fontAlgn="auto" latinLnBrk="0" hangingPunct="1">
              <a:lnSpc>
                <a:spcPts val="3436"/>
              </a:lnSpc>
              <a:spcBef>
                <a:spcPts val="0"/>
              </a:spcBef>
              <a:spcAft>
                <a:spcPts val="0"/>
              </a:spcAft>
              <a:buClrTx/>
              <a:buSzTx/>
              <a:buFontTx/>
              <a:buNone/>
              <a:tabLst/>
              <a:defRPr/>
            </a:pPr>
            <a:r>
              <a:rPr kumimoji="0" lang="uk" sz="3600" b="1" i="0" u="none" strike="noStrike" kern="1200" cap="none" spc="0" normalizeH="0" baseline="0" noProof="0" dirty="0">
                <a:ln>
                  <a:noFill/>
                </a:ln>
                <a:solidFill>
                  <a:srgbClr val="A93291"/>
                </a:solidFill>
                <a:effectLst/>
                <a:uLnTx/>
                <a:uFillTx/>
                <a:latin typeface="Roboto Condensed Bold"/>
                <a:ea typeface="Roboto Condensed Bold"/>
                <a:cs typeface="Roboto Condensed Bold"/>
                <a:sym typeface="Roboto Condensed Bold"/>
              </a:rPr>
              <a:t>Після останньої ін'єкції: CAB-LA</a:t>
            </a:r>
          </a:p>
        </p:txBody>
      </p:sp>
      <p:sp>
        <p:nvSpPr>
          <p:cNvPr id="9" name="TextBox 9"/>
          <p:cNvSpPr txBox="1"/>
          <p:nvPr/>
        </p:nvSpPr>
        <p:spPr>
          <a:xfrm>
            <a:off x="1330190" y="1297085"/>
            <a:ext cx="9236673" cy="927626"/>
          </a:xfrm>
          <a:prstGeom prst="rect">
            <a:avLst/>
          </a:prstGeom>
        </p:spPr>
        <p:txBody>
          <a:bodyPr lIns="0" tIns="0" rIns="0" bIns="0" rtlCol="0" anchor="t">
            <a:spAutoFit/>
          </a:bodyPr>
          <a:lstStyle/>
          <a:p>
            <a:pPr marL="474980" marR="0" lvl="1" indent="-237490" algn="l" defTabSz="609660" rtl="0" eaLnBrk="1" fontAlgn="auto" latinLnBrk="0" hangingPunct="1">
              <a:lnSpc>
                <a:spcPts val="2375"/>
              </a:lnSpc>
              <a:spcBef>
                <a:spcPts val="0"/>
              </a:spcBef>
              <a:spcAft>
                <a:spcPts val="0"/>
              </a:spcAft>
              <a:buClrTx/>
              <a:buSzTx/>
              <a:buFont typeface="Arial"/>
              <a:buChar char="•"/>
              <a:tabLst/>
              <a:defRPr/>
            </a:pPr>
            <a:r>
              <a:rPr kumimoji="0" lang="uk" sz="2400" b="0" i="0" u="none" strike="noStrike" kern="1200" cap="none" spc="0" normalizeH="0" baseline="0" noProof="0" dirty="0">
                <a:ln>
                  <a:noFill/>
                </a:ln>
                <a:solidFill>
                  <a:srgbClr val="000000"/>
                </a:solidFill>
                <a:effectLst/>
                <a:uLnTx/>
                <a:uFillTx/>
                <a:latin typeface="Calibri"/>
                <a:ea typeface="Open Sans"/>
                <a:cs typeface="Open Sans"/>
                <a:sym typeface="Open Sans"/>
              </a:rPr>
              <a:t>Якщо остання доза CAB-LA становила </a:t>
            </a:r>
            <a:r>
              <a:rPr lang="uk" sz="2400" b="1" dirty="0">
                <a:solidFill>
                  <a:srgbClr val="000000"/>
                </a:solidFill>
                <a:latin typeface="Calibri"/>
                <a:ea typeface="Open Sans Bold"/>
                <a:cs typeface="Open Sans Bold"/>
                <a:sym typeface="Open Sans Bold"/>
              </a:rPr>
              <a:t>ПОЧАТКОВА</a:t>
            </a:r>
            <a:r>
              <a:rPr kumimoji="0" lang="uk" sz="2400" b="1" i="0" u="none" strike="noStrike" kern="1200" cap="none" spc="0" normalizeH="0" baseline="0" noProof="0" dirty="0">
                <a:ln>
                  <a:noFill/>
                </a:ln>
                <a:solidFill>
                  <a:srgbClr val="000000"/>
                </a:solidFill>
                <a:effectLst/>
                <a:uLnTx/>
                <a:uFillTx/>
                <a:latin typeface="Calibri"/>
                <a:ea typeface="Open Sans Bold"/>
                <a:cs typeface="Open Sans Bold"/>
                <a:sym typeface="Open Sans Bold"/>
              </a:rPr>
              <a:t> ІН'ЄКЦІЯ 1 </a:t>
            </a:r>
            <a:r>
              <a:rPr kumimoji="0" lang="uk" sz="2400" b="0" i="0" u="none" strike="noStrike" kern="1200" cap="none" spc="0" normalizeH="0" baseline="0" noProof="0" dirty="0">
                <a:ln>
                  <a:noFill/>
                </a:ln>
                <a:solidFill>
                  <a:srgbClr val="000000"/>
                </a:solidFill>
                <a:effectLst/>
                <a:uLnTx/>
                <a:uFillTx/>
                <a:latin typeface="Calibri"/>
                <a:ea typeface="Open Sans"/>
                <a:cs typeface="Open Sans"/>
                <a:sym typeface="Open Sans"/>
              </a:rPr>
              <a:t>, захист від ВІЛ триває протягом </a:t>
            </a:r>
            <a:r>
              <a:rPr kumimoji="0" lang="uk" sz="2400" b="1" i="0" u="none" strike="noStrike" kern="1200" cap="none" spc="0" normalizeH="0" baseline="0" noProof="0" dirty="0">
                <a:ln>
                  <a:noFill/>
                </a:ln>
                <a:solidFill>
                  <a:srgbClr val="000000"/>
                </a:solidFill>
                <a:effectLst/>
                <a:uLnTx/>
                <a:uFillTx/>
                <a:latin typeface="Calibri"/>
                <a:ea typeface="Open Sans Bold"/>
                <a:cs typeface="Open Sans Bold"/>
                <a:sym typeface="Open Sans Bold"/>
              </a:rPr>
              <a:t>1 місяця </a:t>
            </a:r>
            <a:r>
              <a:rPr kumimoji="0" lang="uk" sz="2400" b="0" i="0" u="none" strike="noStrike" kern="1200" cap="none" spc="0" normalizeH="0" baseline="0" noProof="0" dirty="0">
                <a:ln>
                  <a:noFill/>
                </a:ln>
                <a:solidFill>
                  <a:srgbClr val="000000"/>
                </a:solidFill>
                <a:effectLst/>
                <a:uLnTx/>
                <a:uFillTx/>
                <a:latin typeface="Calibri"/>
                <a:ea typeface="Open Sans"/>
                <a:cs typeface="Open Sans"/>
                <a:sym typeface="Open Sans"/>
              </a:rPr>
              <a:t>. Після 1 місяця захист від ВІЛ швидко знижується.</a:t>
            </a:r>
            <a:endParaRPr lang="en-US" sz="2400" b="0" i="0" u="none" strike="noStrike" kern="1200" cap="none" spc="0" normalizeH="0" baseline="0" noProof="0" dirty="0">
              <a:ln>
                <a:noFill/>
              </a:ln>
              <a:solidFill>
                <a:srgbClr val="000000"/>
              </a:solidFill>
              <a:effectLst/>
              <a:uLnTx/>
              <a:uFillTx/>
              <a:latin typeface="Calibri"/>
              <a:ea typeface="Open Sans"/>
              <a:cs typeface="Open Sans"/>
            </a:endParaRPr>
          </a:p>
        </p:txBody>
      </p:sp>
      <p:sp>
        <p:nvSpPr>
          <p:cNvPr id="10" name="TextBox 10"/>
          <p:cNvSpPr txBox="1"/>
          <p:nvPr/>
        </p:nvSpPr>
        <p:spPr>
          <a:xfrm>
            <a:off x="4732965" y="2363652"/>
            <a:ext cx="4402339" cy="769441"/>
          </a:xfrm>
          <a:prstGeom prst="rect">
            <a:avLst/>
          </a:prstGeom>
        </p:spPr>
        <p:txBody>
          <a:bodyPr lIns="0" tIns="0" rIns="0" bIns="0" rtlCol="0" anchor="t">
            <a:spAutoFit/>
          </a:bodyPr>
          <a:lstStyle/>
          <a:p>
            <a:pPr marL="0" marR="0" lvl="0" indent="0" algn="just" defTabSz="609660" rtl="0" eaLnBrk="1" fontAlgn="auto" latinLnBrk="0" hangingPunct="1">
              <a:lnSpc>
                <a:spcPts val="1519"/>
              </a:lnSpc>
              <a:spcBef>
                <a:spcPts val="0"/>
              </a:spcBef>
              <a:spcAft>
                <a:spcPts val="0"/>
              </a:spcAft>
              <a:buClrTx/>
              <a:buSzTx/>
              <a:buFontTx/>
              <a:buNone/>
              <a:tabLst/>
              <a:defRPr/>
            </a:pPr>
            <a:r>
              <a:rPr kumimoji="0" lang="uk" sz="1407" b="0" i="0" u="none" strike="noStrike" kern="1200" cap="none" spc="0" normalizeH="0" baseline="0" noProof="0" dirty="0">
                <a:ln>
                  <a:noFill/>
                </a:ln>
                <a:solidFill>
                  <a:srgbClr val="000000"/>
                </a:solidFill>
                <a:effectLst/>
                <a:uLnTx/>
                <a:uFillTx/>
                <a:latin typeface="Open Sans"/>
                <a:ea typeface="Open Sans"/>
                <a:cs typeface="Open Sans"/>
                <a:sym typeface="Open Sans"/>
              </a:rPr>
              <a:t>Графік, наведений тут, відображає зміни концентрації CAB в організмі між кожним типом ін'єкції, зокрема, коли клієнт припиняє прийом CAB-LA після ПЕРШОЇ ІН'ЄКЦІЇ.</a:t>
            </a: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1423675">
            <a:off x="202306" y="217970"/>
            <a:ext cx="1354366" cy="1290033"/>
          </a:xfrm>
          <a:custGeom>
            <a:avLst/>
            <a:gdLst/>
            <a:ahLst/>
            <a:cxnLst/>
            <a:rect l="l" t="t" r="r" b="b"/>
            <a:pathLst>
              <a:path w="2031549" h="1935050">
                <a:moveTo>
                  <a:pt x="0" y="0"/>
                </a:moveTo>
                <a:lnTo>
                  <a:pt x="2031549" y="0"/>
                </a:lnTo>
                <a:lnTo>
                  <a:pt x="2031549" y="1935051"/>
                </a:lnTo>
                <a:lnTo>
                  <a:pt x="0" y="1935051"/>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grpSp>
        <p:nvGrpSpPr>
          <p:cNvPr id="3" name="Group 3"/>
          <p:cNvGrpSpPr/>
          <p:nvPr/>
        </p:nvGrpSpPr>
        <p:grpSpPr>
          <a:xfrm>
            <a:off x="428793" y="369825"/>
            <a:ext cx="901397" cy="908208"/>
            <a:chOff x="0" y="0"/>
            <a:chExt cx="1802793" cy="1816416"/>
          </a:xfrm>
        </p:grpSpPr>
        <p:sp>
          <p:nvSpPr>
            <p:cNvPr id="4" name="Freeform 4"/>
            <p:cNvSpPr/>
            <p:nvPr/>
          </p:nvSpPr>
          <p:spPr>
            <a:xfrm rot="-10800000">
              <a:off x="0" y="0"/>
              <a:ext cx="1802793" cy="1816416"/>
            </a:xfrm>
            <a:custGeom>
              <a:avLst/>
              <a:gdLst/>
              <a:ahLst/>
              <a:cxnLst/>
              <a:rect l="l" t="t" r="r" b="b"/>
              <a:pathLst>
                <a:path w="1802793" h="1816416">
                  <a:moveTo>
                    <a:pt x="0" y="0"/>
                  </a:moveTo>
                  <a:lnTo>
                    <a:pt x="1802793" y="0"/>
                  </a:lnTo>
                  <a:lnTo>
                    <a:pt x="1802793" y="1816416"/>
                  </a:lnTo>
                  <a:lnTo>
                    <a:pt x="0" y="1816416"/>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sp>
          <p:nvSpPr>
            <p:cNvPr id="5" name="TextBox 5"/>
            <p:cNvSpPr txBox="1"/>
            <p:nvPr/>
          </p:nvSpPr>
          <p:spPr>
            <a:xfrm>
              <a:off x="714570" y="625516"/>
              <a:ext cx="571940" cy="212238"/>
            </a:xfrm>
            <a:prstGeom prst="rect">
              <a:avLst/>
            </a:prstGeom>
          </p:spPr>
          <p:txBody>
            <a:bodyPr lIns="0" tIns="0" rIns="0" bIns="0" rtlCol="0" anchor="t">
              <a:spAutoFit/>
            </a:bodyPr>
            <a:lstStyle/>
            <a:p>
              <a:pPr marL="0" marR="0" lvl="0" indent="0" algn="ctr" defTabSz="609660" rtl="0" eaLnBrk="1" fontAlgn="auto" latinLnBrk="0" hangingPunct="1">
                <a:lnSpc>
                  <a:spcPts val="936"/>
                </a:lnSpc>
                <a:spcBef>
                  <a:spcPts val="0"/>
                </a:spcBef>
                <a:spcAft>
                  <a:spcPts val="0"/>
                </a:spcAft>
                <a:buClrTx/>
                <a:buSzTx/>
                <a:buFontTx/>
                <a:buNone/>
                <a:tabLst/>
                <a:defRPr/>
              </a:pPr>
              <a:r>
                <a:rPr kumimoji="0" lang="uk" sz="669" b="0" i="0" u="none" strike="noStrike" kern="1200" cap="none" spc="0" normalizeH="0" baseline="0" noProof="0">
                  <a:ln>
                    <a:noFill/>
                  </a:ln>
                  <a:solidFill>
                    <a:srgbClr val="A93291"/>
                  </a:solidFill>
                  <a:effectLst/>
                  <a:uLnTx/>
                  <a:uFillTx/>
                  <a:latin typeface="Aloja"/>
                  <a:ea typeface="Aloja"/>
                  <a:cs typeface="Aloja"/>
                  <a:sym typeface="Aloja"/>
                </a:rPr>
                <a:t>С</a:t>
              </a:r>
            </a:p>
          </p:txBody>
        </p:sp>
      </p:grpSp>
      <p:sp>
        <p:nvSpPr>
          <p:cNvPr id="6" name="Freeform 6"/>
          <p:cNvSpPr/>
          <p:nvPr/>
        </p:nvSpPr>
        <p:spPr>
          <a:xfrm>
            <a:off x="167337" y="2524412"/>
            <a:ext cx="4490492" cy="2952498"/>
          </a:xfrm>
          <a:custGeom>
            <a:avLst/>
            <a:gdLst/>
            <a:ahLst/>
            <a:cxnLst/>
            <a:rect l="l" t="t" r="r" b="b"/>
            <a:pathLst>
              <a:path w="6735738" h="4428747">
                <a:moveTo>
                  <a:pt x="0" y="0"/>
                </a:moveTo>
                <a:lnTo>
                  <a:pt x="6735737" y="0"/>
                </a:lnTo>
                <a:lnTo>
                  <a:pt x="6735737" y="4428747"/>
                </a:lnTo>
                <a:lnTo>
                  <a:pt x="0" y="4428747"/>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sp>
      <p:sp>
        <p:nvSpPr>
          <p:cNvPr id="7" name="Freeform 7"/>
          <p:cNvSpPr/>
          <p:nvPr/>
        </p:nvSpPr>
        <p:spPr>
          <a:xfrm>
            <a:off x="4490490" y="2524412"/>
            <a:ext cx="7534173" cy="4237972"/>
          </a:xfrm>
          <a:custGeom>
            <a:avLst/>
            <a:gdLst/>
            <a:ahLst/>
            <a:cxnLst/>
            <a:rect l="l" t="t" r="r" b="b"/>
            <a:pathLst>
              <a:path w="11301259" h="6356958">
                <a:moveTo>
                  <a:pt x="0" y="0"/>
                </a:moveTo>
                <a:lnTo>
                  <a:pt x="11301259" y="0"/>
                </a:lnTo>
                <a:lnTo>
                  <a:pt x="11301259" y="6356958"/>
                </a:lnTo>
                <a:lnTo>
                  <a:pt x="0" y="6356958"/>
                </a:lnTo>
                <a:lnTo>
                  <a:pt x="0" y="0"/>
                </a:lnTo>
                <a:close/>
              </a:path>
            </a:pathLst>
          </a:custGeom>
          <a:blipFill>
            <a:blip r:embed="rId8" cstate="email">
              <a:extLst>
                <a:ext uri="{28A0092B-C50C-407E-A947-70E740481C1C}">
                  <a14:useLocalDpi xmlns:a14="http://schemas.microsoft.com/office/drawing/2010/main"/>
                </a:ext>
              </a:extLst>
            </a:blip>
            <a:stretch>
              <a:fillRect/>
            </a:stretch>
          </a:blipFill>
        </p:spPr>
        <p:txBody>
          <a:bodyPr/>
          <a:lstStyle/>
          <a:p>
            <a:pPr marL="0" marR="0" lvl="0" indent="0" algn="l" defTabSz="609630" rtl="0" eaLnBrk="1" fontAlgn="auto" latinLnBrk="0" hangingPunct="1">
              <a:lnSpc>
                <a:spcPct val="100000"/>
              </a:lnSpc>
              <a:spcBef>
                <a:spcPts val="0"/>
              </a:spcBef>
              <a:spcAft>
                <a:spcPts val="0"/>
              </a:spcAft>
              <a:buClrTx/>
              <a:buSzTx/>
              <a:buFontTx/>
              <a:buNone/>
              <a:tabLst/>
              <a:defRPr/>
            </a:pPr>
            <a:endParaRPr kumimoji="0" lang="ru-UA" sz="1200" b="0" i="0" u="none" strike="noStrike" kern="1200" cap="none" spc="0" normalizeH="0" baseline="0" noProof="0" dirty="0">
              <a:ln>
                <a:noFill/>
              </a:ln>
              <a:solidFill>
                <a:prstClr val="black"/>
              </a:solidFill>
              <a:effectLst/>
              <a:uLnTx/>
              <a:uFillTx/>
              <a:latin typeface="Calibri"/>
              <a:ea typeface="+mn-ea"/>
              <a:cs typeface="+mn-cs"/>
            </a:endParaRPr>
          </a:p>
        </p:txBody>
      </p:sp>
      <p:sp>
        <p:nvSpPr>
          <p:cNvPr id="8" name="TextBox 8"/>
          <p:cNvSpPr txBox="1"/>
          <p:nvPr/>
        </p:nvSpPr>
        <p:spPr>
          <a:xfrm>
            <a:off x="1957332" y="630551"/>
            <a:ext cx="9548868" cy="443776"/>
          </a:xfrm>
          <a:prstGeom prst="rect">
            <a:avLst/>
          </a:prstGeom>
        </p:spPr>
        <p:txBody>
          <a:bodyPr lIns="0" tIns="0" rIns="0" bIns="0" rtlCol="0" anchor="t">
            <a:spAutoFit/>
          </a:bodyPr>
          <a:lstStyle/>
          <a:p>
            <a:pPr marL="0" marR="0" lvl="0" indent="0" algn="l" defTabSz="609660" rtl="0" eaLnBrk="1" fontAlgn="auto" latinLnBrk="0" hangingPunct="1">
              <a:lnSpc>
                <a:spcPts val="3436"/>
              </a:lnSpc>
              <a:spcBef>
                <a:spcPts val="0"/>
              </a:spcBef>
              <a:spcAft>
                <a:spcPts val="0"/>
              </a:spcAft>
              <a:buClrTx/>
              <a:buSzTx/>
              <a:buFontTx/>
              <a:buNone/>
              <a:tabLst/>
              <a:defRPr/>
            </a:pPr>
            <a:r>
              <a:rPr kumimoji="0" lang="uk" sz="3600" b="1" i="0" u="none" strike="noStrike" kern="1200" cap="none" spc="0" normalizeH="0" baseline="0" noProof="0" dirty="0">
                <a:ln>
                  <a:noFill/>
                </a:ln>
                <a:solidFill>
                  <a:srgbClr val="A93291"/>
                </a:solidFill>
                <a:effectLst/>
                <a:uLnTx/>
                <a:uFillTx/>
                <a:latin typeface="Roboto Condensed Bold"/>
                <a:ea typeface="Roboto Condensed Bold"/>
                <a:cs typeface="Roboto Condensed Bold"/>
                <a:sym typeface="Roboto Condensed Bold"/>
              </a:rPr>
              <a:t>Після останньої ін'єкції: CAB-LA</a:t>
            </a:r>
          </a:p>
        </p:txBody>
      </p:sp>
      <p:sp>
        <p:nvSpPr>
          <p:cNvPr id="9" name="TextBox 9"/>
          <p:cNvSpPr txBox="1"/>
          <p:nvPr/>
        </p:nvSpPr>
        <p:spPr>
          <a:xfrm>
            <a:off x="1633483" y="1196372"/>
            <a:ext cx="9236673" cy="923330"/>
          </a:xfrm>
          <a:prstGeom prst="rect">
            <a:avLst/>
          </a:prstGeom>
        </p:spPr>
        <p:txBody>
          <a:bodyPr lIns="0" tIns="0" rIns="0" bIns="0" rtlCol="0" anchor="t">
            <a:spAutoFit/>
          </a:bodyPr>
          <a:lstStyle/>
          <a:p>
            <a:pPr marL="474980" lvl="1" indent="-237490" algn="just" defTabSz="609660">
              <a:lnSpc>
                <a:spcPts val="2375"/>
              </a:lnSpc>
              <a:buFont typeface="Arial"/>
              <a:buChar char="•"/>
              <a:defRPr/>
            </a:pPr>
            <a:r>
              <a:rPr kumimoji="0" lang="uk" sz="2150" b="0" i="0" u="none" strike="noStrike" kern="1200" cap="none" spc="0" normalizeH="0" baseline="0" noProof="0" dirty="0">
                <a:ln>
                  <a:noFill/>
                </a:ln>
                <a:solidFill>
                  <a:srgbClr val="000000"/>
                </a:solidFill>
                <a:effectLst/>
                <a:uLnTx/>
                <a:uFillTx/>
                <a:latin typeface="Calibri"/>
                <a:ea typeface="Open Sans"/>
                <a:cs typeface="Open Sans"/>
                <a:sym typeface="Open Sans"/>
              </a:rPr>
              <a:t>Якщо остання доза CAB-LA була </a:t>
            </a:r>
            <a:r>
              <a:rPr lang="uk" sz="2150" b="1" dirty="0">
                <a:solidFill>
                  <a:srgbClr val="000000"/>
                </a:solidFill>
                <a:latin typeface="Calibri"/>
                <a:ea typeface="Open Sans Bold"/>
                <a:cs typeface="Open Sans Bold"/>
                <a:sym typeface="Open Sans Bold"/>
              </a:rPr>
              <a:t>ПОЧАТКОВОЮ</a:t>
            </a:r>
            <a:r>
              <a:rPr kumimoji="0" lang="uk" sz="2150" b="1" i="0" u="none" strike="noStrike" kern="1200" cap="none" spc="0" normalizeH="0" baseline="0" noProof="0" dirty="0">
                <a:ln>
                  <a:noFill/>
                </a:ln>
                <a:solidFill>
                  <a:srgbClr val="000000"/>
                </a:solidFill>
                <a:effectLst/>
                <a:uLnTx/>
                <a:uFillTx/>
                <a:latin typeface="Calibri"/>
                <a:ea typeface="Open Sans Bold"/>
                <a:cs typeface="Open Sans Bold"/>
                <a:sym typeface="Open Sans Bold"/>
              </a:rPr>
              <a:t> ІН'ЄКЦІЄЮ 2 </a:t>
            </a:r>
            <a:r>
              <a:rPr kumimoji="0" lang="uk" sz="2150" b="0" i="0" u="none" strike="noStrike" kern="1200" cap="none" spc="0" normalizeH="0" baseline="0" noProof="0" dirty="0">
                <a:ln>
                  <a:noFill/>
                </a:ln>
                <a:solidFill>
                  <a:srgbClr val="000000"/>
                </a:solidFill>
                <a:effectLst/>
                <a:uLnTx/>
                <a:uFillTx/>
                <a:latin typeface="Calibri"/>
                <a:ea typeface="Open Sans"/>
                <a:cs typeface="Open Sans"/>
                <a:sym typeface="Open Sans"/>
              </a:rPr>
              <a:t>або </a:t>
            </a:r>
            <a:r>
              <a:rPr lang="uk" sz="2150" b="1" dirty="0">
                <a:solidFill>
                  <a:srgbClr val="000000"/>
                </a:solidFill>
                <a:latin typeface="Calibri"/>
                <a:ea typeface="Open Sans Bold"/>
                <a:cs typeface="Open Sans Bold"/>
                <a:sym typeface="Open Sans Bold"/>
              </a:rPr>
              <a:t>ОДНІЄЮ</a:t>
            </a:r>
            <a:r>
              <a:rPr kumimoji="0" lang="uk" sz="2150" b="1" i="0" u="none" strike="noStrike" kern="1200" cap="none" spc="0" normalizeH="0" baseline="0" noProof="0" dirty="0">
                <a:ln>
                  <a:noFill/>
                </a:ln>
                <a:solidFill>
                  <a:srgbClr val="000000"/>
                </a:solidFill>
                <a:effectLst/>
                <a:uLnTx/>
                <a:uFillTx/>
                <a:latin typeface="Calibri"/>
                <a:ea typeface="Open Sans Bold"/>
                <a:cs typeface="Open Sans Bold"/>
                <a:sym typeface="Open Sans Bold"/>
              </a:rPr>
              <a:t> </a:t>
            </a:r>
            <a:r>
              <a:rPr lang="uk" sz="2150" b="1" dirty="0">
                <a:solidFill>
                  <a:srgbClr val="000000"/>
                </a:solidFill>
                <a:latin typeface="Calibri"/>
                <a:ea typeface="Open Sans Bold"/>
                <a:cs typeface="Open Sans Bold"/>
                <a:sym typeface="Open Sans Bold"/>
              </a:rPr>
              <a:t>ІЗ НАСТУПНИХ </a:t>
            </a:r>
            <a:r>
              <a:rPr lang="uk" sz="2150" b="1">
                <a:solidFill>
                  <a:srgbClr val="000000"/>
                </a:solidFill>
                <a:latin typeface="Calibri"/>
                <a:ea typeface="Open Sans Bold"/>
                <a:cs typeface="Open Sans Bold"/>
                <a:sym typeface="Open Sans Bold"/>
              </a:rPr>
              <a:t>ІН'ЄКЦІЙ</a:t>
            </a:r>
            <a:r>
              <a:rPr kumimoji="0" lang="uk" sz="2150" b="1" i="0" u="none" strike="noStrike" kern="1200" cap="none" spc="0" normalizeH="0" baseline="0" noProof="0">
                <a:ln>
                  <a:noFill/>
                </a:ln>
                <a:solidFill>
                  <a:srgbClr val="000000"/>
                </a:solidFill>
                <a:effectLst/>
                <a:uLnTx/>
                <a:uFillTx/>
                <a:latin typeface="Calibri"/>
                <a:ea typeface="Open Sans Bold"/>
                <a:cs typeface="Open Sans Bold"/>
                <a:sym typeface="Open Sans Bold"/>
              </a:rPr>
              <a:t> </a:t>
            </a:r>
            <a:r>
              <a:rPr kumimoji="0" lang="uk" sz="2150" b="0" i="0" u="none" strike="noStrike" kern="1200" cap="none" spc="0" normalizeH="0" baseline="0" noProof="0" dirty="0">
                <a:ln>
                  <a:noFill/>
                </a:ln>
                <a:solidFill>
                  <a:srgbClr val="000000"/>
                </a:solidFill>
                <a:effectLst/>
                <a:uLnTx/>
                <a:uFillTx/>
                <a:latin typeface="Calibri"/>
                <a:ea typeface="Open Sans"/>
                <a:cs typeface="Open Sans"/>
                <a:sym typeface="Open Sans"/>
              </a:rPr>
              <a:t>, захист від ВІЛ триває протягом </a:t>
            </a:r>
            <a:r>
              <a:rPr kumimoji="0" lang="uk" sz="2150" b="1" i="0" u="none" strike="noStrike" kern="1200" cap="none" spc="0" normalizeH="0" baseline="0" noProof="0" dirty="0">
                <a:ln>
                  <a:noFill/>
                </a:ln>
                <a:solidFill>
                  <a:srgbClr val="000000"/>
                </a:solidFill>
                <a:effectLst/>
                <a:uLnTx/>
                <a:uFillTx/>
                <a:latin typeface="Calibri"/>
                <a:ea typeface="Open Sans Bold"/>
                <a:cs typeface="Open Sans Bold"/>
                <a:sym typeface="Open Sans Bold"/>
              </a:rPr>
              <a:t>2 місяців</a:t>
            </a:r>
            <a:r>
              <a:rPr kumimoji="0" lang="uk" sz="2150" b="0" i="0" u="none" strike="noStrike" kern="1200" cap="none" spc="0" normalizeH="0" baseline="0" noProof="0" dirty="0">
                <a:ln>
                  <a:noFill/>
                </a:ln>
                <a:solidFill>
                  <a:srgbClr val="000000"/>
                </a:solidFill>
                <a:effectLst/>
                <a:uLnTx/>
                <a:uFillTx/>
                <a:latin typeface="Calibri"/>
                <a:ea typeface="Open Sans"/>
                <a:cs typeface="Open Sans"/>
                <a:sym typeface="Open Sans"/>
              </a:rPr>
              <a:t>.</a:t>
            </a:r>
            <a:endParaRPr lang="en-US" sz="2150" b="0" i="0" u="none" strike="noStrike" kern="1200" cap="none" spc="0" normalizeH="0" baseline="0" noProof="0" dirty="0">
              <a:ln>
                <a:noFill/>
              </a:ln>
              <a:solidFill>
                <a:srgbClr val="000000"/>
              </a:solidFill>
              <a:effectLst/>
              <a:uLnTx/>
              <a:uFillTx/>
              <a:latin typeface="Calibri"/>
              <a:ea typeface="Open Sans"/>
              <a:cs typeface="Open Sans"/>
            </a:endParaRPr>
          </a:p>
          <a:p>
            <a:pPr marL="474980" marR="0" lvl="1" indent="-237490" algn="just" defTabSz="609660" rtl="0" eaLnBrk="1" fontAlgn="auto" latinLnBrk="0" hangingPunct="1">
              <a:lnSpc>
                <a:spcPts val="2375"/>
              </a:lnSpc>
              <a:spcBef>
                <a:spcPts val="0"/>
              </a:spcBef>
              <a:spcAft>
                <a:spcPts val="0"/>
              </a:spcAft>
              <a:buClrTx/>
              <a:buSzTx/>
              <a:buFont typeface="Arial"/>
              <a:buChar char="•"/>
              <a:tabLst/>
              <a:defRPr/>
            </a:pPr>
            <a:r>
              <a:rPr kumimoji="0" lang="uk" sz="2199" b="0" i="0" u="none" strike="noStrike" kern="1200" cap="none" spc="0" normalizeH="0" baseline="0" noProof="0" dirty="0">
                <a:ln>
                  <a:noFill/>
                </a:ln>
                <a:solidFill>
                  <a:srgbClr val="000000"/>
                </a:solidFill>
                <a:effectLst/>
                <a:uLnTx/>
                <a:uFillTx/>
                <a:latin typeface="Calibri"/>
                <a:ea typeface="Open Sans"/>
                <a:cs typeface="Open Sans"/>
                <a:sym typeface="Open Sans"/>
              </a:rPr>
              <a:t>Після 2 місяців захист від ВІЛ швидко знижується.</a:t>
            </a:r>
            <a:endParaRPr lang="en-US" sz="2199" b="0" i="0" u="none" strike="noStrike" kern="1200" cap="none" spc="0" normalizeH="0" baseline="0" noProof="0" dirty="0">
              <a:ln>
                <a:noFill/>
              </a:ln>
              <a:solidFill>
                <a:srgbClr val="000000"/>
              </a:solidFill>
              <a:effectLst/>
              <a:uLnTx/>
              <a:uFillTx/>
              <a:latin typeface="Calibri"/>
              <a:ea typeface="Open Sans"/>
              <a:cs typeface="Open Sans"/>
            </a:endParaRPr>
          </a:p>
        </p:txBody>
      </p:sp>
      <p:sp>
        <p:nvSpPr>
          <p:cNvPr id="10" name="TextBox 10"/>
          <p:cNvSpPr txBox="1"/>
          <p:nvPr/>
        </p:nvSpPr>
        <p:spPr>
          <a:xfrm>
            <a:off x="4922532" y="2237784"/>
            <a:ext cx="4816052" cy="961802"/>
          </a:xfrm>
          <a:prstGeom prst="rect">
            <a:avLst/>
          </a:prstGeom>
        </p:spPr>
        <p:txBody>
          <a:bodyPr lIns="0" tIns="0" rIns="0" bIns="0" rtlCol="0" anchor="t">
            <a:spAutoFit/>
          </a:bodyPr>
          <a:lstStyle/>
          <a:p>
            <a:pPr defTabSz="609660">
              <a:lnSpc>
                <a:spcPts val="1519"/>
              </a:lnSpc>
              <a:defRPr/>
            </a:pPr>
            <a:r>
              <a:rPr kumimoji="0" lang="uk" sz="1400" b="0" i="0" u="none" strike="noStrike" kern="1200" cap="none" spc="0" normalizeH="0" baseline="0" noProof="0" dirty="0">
                <a:ln>
                  <a:noFill/>
                </a:ln>
                <a:solidFill>
                  <a:srgbClr val="000000"/>
                </a:solidFill>
                <a:effectLst/>
                <a:uLnTx/>
                <a:uFillTx/>
                <a:latin typeface="Open Sans"/>
                <a:ea typeface="Open Sans"/>
                <a:cs typeface="Open Sans"/>
                <a:sym typeface="Open Sans"/>
              </a:rPr>
              <a:t>Наведений тут графік відображає зміни концентрації CAB в організмі між кожним типом ін'єкції, зокрема, коли клієнт припиняє прийом CAB-LA </a:t>
            </a:r>
            <a:r>
              <a:rPr kumimoji="0" lang="uk" sz="1400" b="1" i="1" u="none" strike="noStrike" kern="1200" cap="none" spc="0" normalizeH="0" baseline="0" noProof="0" dirty="0">
                <a:ln>
                  <a:noFill/>
                </a:ln>
                <a:solidFill>
                  <a:srgbClr val="000000"/>
                </a:solidFill>
                <a:effectLst/>
                <a:uLnTx/>
                <a:uFillTx/>
                <a:latin typeface="Open Sans"/>
                <a:ea typeface="Open Sans"/>
                <a:cs typeface="Open Sans"/>
                <a:sym typeface="Open Sans"/>
              </a:rPr>
              <a:t>після </a:t>
            </a:r>
            <a:r>
              <a:rPr lang="uk" sz="1400" b="1" i="1" dirty="0">
                <a:solidFill>
                  <a:srgbClr val="000000"/>
                </a:solidFill>
                <a:latin typeface="Open Sans"/>
                <a:ea typeface="Open Sans"/>
                <a:cs typeface="Open Sans"/>
                <a:sym typeface="Open Sans"/>
              </a:rPr>
              <a:t>ПОЧАТКОВОЇ </a:t>
            </a:r>
            <a:r>
              <a:rPr kumimoji="0" lang="uk" sz="1400" b="1" i="1" u="none" strike="noStrike" kern="1200" cap="none" spc="0" normalizeH="0" baseline="0" noProof="0" dirty="0">
                <a:ln>
                  <a:noFill/>
                </a:ln>
                <a:solidFill>
                  <a:srgbClr val="000000"/>
                </a:solidFill>
                <a:effectLst/>
                <a:uLnTx/>
                <a:uFillTx/>
                <a:latin typeface="Open Sans"/>
                <a:ea typeface="Open Sans"/>
                <a:cs typeface="Open Sans"/>
                <a:sym typeface="Open Sans"/>
              </a:rPr>
              <a:t>ІН'ЄКЦІЇ 2 або </a:t>
            </a:r>
            <a:r>
              <a:rPr lang="uk" sz="1400" b="1" i="1" dirty="0">
                <a:solidFill>
                  <a:srgbClr val="000000"/>
                </a:solidFill>
                <a:latin typeface="Open Sans"/>
                <a:ea typeface="Open Sans"/>
                <a:cs typeface="Open Sans"/>
                <a:sym typeface="Open Sans"/>
              </a:rPr>
              <a:t>після ОДНІЄЇ ІЗ НАСТУПНИХ </a:t>
            </a:r>
            <a:r>
              <a:rPr kumimoji="0" lang="uk" sz="1400" b="1" i="1" u="none" strike="noStrike" kern="1200" cap="none" spc="0" normalizeH="0" baseline="0" noProof="0" dirty="0">
                <a:ln>
                  <a:noFill/>
                </a:ln>
                <a:solidFill>
                  <a:srgbClr val="000000"/>
                </a:solidFill>
                <a:effectLst/>
                <a:uLnTx/>
                <a:uFillTx/>
                <a:latin typeface="Open Sans"/>
                <a:ea typeface="Open Sans"/>
                <a:cs typeface="Open Sans"/>
                <a:sym typeface="Open Sans"/>
              </a:rPr>
              <a:t>ІН'ЄКЦІЇ.</a:t>
            </a: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1423675">
            <a:off x="202306" y="217970"/>
            <a:ext cx="1354366" cy="1290033"/>
          </a:xfrm>
          <a:custGeom>
            <a:avLst/>
            <a:gdLst/>
            <a:ahLst/>
            <a:cxnLst/>
            <a:rect l="l" t="t" r="r" b="b"/>
            <a:pathLst>
              <a:path w="2031549" h="1935050">
                <a:moveTo>
                  <a:pt x="0" y="0"/>
                </a:moveTo>
                <a:lnTo>
                  <a:pt x="2031549" y="0"/>
                </a:lnTo>
                <a:lnTo>
                  <a:pt x="2031549" y="1935051"/>
                </a:lnTo>
                <a:lnTo>
                  <a:pt x="0" y="1935051"/>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grpSp>
        <p:nvGrpSpPr>
          <p:cNvPr id="3" name="Group 3"/>
          <p:cNvGrpSpPr/>
          <p:nvPr/>
        </p:nvGrpSpPr>
        <p:grpSpPr>
          <a:xfrm>
            <a:off x="428793" y="369825"/>
            <a:ext cx="901397" cy="908208"/>
            <a:chOff x="0" y="0"/>
            <a:chExt cx="1802793" cy="1816416"/>
          </a:xfrm>
        </p:grpSpPr>
        <p:sp>
          <p:nvSpPr>
            <p:cNvPr id="4" name="Freeform 4"/>
            <p:cNvSpPr/>
            <p:nvPr/>
          </p:nvSpPr>
          <p:spPr>
            <a:xfrm rot="-10800000">
              <a:off x="0" y="0"/>
              <a:ext cx="1802793" cy="1816416"/>
            </a:xfrm>
            <a:custGeom>
              <a:avLst/>
              <a:gdLst/>
              <a:ahLst/>
              <a:cxnLst/>
              <a:rect l="l" t="t" r="r" b="b"/>
              <a:pathLst>
                <a:path w="1802793" h="1816416">
                  <a:moveTo>
                    <a:pt x="0" y="0"/>
                  </a:moveTo>
                  <a:lnTo>
                    <a:pt x="1802793" y="0"/>
                  </a:lnTo>
                  <a:lnTo>
                    <a:pt x="1802793" y="1816416"/>
                  </a:lnTo>
                  <a:lnTo>
                    <a:pt x="0" y="1816416"/>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sp>
          <p:nvSpPr>
            <p:cNvPr id="5" name="TextBox 5"/>
            <p:cNvSpPr txBox="1"/>
            <p:nvPr/>
          </p:nvSpPr>
          <p:spPr>
            <a:xfrm>
              <a:off x="714570" y="625516"/>
              <a:ext cx="571940" cy="212238"/>
            </a:xfrm>
            <a:prstGeom prst="rect">
              <a:avLst/>
            </a:prstGeom>
          </p:spPr>
          <p:txBody>
            <a:bodyPr lIns="0" tIns="0" rIns="0" bIns="0" rtlCol="0" anchor="t">
              <a:spAutoFit/>
            </a:bodyPr>
            <a:lstStyle/>
            <a:p>
              <a:pPr marL="0" marR="0" lvl="0" indent="0" algn="ctr" defTabSz="609660" rtl="0" eaLnBrk="1" fontAlgn="auto" latinLnBrk="0" hangingPunct="1">
                <a:lnSpc>
                  <a:spcPts val="936"/>
                </a:lnSpc>
                <a:spcBef>
                  <a:spcPts val="0"/>
                </a:spcBef>
                <a:spcAft>
                  <a:spcPts val="0"/>
                </a:spcAft>
                <a:buClrTx/>
                <a:buSzTx/>
                <a:buFontTx/>
                <a:buNone/>
                <a:tabLst/>
                <a:defRPr/>
              </a:pPr>
              <a:r>
                <a:rPr kumimoji="0" lang="uk" sz="669" b="0" i="0" u="none" strike="noStrike" kern="1200" cap="none" spc="0" normalizeH="0" baseline="0" noProof="0">
                  <a:ln>
                    <a:noFill/>
                  </a:ln>
                  <a:solidFill>
                    <a:srgbClr val="A93291"/>
                  </a:solidFill>
                  <a:effectLst/>
                  <a:uLnTx/>
                  <a:uFillTx/>
                  <a:latin typeface="Aloja"/>
                  <a:ea typeface="Aloja"/>
                  <a:cs typeface="Aloja"/>
                  <a:sym typeface="Aloja"/>
                </a:rPr>
                <a:t>С</a:t>
              </a:r>
            </a:p>
          </p:txBody>
        </p:sp>
      </p:grpSp>
      <p:sp>
        <p:nvSpPr>
          <p:cNvPr id="7" name="TextBox 7"/>
          <p:cNvSpPr txBox="1"/>
          <p:nvPr/>
        </p:nvSpPr>
        <p:spPr>
          <a:xfrm>
            <a:off x="1857054" y="487470"/>
            <a:ext cx="9548868" cy="436017"/>
          </a:xfrm>
          <a:prstGeom prst="rect">
            <a:avLst/>
          </a:prstGeom>
        </p:spPr>
        <p:txBody>
          <a:bodyPr lIns="0" tIns="0" rIns="0" bIns="0" rtlCol="0" anchor="t">
            <a:spAutoFit/>
          </a:bodyPr>
          <a:lstStyle/>
          <a:p>
            <a:pPr marL="0" marR="0" lvl="0" indent="0" algn="l" defTabSz="609660" rtl="0" eaLnBrk="1" fontAlgn="auto" latinLnBrk="0" hangingPunct="1">
              <a:lnSpc>
                <a:spcPts val="3436"/>
              </a:lnSpc>
              <a:spcBef>
                <a:spcPts val="0"/>
              </a:spcBef>
              <a:spcAft>
                <a:spcPts val="0"/>
              </a:spcAft>
              <a:buClrTx/>
              <a:buSzTx/>
              <a:buFontTx/>
              <a:buNone/>
              <a:tabLst/>
              <a:defRPr/>
            </a:pPr>
            <a:r>
              <a:rPr kumimoji="0" lang="uk" sz="3600" b="1" i="0" u="none" strike="noStrike" kern="1200" cap="none" spc="0" normalizeH="0" baseline="0" noProof="0" dirty="0">
                <a:ln>
                  <a:noFill/>
                </a:ln>
                <a:solidFill>
                  <a:srgbClr val="A93291"/>
                </a:solidFill>
                <a:effectLst/>
                <a:uLnTx/>
                <a:uFillTx/>
                <a:latin typeface="Roboto Condensed Bold"/>
                <a:ea typeface="Roboto Condensed Bold"/>
                <a:cs typeface="Roboto Condensed Bold"/>
                <a:sym typeface="Roboto Condensed Bold"/>
              </a:rPr>
              <a:t>Після останньої ін'єкції: CAB-LA</a:t>
            </a:r>
          </a:p>
        </p:txBody>
      </p:sp>
      <p:sp>
        <p:nvSpPr>
          <p:cNvPr id="8" name="TextBox 8"/>
          <p:cNvSpPr txBox="1"/>
          <p:nvPr/>
        </p:nvSpPr>
        <p:spPr>
          <a:xfrm>
            <a:off x="343067" y="1623852"/>
            <a:ext cx="7200733" cy="4001095"/>
          </a:xfrm>
          <a:prstGeom prst="rect">
            <a:avLst/>
          </a:prstGeom>
        </p:spPr>
        <p:txBody>
          <a:bodyPr wrap="square" lIns="0" tIns="0" rIns="0" bIns="0" rtlCol="0" anchor="t">
            <a:spAutoFit/>
          </a:bodyPr>
          <a:lstStyle/>
          <a:p>
            <a:pPr marL="342900" marR="0" lvl="0" indent="-342900" algn="just" defTabSz="609660" rtl="0" eaLnBrk="1" fontAlgn="auto" latinLnBrk="0" hangingPunct="1">
              <a:lnSpc>
                <a:spcPts val="2375"/>
              </a:lnSpc>
              <a:spcBef>
                <a:spcPts val="0"/>
              </a:spcBef>
              <a:spcAft>
                <a:spcPts val="0"/>
              </a:spcAft>
              <a:buClrTx/>
              <a:buSzTx/>
              <a:buFont typeface="Wingdings" panose="05000000000000000000" pitchFamily="2" charset="2"/>
              <a:buChar char="Ø"/>
              <a:tabLst/>
              <a:defRPr/>
            </a:pPr>
            <a:r>
              <a:rPr kumimoji="0" lang="uk" sz="2150" b="0" i="0" u="none" strike="noStrike" kern="1200" cap="none" spc="0" normalizeH="0" baseline="0" noProof="0" dirty="0">
                <a:ln>
                  <a:noFill/>
                </a:ln>
                <a:solidFill>
                  <a:srgbClr val="000000"/>
                </a:solidFill>
                <a:effectLst/>
                <a:uLnTx/>
                <a:uFillTx/>
                <a:latin typeface="Calibri"/>
                <a:ea typeface="Open Sans"/>
                <a:cs typeface="Open Sans"/>
                <a:sym typeface="Open Sans"/>
              </a:rPr>
              <a:t>Після ін'єкції CAB-LA (незалежно від типу ін'єкції) каботегравір залишається в організмі приблизно 1 рік, </a:t>
            </a:r>
            <a:r>
              <a:rPr kumimoji="0" lang="uk" sz="2150" b="0" i="0" u="none" strike="noStrike" kern="1200" cap="none" spc="0" normalizeH="0" baseline="0" noProof="0">
                <a:ln>
                  <a:noFill/>
                </a:ln>
                <a:solidFill>
                  <a:srgbClr val="000000"/>
                </a:solidFill>
                <a:effectLst/>
                <a:uLnTx/>
                <a:uFillTx/>
                <a:latin typeface="Calibri"/>
                <a:ea typeface="Open Sans"/>
                <a:cs typeface="Open Sans"/>
                <a:sym typeface="Open Sans"/>
              </a:rPr>
              <a:t>що часто називають «</a:t>
            </a:r>
            <a:r>
              <a:rPr lang="uk" sz="2150">
                <a:solidFill>
                  <a:srgbClr val="000000"/>
                </a:solidFill>
                <a:latin typeface="Calibri"/>
                <a:ea typeface="Open Sans"/>
                <a:cs typeface="Open Sans"/>
                <a:sym typeface="Open Sans"/>
              </a:rPr>
              <a:t>хвостом</a:t>
            </a:r>
            <a:r>
              <a:rPr kumimoji="0" lang="uk" sz="2150" b="0" i="0" u="none" strike="noStrike" kern="1200" cap="none" spc="0" normalizeH="0" baseline="0" noProof="0">
                <a:ln>
                  <a:noFill/>
                </a:ln>
                <a:solidFill>
                  <a:srgbClr val="000000"/>
                </a:solidFill>
                <a:effectLst/>
                <a:uLnTx/>
                <a:uFillTx/>
                <a:latin typeface="Calibri"/>
                <a:ea typeface="Open Sans"/>
                <a:cs typeface="Open Sans"/>
                <a:sym typeface="Open Sans"/>
              </a:rPr>
              <a:t>». </a:t>
            </a:r>
            <a:endParaRPr lang="en-US" sz="2199" b="0" i="0" u="none" strike="noStrike" kern="1200" cap="none" spc="0" normalizeH="0" baseline="0" noProof="0" dirty="0">
              <a:ln>
                <a:noFill/>
              </a:ln>
              <a:solidFill>
                <a:srgbClr val="000000"/>
              </a:solidFill>
              <a:effectLst/>
              <a:uLnTx/>
              <a:uFillTx/>
              <a:latin typeface="Calibri"/>
              <a:ea typeface="Open Sans"/>
              <a:cs typeface="Open Sans"/>
            </a:endParaRPr>
          </a:p>
          <a:p>
            <a:pPr marL="342900" marR="0" lvl="0" indent="-342900" algn="just" defTabSz="609660" rtl="0" eaLnBrk="1" fontAlgn="auto" latinLnBrk="0" hangingPunct="1">
              <a:lnSpc>
                <a:spcPts val="2375"/>
              </a:lnSpc>
              <a:spcBef>
                <a:spcPts val="0"/>
              </a:spcBef>
              <a:spcAft>
                <a:spcPts val="0"/>
              </a:spcAft>
              <a:buClrTx/>
              <a:buSzTx/>
              <a:buFont typeface="Wingdings" panose="05000000000000000000" pitchFamily="2" charset="2"/>
              <a:buChar char="Ø"/>
              <a:tabLst/>
              <a:defRPr/>
            </a:pPr>
            <a:r>
              <a:rPr kumimoji="0" lang="uk" sz="2199" b="0" i="0" u="none" strike="noStrike" kern="1200" cap="none" spc="0" normalizeH="0" baseline="0" noProof="0" dirty="0">
                <a:ln>
                  <a:noFill/>
                </a:ln>
                <a:solidFill>
                  <a:srgbClr val="000000"/>
                </a:solidFill>
                <a:effectLst/>
                <a:uLnTx/>
                <a:uFillTx/>
                <a:latin typeface="Calibri"/>
                <a:ea typeface="Open Sans"/>
                <a:cs typeface="Open Sans"/>
                <a:sym typeface="Open Sans"/>
              </a:rPr>
              <a:t>Рівень препарату є захисним лише протягом перших 1-2 місяців хвостової фази, залежно від типу останньої ін'єкції. </a:t>
            </a:r>
            <a:endParaRPr kumimoji="0" lang="en-US" sz="2199" b="0" i="0" u="none" strike="noStrike" kern="1200" cap="none" spc="0" normalizeH="0" baseline="0" noProof="0" dirty="0">
              <a:ln>
                <a:noFill/>
              </a:ln>
              <a:solidFill>
                <a:srgbClr val="000000"/>
              </a:solidFill>
              <a:effectLst/>
              <a:uLnTx/>
              <a:uFillTx/>
              <a:latin typeface="Calibri"/>
              <a:ea typeface="Open Sans"/>
              <a:cs typeface="Open Sans"/>
              <a:sym typeface="Open Sans"/>
            </a:endParaRPr>
          </a:p>
          <a:p>
            <a:pPr marL="342900" marR="0" lvl="0" indent="-342900" algn="just" defTabSz="609660" rtl="0" eaLnBrk="1" fontAlgn="auto" latinLnBrk="0" hangingPunct="1">
              <a:lnSpc>
                <a:spcPts val="2375"/>
              </a:lnSpc>
              <a:spcBef>
                <a:spcPts val="0"/>
              </a:spcBef>
              <a:spcAft>
                <a:spcPts val="0"/>
              </a:spcAft>
              <a:buClrTx/>
              <a:buSzTx/>
              <a:buFont typeface="Wingdings" panose="05000000000000000000" pitchFamily="2" charset="2"/>
              <a:buChar char="Ø"/>
              <a:tabLst/>
              <a:defRPr/>
            </a:pPr>
            <a:r>
              <a:rPr kumimoji="0" lang="uk" sz="2199" b="0" i="0" u="none" strike="noStrike" kern="1200" cap="none" spc="0" normalizeH="0" baseline="0" noProof="0" dirty="0">
                <a:ln>
                  <a:noFill/>
                </a:ln>
                <a:solidFill>
                  <a:srgbClr val="000000"/>
                </a:solidFill>
                <a:effectLst/>
                <a:uLnTx/>
                <a:uFillTx/>
                <a:latin typeface="Calibri"/>
                <a:ea typeface="Open Sans"/>
                <a:cs typeface="Open Sans"/>
                <a:sym typeface="Open Sans"/>
              </a:rPr>
              <a:t>Протягом більшої частини 10-11 місяців, що залишилися після «хвостової» фази, рівень каботегравіру занадто низький, щоб забезпечити захист. </a:t>
            </a:r>
            <a:endParaRPr kumimoji="0" lang="en-US" sz="2199" b="0" i="0" u="none" strike="noStrike" kern="1200" cap="none" spc="0" normalizeH="0" baseline="0" noProof="0" dirty="0">
              <a:ln>
                <a:noFill/>
              </a:ln>
              <a:solidFill>
                <a:srgbClr val="000000"/>
              </a:solidFill>
              <a:effectLst/>
              <a:uLnTx/>
              <a:uFillTx/>
              <a:latin typeface="Calibri"/>
              <a:ea typeface="Open Sans"/>
              <a:cs typeface="Open Sans"/>
              <a:sym typeface="Open Sans"/>
            </a:endParaRPr>
          </a:p>
          <a:p>
            <a:pPr marL="342900" marR="0" lvl="0" indent="-342900" algn="just" defTabSz="609660" rtl="0" eaLnBrk="1" fontAlgn="auto" latinLnBrk="0" hangingPunct="1">
              <a:lnSpc>
                <a:spcPts val="2375"/>
              </a:lnSpc>
              <a:spcBef>
                <a:spcPts val="0"/>
              </a:spcBef>
              <a:spcAft>
                <a:spcPts val="0"/>
              </a:spcAft>
              <a:buClrTx/>
              <a:buSzTx/>
              <a:buFont typeface="Wingdings" panose="05000000000000000000" pitchFamily="2" charset="2"/>
              <a:buChar char="Ø"/>
              <a:tabLst/>
              <a:defRPr/>
            </a:pPr>
            <a:r>
              <a:rPr kumimoji="0" lang="uk" sz="2199" b="0" i="0" u="none" strike="noStrike" kern="1200" cap="none" spc="0" normalizeH="0" baseline="0" noProof="0" dirty="0">
                <a:ln>
                  <a:noFill/>
                </a:ln>
                <a:solidFill>
                  <a:srgbClr val="000000"/>
                </a:solidFill>
                <a:effectLst/>
                <a:uLnTx/>
                <a:uFillTx/>
                <a:latin typeface="Calibri"/>
                <a:ea typeface="Open Sans"/>
                <a:cs typeface="Open Sans"/>
                <a:sym typeface="Open Sans"/>
              </a:rPr>
              <a:t>Протягом цього останнього періоду «хвостової» фази клієнт, який заразився ВІЛ, може мати ризик негативних клінічних наслідків, включаючи затримку виявлення ВІЛ та стійкість ВІЛ до препаратів.</a:t>
            </a:r>
          </a:p>
        </p:txBody>
      </p:sp>
      <p:sp>
        <p:nvSpPr>
          <p:cNvPr id="9" name="TextBox 9"/>
          <p:cNvSpPr txBox="1"/>
          <p:nvPr/>
        </p:nvSpPr>
        <p:spPr>
          <a:xfrm>
            <a:off x="428792" y="5759918"/>
            <a:ext cx="10906573" cy="830997"/>
          </a:xfrm>
          <a:prstGeom prst="rect">
            <a:avLst/>
          </a:prstGeom>
        </p:spPr>
        <p:txBody>
          <a:bodyPr lIns="0" tIns="0" rIns="0" bIns="0" rtlCol="0" anchor="t">
            <a:spAutoFit/>
          </a:bodyPr>
          <a:lstStyle/>
          <a:p>
            <a:pPr marL="0" marR="0" lvl="0" indent="0" algn="ctr" defTabSz="609660" rtl="0" eaLnBrk="1" fontAlgn="auto" latinLnBrk="0" hangingPunct="1">
              <a:lnSpc>
                <a:spcPct val="100000"/>
              </a:lnSpc>
              <a:spcBef>
                <a:spcPts val="0"/>
              </a:spcBef>
              <a:spcAft>
                <a:spcPts val="0"/>
              </a:spcAft>
              <a:buClrTx/>
              <a:buSzTx/>
              <a:buFontTx/>
              <a:buNone/>
              <a:tabLst/>
              <a:defRPr/>
            </a:pPr>
            <a:r>
              <a:rPr kumimoji="0" lang="uk" sz="1800" b="1" i="0" u="none" strike="noStrike" kern="1200" cap="none" spc="0" normalizeH="0" baseline="0" noProof="0" dirty="0">
                <a:ln>
                  <a:noFill/>
                </a:ln>
                <a:solidFill>
                  <a:srgbClr val="A93291"/>
                </a:solidFill>
                <a:effectLst/>
                <a:uLnTx/>
                <a:uFillTx/>
                <a:latin typeface="Calibri"/>
                <a:ea typeface="Roboto Condensed Bold"/>
                <a:cs typeface="Roboto Condensed Bold"/>
                <a:sym typeface="Roboto Condensed Bold"/>
              </a:rPr>
              <a:t>З цих причин рекомендуються щоквартальні контрольні візити протягом одного року після останньої ін'єкції для повторного тестування на ВІЛ та повторної оцінки потреб у профілактиці ВІЛ та інших медичних потреб, враховуючи, що синдром </a:t>
            </a:r>
            <a:r>
              <a:rPr lang="uk" b="1" dirty="0">
                <a:solidFill>
                  <a:srgbClr val="A93291"/>
                </a:solidFill>
                <a:latin typeface="Calibri"/>
                <a:ea typeface="Roboto Condensed Bold"/>
                <a:cs typeface="Roboto Condensed Bold"/>
                <a:sym typeface="Roboto Condensed Bold"/>
              </a:rPr>
              <a:t>LEVI</a:t>
            </a:r>
            <a:r>
              <a:rPr kumimoji="0" lang="uk" sz="1800" b="1" i="0" u="none" strike="noStrike" kern="1200" cap="none" spc="0" normalizeH="0" baseline="0" noProof="0" dirty="0">
                <a:ln>
                  <a:noFill/>
                </a:ln>
                <a:solidFill>
                  <a:srgbClr val="A93291"/>
                </a:solidFill>
                <a:effectLst/>
                <a:uLnTx/>
                <a:uFillTx/>
                <a:latin typeface="Calibri"/>
                <a:ea typeface="Roboto Condensed Bold"/>
                <a:cs typeface="Roboto Condensed Bold"/>
                <a:sym typeface="Roboto Condensed Bold"/>
              </a:rPr>
              <a:t> може ускладнювати такі оцінки та клінічне ведення пацієнтів.</a:t>
            </a:r>
          </a:p>
        </p:txBody>
      </p:sp>
      <p:pic>
        <p:nvPicPr>
          <p:cNvPr id="10" name="Рисунок 9">
            <a:extLst>
              <a:ext uri="{FF2B5EF4-FFF2-40B4-BE49-F238E27FC236}">
                <a16:creationId xmlns:a16="http://schemas.microsoft.com/office/drawing/2014/main" id="{EFFE41E7-C4A3-4AF7-A8D1-635538BA6CC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7219950" y="1216612"/>
            <a:ext cx="4861680" cy="3924889"/>
          </a:xfrm>
          <a:prstGeom prst="rect">
            <a:avLst/>
          </a:prstGeom>
        </p:spPr>
      </p:pic>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12426" y="1727199"/>
            <a:ext cx="11877006" cy="4606145"/>
          </a:xfrm>
          <a:custGeom>
            <a:avLst/>
            <a:gdLst/>
            <a:ahLst/>
            <a:cxnLst/>
            <a:rect l="l" t="t" r="r" b="b"/>
            <a:pathLst>
              <a:path w="28464719" h="9037548">
                <a:moveTo>
                  <a:pt x="0" y="0"/>
                </a:moveTo>
                <a:lnTo>
                  <a:pt x="28464719" y="0"/>
                </a:lnTo>
                <a:lnTo>
                  <a:pt x="28464719" y="9037548"/>
                </a:lnTo>
                <a:lnTo>
                  <a:pt x="0" y="9037548"/>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ru-UA" sz="1800" b="0" i="0" u="none" strike="noStrike" kern="1200" cap="none" spc="0" normalizeH="0" baseline="0" noProof="0" dirty="0">
              <a:ln>
                <a:noFill/>
              </a:ln>
              <a:solidFill>
                <a:prstClr val="black"/>
              </a:solidFill>
              <a:effectLst/>
              <a:uLnTx/>
              <a:uFillTx/>
              <a:latin typeface="Calibri"/>
              <a:ea typeface="+mn-ea"/>
              <a:cs typeface="+mn-cs"/>
            </a:endParaRPr>
          </a:p>
        </p:txBody>
      </p:sp>
      <p:sp>
        <p:nvSpPr>
          <p:cNvPr id="3" name="Freeform 3"/>
          <p:cNvSpPr/>
          <p:nvPr/>
        </p:nvSpPr>
        <p:spPr>
          <a:xfrm>
            <a:off x="529327" y="2549403"/>
            <a:ext cx="2278785" cy="2703111"/>
          </a:xfrm>
          <a:custGeom>
            <a:avLst/>
            <a:gdLst/>
            <a:ahLst/>
            <a:cxnLst/>
            <a:rect l="l" t="t" r="r" b="b"/>
            <a:pathLst>
              <a:path w="3418178" h="4054667">
                <a:moveTo>
                  <a:pt x="0" y="0"/>
                </a:moveTo>
                <a:lnTo>
                  <a:pt x="3418178" y="0"/>
                </a:lnTo>
                <a:lnTo>
                  <a:pt x="3418178" y="4054668"/>
                </a:lnTo>
                <a:lnTo>
                  <a:pt x="0" y="4054668"/>
                </a:lnTo>
                <a:lnTo>
                  <a:pt x="0" y="0"/>
                </a:lnTo>
                <a:close/>
              </a:path>
            </a:pathLst>
          </a:custGeom>
          <a:blipFill>
            <a:blip r:embed="rId4" cstate="email">
              <a:extLst>
                <a:ext uri="{28A0092B-C50C-407E-A947-70E740481C1C}">
                  <a14:useLocalDpi xmlns:a14="http://schemas.microsoft.com/office/drawing/2010/main"/>
                </a:ext>
              </a:extLst>
            </a:blip>
            <a:stretch>
              <a:fillRect/>
            </a:stretch>
          </a:blipFill>
        </p:spPr>
      </p:sp>
      <p:sp>
        <p:nvSpPr>
          <p:cNvPr id="4" name="TextBox 4"/>
          <p:cNvSpPr txBox="1"/>
          <p:nvPr/>
        </p:nvSpPr>
        <p:spPr>
          <a:xfrm>
            <a:off x="3281825" y="2121639"/>
            <a:ext cx="8052925" cy="3818738"/>
          </a:xfrm>
          <a:prstGeom prst="rect">
            <a:avLst/>
          </a:prstGeom>
        </p:spPr>
        <p:txBody>
          <a:bodyPr wrap="square" lIns="0" tIns="0" rIns="0" bIns="0" rtlCol="0" anchor="t">
            <a:spAutoFit/>
          </a:bodyPr>
          <a:lstStyle/>
          <a:p>
            <a:pPr marL="342900" marR="0" lvl="0" indent="-342900" algn="just" defTabSz="609630" rtl="0" eaLnBrk="1" fontAlgn="auto" latinLnBrk="0" hangingPunct="1">
              <a:lnSpc>
                <a:spcPts val="3034"/>
              </a:lnSpc>
              <a:spcBef>
                <a:spcPts val="0"/>
              </a:spcBef>
              <a:spcAft>
                <a:spcPts val="0"/>
              </a:spcAft>
              <a:buClrTx/>
              <a:buSzTx/>
              <a:buFont typeface="Wingdings" panose="05000000000000000000" pitchFamily="2" charset="2"/>
              <a:buChar char="Ø"/>
              <a:tabLst/>
              <a:defRPr/>
            </a:pPr>
            <a:r>
              <a:rPr kumimoji="0" lang="uk" sz="2000" b="0" i="0" u="none" strike="noStrike" kern="1200" cap="none" spc="0" normalizeH="0" baseline="0" noProof="0" dirty="0">
                <a:ln>
                  <a:noFill/>
                </a:ln>
                <a:solidFill>
                  <a:srgbClr val="FFFFFF"/>
                </a:solidFill>
                <a:effectLst/>
                <a:uLnTx/>
                <a:uFillTx/>
                <a:latin typeface="Calibri"/>
                <a:ea typeface="Open Sans"/>
                <a:cs typeface="Open Sans"/>
                <a:sym typeface="Open Sans"/>
              </a:rPr>
              <a:t>Клієнти, які припинили прийом CAB-LA та згодом заразилися ВІЛ у будь-який момент річної хвостової фази, можуть зазнати порушення реплікації вірусу в організмі, відоме як </a:t>
            </a:r>
            <a:r>
              <a:rPr kumimoji="0" lang="uk" sz="2000" b="1" i="0" u="sng" strike="noStrike" kern="1200" cap="none" spc="0" normalizeH="0" baseline="0" noProof="0" dirty="0">
                <a:ln>
                  <a:noFill/>
                </a:ln>
                <a:solidFill>
                  <a:srgbClr val="FFFFFF"/>
                </a:solidFill>
                <a:effectLst/>
                <a:uLnTx/>
                <a:uFillTx/>
                <a:latin typeface="Calibri"/>
                <a:ea typeface="Open Sans"/>
                <a:cs typeface="Open Sans"/>
                <a:sym typeface="Open Sans"/>
              </a:rPr>
              <a:t>синдром раннього вірусного гальмування тривалої дії (LEVI). </a:t>
            </a:r>
            <a:endParaRPr kumimoji="0" lang="en-US" sz="2000" b="1" i="0" u="sng" strike="noStrike" kern="1200" cap="none" spc="0" normalizeH="0" baseline="0" noProof="0" dirty="0">
              <a:ln>
                <a:noFill/>
              </a:ln>
              <a:solidFill>
                <a:srgbClr val="FFFFFF"/>
              </a:solidFill>
              <a:effectLst/>
              <a:uLnTx/>
              <a:uFillTx/>
              <a:latin typeface="Calibri"/>
              <a:ea typeface="Open Sans"/>
              <a:cs typeface="Open Sans"/>
              <a:sym typeface="Open Sans"/>
            </a:endParaRPr>
          </a:p>
          <a:p>
            <a:pPr marL="342900" marR="0" lvl="0" indent="-342900" algn="just" defTabSz="609630" rtl="0" eaLnBrk="1" fontAlgn="auto" latinLnBrk="0" hangingPunct="1">
              <a:lnSpc>
                <a:spcPts val="3034"/>
              </a:lnSpc>
              <a:spcBef>
                <a:spcPts val="0"/>
              </a:spcBef>
              <a:spcAft>
                <a:spcPts val="0"/>
              </a:spcAft>
              <a:buClrTx/>
              <a:buSzTx/>
              <a:buFont typeface="Wingdings" panose="05000000000000000000" pitchFamily="2" charset="2"/>
              <a:buChar char="Ø"/>
              <a:tabLst/>
              <a:defRPr/>
            </a:pPr>
            <a:r>
              <a:rPr kumimoji="0" lang="uk" sz="2000" b="0" i="0" u="none" strike="noStrike" kern="1200" cap="none" spc="0" normalizeH="0" baseline="0" noProof="0" dirty="0">
                <a:ln>
                  <a:noFill/>
                </a:ln>
                <a:solidFill>
                  <a:srgbClr val="FFFFFF"/>
                </a:solidFill>
                <a:effectLst/>
                <a:uLnTx/>
                <a:uFillTx/>
                <a:latin typeface="Calibri"/>
                <a:ea typeface="Open Sans"/>
                <a:cs typeface="Open Sans"/>
                <a:sym typeface="Open Sans"/>
              </a:rPr>
              <a:t>Це може перешкоджати виробленню антитіл проти ВІЛ організмом, що призводить до затримки здатності тестів на ВІЛ виявляти ВІЛ, залежно від конкретного тесту на ВІЛ та його періоду виявлення. </a:t>
            </a:r>
            <a:endParaRPr kumimoji="0" lang="en-US" sz="2000" b="0" i="0" u="none" strike="noStrike" kern="1200" cap="none" spc="0" normalizeH="0" baseline="0" noProof="0" dirty="0">
              <a:ln>
                <a:noFill/>
              </a:ln>
              <a:solidFill>
                <a:srgbClr val="FFFFFF"/>
              </a:solidFill>
              <a:effectLst/>
              <a:uLnTx/>
              <a:uFillTx/>
              <a:latin typeface="Calibri"/>
              <a:ea typeface="Open Sans"/>
              <a:cs typeface="Open Sans"/>
              <a:sym typeface="Open Sans"/>
            </a:endParaRPr>
          </a:p>
          <a:p>
            <a:pPr marL="342900" marR="0" lvl="0" indent="-342900" algn="just" defTabSz="609630" rtl="0" eaLnBrk="1" fontAlgn="auto" latinLnBrk="0" hangingPunct="1">
              <a:lnSpc>
                <a:spcPts val="3034"/>
              </a:lnSpc>
              <a:spcBef>
                <a:spcPts val="0"/>
              </a:spcBef>
              <a:spcAft>
                <a:spcPts val="0"/>
              </a:spcAft>
              <a:buClrTx/>
              <a:buSzTx/>
              <a:buFont typeface="Wingdings" panose="05000000000000000000" pitchFamily="2" charset="2"/>
              <a:buChar char="Ø"/>
              <a:tabLst/>
              <a:defRPr/>
            </a:pPr>
            <a:r>
              <a:rPr kumimoji="0" lang="uk" sz="2000" b="0" i="0" u="none" strike="noStrike" kern="1200" cap="none" spc="0" normalizeH="0" baseline="0" noProof="0" dirty="0">
                <a:ln>
                  <a:noFill/>
                </a:ln>
                <a:solidFill>
                  <a:srgbClr val="FFFFFF"/>
                </a:solidFill>
                <a:effectLst/>
                <a:uLnTx/>
                <a:uFillTx/>
                <a:latin typeface="Calibri"/>
                <a:ea typeface="Open Sans"/>
                <a:cs typeface="Open Sans"/>
                <a:sym typeface="Open Sans"/>
              </a:rPr>
              <a:t>Підтвердження діагнозу ВІЛ у цей період може бути складним, і інші технології тестування на ВІЛ можуть бути корисними, якщо вони доступні.</a:t>
            </a:r>
          </a:p>
        </p:txBody>
      </p:sp>
      <p:sp>
        <p:nvSpPr>
          <p:cNvPr id="5" name="TextBox 5"/>
          <p:cNvSpPr txBox="1"/>
          <p:nvPr/>
        </p:nvSpPr>
        <p:spPr>
          <a:xfrm>
            <a:off x="401678" y="310515"/>
            <a:ext cx="7970797" cy="1053750"/>
          </a:xfrm>
          <a:prstGeom prst="rect">
            <a:avLst/>
          </a:prstGeom>
        </p:spPr>
        <p:txBody>
          <a:bodyPr wrap="square" lIns="0" tIns="0" rIns="0" bIns="0" rtlCol="0" anchor="t">
            <a:spAutoFit/>
          </a:bodyPr>
          <a:lstStyle/>
          <a:p>
            <a:pPr marL="0" marR="0" lvl="0" indent="0" algn="l" defTabSz="609630" rtl="0" eaLnBrk="1" fontAlgn="auto" latinLnBrk="0" hangingPunct="1">
              <a:lnSpc>
                <a:spcPts val="4255"/>
              </a:lnSpc>
              <a:spcBef>
                <a:spcPts val="0"/>
              </a:spcBef>
              <a:spcAft>
                <a:spcPts val="0"/>
              </a:spcAft>
              <a:buClrTx/>
              <a:buSzTx/>
              <a:buFontTx/>
              <a:buNone/>
              <a:tabLst/>
              <a:defRPr/>
            </a:pPr>
            <a:r>
              <a:rPr kumimoji="0" lang="uk" sz="2800" b="1" i="0" u="none" strike="noStrike" kern="1200" cap="none" spc="0" normalizeH="0" baseline="0" noProof="0" dirty="0">
                <a:ln>
                  <a:noFill/>
                </a:ln>
                <a:solidFill>
                  <a:srgbClr val="A93291"/>
                </a:solidFill>
                <a:effectLst/>
                <a:uLnTx/>
                <a:uFillTx/>
                <a:latin typeface="Roboto Condensed Bold"/>
                <a:ea typeface="Roboto Condensed Bold"/>
                <a:cs typeface="Roboto Condensed Bold"/>
                <a:sym typeface="Roboto Condensed Bold"/>
              </a:rPr>
              <a:t>Додаткові деталі: Затримка виявлення ВІЛ після припинення CAB-LA</a:t>
            </a: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1514474"/>
            <a:ext cx="11849100" cy="4905375"/>
          </a:xfrm>
          <a:custGeom>
            <a:avLst/>
            <a:gdLst/>
            <a:ahLst/>
            <a:cxnLst/>
            <a:rect l="l" t="t" r="r" b="b"/>
            <a:pathLst>
              <a:path w="28464719" h="9037548">
                <a:moveTo>
                  <a:pt x="0" y="0"/>
                </a:moveTo>
                <a:lnTo>
                  <a:pt x="28464719" y="0"/>
                </a:lnTo>
                <a:lnTo>
                  <a:pt x="28464719" y="9037548"/>
                </a:lnTo>
                <a:lnTo>
                  <a:pt x="0" y="9037548"/>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3" name="Freeform 3"/>
          <p:cNvSpPr/>
          <p:nvPr/>
        </p:nvSpPr>
        <p:spPr>
          <a:xfrm>
            <a:off x="162998" y="2524124"/>
            <a:ext cx="3666052" cy="3176079"/>
          </a:xfrm>
          <a:custGeom>
            <a:avLst/>
            <a:gdLst/>
            <a:ahLst/>
            <a:cxnLst/>
            <a:rect l="l" t="t" r="r" b="b"/>
            <a:pathLst>
              <a:path w="5884421" h="5051258">
                <a:moveTo>
                  <a:pt x="0" y="0"/>
                </a:moveTo>
                <a:lnTo>
                  <a:pt x="5884421" y="0"/>
                </a:lnTo>
                <a:lnTo>
                  <a:pt x="5884421" y="5051258"/>
                </a:lnTo>
                <a:lnTo>
                  <a:pt x="0" y="5051258"/>
                </a:lnTo>
                <a:lnTo>
                  <a:pt x="0" y="0"/>
                </a:lnTo>
                <a:close/>
              </a:path>
            </a:pathLst>
          </a:custGeom>
          <a:blipFill>
            <a:blip r:embed="rId4" cstate="email">
              <a:extLst>
                <a:ext uri="{28A0092B-C50C-407E-A947-70E740481C1C}">
                  <a14:useLocalDpi xmlns:a14="http://schemas.microsoft.com/office/drawing/2010/main"/>
                </a:ext>
              </a:extLst>
            </a:blip>
            <a:stretch>
              <a:fillRect/>
            </a:stretch>
          </a:blipFill>
        </p:spPr>
      </p:sp>
      <p:sp>
        <p:nvSpPr>
          <p:cNvPr id="4" name="TextBox 4"/>
          <p:cNvSpPr txBox="1"/>
          <p:nvPr/>
        </p:nvSpPr>
        <p:spPr>
          <a:xfrm>
            <a:off x="4248941" y="2156605"/>
            <a:ext cx="7308446" cy="3282245"/>
          </a:xfrm>
          <a:prstGeom prst="rect">
            <a:avLst/>
          </a:prstGeom>
        </p:spPr>
        <p:txBody>
          <a:bodyPr lIns="0" tIns="0" rIns="0" bIns="0" rtlCol="0" anchor="t">
            <a:spAutoFit/>
          </a:bodyPr>
          <a:lstStyle/>
          <a:p>
            <a:pPr marL="0" marR="0" lvl="0" indent="0" algn="just" defTabSz="609630" rtl="0" eaLnBrk="1" fontAlgn="auto" latinLnBrk="0" hangingPunct="1">
              <a:lnSpc>
                <a:spcPts val="3729"/>
              </a:lnSpc>
              <a:spcBef>
                <a:spcPts val="0"/>
              </a:spcBef>
              <a:spcAft>
                <a:spcPts val="0"/>
              </a:spcAft>
              <a:buClrTx/>
              <a:buSzTx/>
              <a:buFontTx/>
              <a:buNone/>
              <a:tabLst/>
              <a:defRPr/>
            </a:pPr>
            <a:r>
              <a:rPr kumimoji="0" lang="uk" sz="2400" b="0" i="0" u="none" strike="noStrike" kern="1200" cap="none" spc="0" normalizeH="0" baseline="0" noProof="0" dirty="0">
                <a:ln>
                  <a:noFill/>
                </a:ln>
                <a:solidFill>
                  <a:srgbClr val="FFFFFF"/>
                </a:solidFill>
                <a:effectLst/>
                <a:uLnTx/>
                <a:uFillTx/>
                <a:latin typeface="Open Sans"/>
                <a:ea typeface="Open Sans"/>
                <a:cs typeface="Open Sans"/>
                <a:sym typeface="Open Sans"/>
              </a:rPr>
              <a:t>Клієнти, які припинили прийом CAB-LA та згодом заразилися ВІЛ у річній хвостовій фазі, можуть мати ризик розвитку вірусної резистентності до препарату, через що </a:t>
            </a:r>
            <a:r>
              <a:rPr kumimoji="0" lang="uk" sz="2400" b="1" i="1" u="sng" strike="noStrike" kern="1200" cap="none" spc="0" normalizeH="0" baseline="0" noProof="0" dirty="0">
                <a:ln>
                  <a:noFill/>
                </a:ln>
                <a:solidFill>
                  <a:srgbClr val="FFFFFF"/>
                </a:solidFill>
                <a:effectLst/>
                <a:uLnTx/>
                <a:uFillTx/>
                <a:latin typeface="Open Sans"/>
                <a:ea typeface="Open Sans"/>
                <a:cs typeface="Open Sans"/>
                <a:sym typeface="Open Sans"/>
              </a:rPr>
              <a:t>використання інших препаратів INSTI, </a:t>
            </a:r>
            <a:r>
              <a:rPr kumimoji="0" lang="uk" sz="2400" b="1" i="1" u="sng" strike="noStrike" kern="1200" cap="none" spc="0" normalizeH="0" baseline="0" noProof="0" dirty="0">
                <a:ln>
                  <a:noFill/>
                </a:ln>
                <a:solidFill>
                  <a:srgbClr val="FFFFFF"/>
                </a:solidFill>
                <a:effectLst/>
                <a:uLnTx/>
                <a:uFillTx/>
                <a:latin typeface="Open Sans Italics"/>
                <a:ea typeface="Open Sans Italics"/>
                <a:cs typeface="Open Sans Italics"/>
                <a:sym typeface="Open Sans Italics"/>
              </a:rPr>
              <a:t>включаючи долутегравір </a:t>
            </a:r>
            <a:r>
              <a:rPr kumimoji="0" lang="uk" sz="2400" b="1" i="1" u="sng" strike="noStrike" kern="1200" cap="none" spc="0" normalizeH="0" baseline="0" noProof="0" dirty="0">
                <a:ln>
                  <a:noFill/>
                </a:ln>
                <a:solidFill>
                  <a:srgbClr val="FFFFFF"/>
                </a:solidFill>
                <a:effectLst/>
                <a:uLnTx/>
                <a:uFillTx/>
                <a:latin typeface="Open Sans"/>
                <a:ea typeface="Open Sans"/>
                <a:cs typeface="Open Sans"/>
                <a:sym typeface="Open Sans"/>
              </a:rPr>
              <a:t>, може бути менш ефективним у лікуванні ВІЛ.</a:t>
            </a:r>
          </a:p>
        </p:txBody>
      </p:sp>
      <p:sp>
        <p:nvSpPr>
          <p:cNvPr id="5" name="TextBox 5"/>
          <p:cNvSpPr txBox="1"/>
          <p:nvPr/>
        </p:nvSpPr>
        <p:spPr>
          <a:xfrm>
            <a:off x="401678" y="310515"/>
            <a:ext cx="8656597" cy="1053750"/>
          </a:xfrm>
          <a:prstGeom prst="rect">
            <a:avLst/>
          </a:prstGeom>
        </p:spPr>
        <p:txBody>
          <a:bodyPr wrap="square" lIns="0" tIns="0" rIns="0" bIns="0" rtlCol="0" anchor="t">
            <a:spAutoFit/>
          </a:bodyPr>
          <a:lstStyle/>
          <a:p>
            <a:pPr marL="0" marR="0" lvl="0" indent="0" algn="l" defTabSz="609630" rtl="0" eaLnBrk="1" fontAlgn="auto" latinLnBrk="0" hangingPunct="1">
              <a:lnSpc>
                <a:spcPts val="4255"/>
              </a:lnSpc>
              <a:spcBef>
                <a:spcPts val="0"/>
              </a:spcBef>
              <a:spcAft>
                <a:spcPts val="0"/>
              </a:spcAft>
              <a:buClrTx/>
              <a:buSzTx/>
              <a:buFontTx/>
              <a:buNone/>
              <a:tabLst/>
              <a:defRPr/>
            </a:pPr>
            <a:r>
              <a:rPr kumimoji="0" lang="uk" sz="2800" b="1" i="0" u="none" strike="noStrike" kern="1200" cap="none" spc="0" normalizeH="0" baseline="0" noProof="0" dirty="0">
                <a:ln>
                  <a:noFill/>
                </a:ln>
                <a:solidFill>
                  <a:srgbClr val="A93291"/>
                </a:solidFill>
                <a:effectLst/>
                <a:uLnTx/>
                <a:uFillTx/>
                <a:latin typeface="Roboto Condensed Bold"/>
                <a:ea typeface="Roboto Condensed Bold"/>
                <a:cs typeface="Roboto Condensed Bold"/>
                <a:sym typeface="Roboto Condensed Bold"/>
              </a:rPr>
              <a:t>Додаткові деталі: Вірусна стійкість до препаратів після припинення CAB-LA</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298</TotalTime>
  <Words>9120</Words>
  <Application>Microsoft Office PowerPoint</Application>
  <PresentationFormat>Widescreen</PresentationFormat>
  <Paragraphs>632</Paragraphs>
  <Slides>147</Slides>
  <Notes>0</Notes>
  <HiddenSlides>0</HiddenSlides>
  <MMClips>0</MMClips>
  <ScaleCrop>false</ScaleCrop>
  <HeadingPairs>
    <vt:vector size="4" baseType="variant">
      <vt:variant>
        <vt:lpstr>Theme</vt:lpstr>
      </vt:variant>
      <vt:variant>
        <vt:i4>1</vt:i4>
      </vt:variant>
      <vt:variant>
        <vt:lpstr>Slide Titles</vt:lpstr>
      </vt:variant>
      <vt:variant>
        <vt:i4>147</vt:i4>
      </vt:variant>
    </vt:vector>
  </HeadingPairs>
  <TitlesOfParts>
    <vt:vector size="148"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Ольга Мирогниченко</dc:creator>
  <cp:lastModifiedBy>Дмитро Мирошниченко</cp:lastModifiedBy>
  <cp:revision>617</cp:revision>
  <dcterms:created xsi:type="dcterms:W3CDTF">2025-10-22T15:09:31Z</dcterms:created>
  <dcterms:modified xsi:type="dcterms:W3CDTF">2025-11-14T12:30:15Z</dcterms:modified>
</cp:coreProperties>
</file>